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29" r:id="rId3"/>
    <p:sldId id="333" r:id="rId4"/>
    <p:sldId id="2654" r:id="rId5"/>
    <p:sldId id="2655" r:id="rId7"/>
    <p:sldId id="2656" r:id="rId8"/>
    <p:sldId id="2657" r:id="rId9"/>
    <p:sldId id="2658" r:id="rId10"/>
    <p:sldId id="2659" r:id="rId11"/>
    <p:sldId id="2660" r:id="rId12"/>
    <p:sldId id="2661" r:id="rId13"/>
    <p:sldId id="2662" r:id="rId14"/>
    <p:sldId id="2663" r:id="rId15"/>
    <p:sldId id="2664" r:id="rId16"/>
    <p:sldId id="2665" r:id="rId17"/>
    <p:sldId id="2644" r:id="rId18"/>
    <p:sldId id="26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885" autoAdjust="0"/>
  </p:normalViewPr>
  <p:slideViewPr>
    <p:cSldViewPr snapToGrid="0" showGuides="1">
      <p:cViewPr varScale="1">
        <p:scale>
          <a:sx n="60" d="100"/>
          <a:sy n="60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6C93C-4AD5-47E8-92E8-EE8628D0172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4B920-E9EA-4D1C-9E80-7A63716CE9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BA147B-99C4-425F-BB24-D70FC3E19A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image" Target="../media/image7.png"/><Relationship Id="rId25" Type="http://schemas.openxmlformats.org/officeDocument/2006/relationships/image" Target="../media/image6.jpeg"/><Relationship Id="rId24" Type="http://schemas.openxmlformats.org/officeDocument/2006/relationships/image" Target="../media/image5.png"/><Relationship Id="rId23" Type="http://schemas.openxmlformats.org/officeDocument/2006/relationships/image" Target="../media/image4.png"/><Relationship Id="rId22" Type="http://schemas.openxmlformats.org/officeDocument/2006/relationships/image" Target="../media/image3.png"/><Relationship Id="rId21" Type="http://schemas.openxmlformats.org/officeDocument/2006/relationships/image" Target="../media/image2.png"/><Relationship Id="rId20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6"/>
            <a:ext cx="12192000" cy="6774068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902072" y="492853"/>
            <a:ext cx="10371909" cy="5954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933">
            <a:off x="918880" y="2094455"/>
            <a:ext cx="3564042" cy="447757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7440">
            <a:off x="7760922" y="3174672"/>
            <a:ext cx="3564042" cy="47481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5200">
            <a:off x="146682" y="232196"/>
            <a:ext cx="1666061" cy="375944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9330">
            <a:off x="8655946" y="4231438"/>
            <a:ext cx="1644215" cy="40339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0399">
            <a:off x="952432" y="5625139"/>
            <a:ext cx="4004285" cy="15626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6607">
            <a:off x="5282650" y="4475706"/>
            <a:ext cx="1606365" cy="364902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528">
            <a:off x="450430" y="-297582"/>
            <a:ext cx="4004285" cy="156269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1838">
            <a:off x="5082843" y="-1191889"/>
            <a:ext cx="1606365" cy="364902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1772">
            <a:off x="8234583" y="-1345983"/>
            <a:ext cx="1644215" cy="40339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0903">
            <a:off x="9587156" y="1045682"/>
            <a:ext cx="3360200" cy="13113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8503553" y="-3828984"/>
            <a:ext cx="2550698" cy="255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98830" y="-28924184"/>
            <a:ext cx="2550698" cy="255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20984" y="20403789"/>
            <a:ext cx="2550698" cy="255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506946" y="-5477311"/>
            <a:ext cx="2550698" cy="255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78" y="140794"/>
            <a:ext cx="1271819" cy="1271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1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1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1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GIF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1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GIF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jpe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9.xml"/><Relationship Id="rId13" Type="http://schemas.openxmlformats.org/officeDocument/2006/relationships/image" Target="../media/image17.png"/><Relationship Id="rId12" Type="http://schemas.microsoft.com/office/2007/relationships/hdphoto" Target="../media/image29.wdp"/><Relationship Id="rId11" Type="http://schemas.openxmlformats.org/officeDocument/2006/relationships/image" Target="../media/image28.png"/><Relationship Id="rId10" Type="http://schemas.openxmlformats.org/officeDocument/2006/relationships/image" Target="../media/image27.emf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7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1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774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9" y="4431650"/>
            <a:ext cx="2567967" cy="2151540"/>
          </a:xfrm>
          <a:prstGeom prst="rect">
            <a:avLst/>
          </a:prstGeom>
        </p:spPr>
      </p:pic>
      <p:pic>
        <p:nvPicPr>
          <p:cNvPr id="6" name="儿童节欢乐可爱口哨尤克里里长笛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152,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77204" y="2331384"/>
            <a:ext cx="609600" cy="609600"/>
          </a:xfrm>
          <a:prstGeom prst="rect">
            <a:avLst/>
          </a:prstGeom>
        </p:spPr>
      </p:pic>
      <p:sp>
        <p:nvSpPr>
          <p:cNvPr id="10" name="任意多边形 70"/>
          <p:cNvSpPr/>
          <p:nvPr/>
        </p:nvSpPr>
        <p:spPr>
          <a:xfrm rot="10800000">
            <a:off x="1064712" y="825167"/>
            <a:ext cx="10456394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3691413" y="251972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12" y="2158292"/>
            <a:ext cx="10095851" cy="2429474"/>
          </a:xfrm>
          <a:prstGeom prst="rect">
            <a:avLst/>
          </a:prstGeom>
        </p:spPr>
      </p:pic>
      <p:pic>
        <p:nvPicPr>
          <p:cNvPr id="12" name="Picture 11" descr="Diagram, ico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476"/>
            <a:ext cx="5295456" cy="23405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/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52656"/>
              <a:gd name="adj2" fmla="val 7501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Tivi: </a:t>
            </a:r>
            <a:r>
              <a:rPr lang="en-US" sz="40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 (Xem phím, tin tức...)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/>
          <a:srcRect l="60698" t="43136" r="28772" b="36456"/>
          <a:stretch>
            <a:fillRect/>
          </a:stretch>
        </p:blipFill>
        <p:spPr bwMode="auto">
          <a:xfrm>
            <a:off x="1355833" y="1885689"/>
            <a:ext cx="3831021" cy="42155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/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56435"/>
              <a:gd name="adj2" fmla="val 7307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Nồi cơm điện: </a:t>
            </a:r>
            <a:r>
              <a:rPr lang="en-US" sz="40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để nấu cơm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/>
          <a:srcRect l="46715" t="64311" r="45603" b="13899"/>
          <a:stretch>
            <a:fillRect/>
          </a:stretch>
        </p:blipFill>
        <p:spPr bwMode="auto">
          <a:xfrm>
            <a:off x="1355833" y="1481959"/>
            <a:ext cx="3563007" cy="463506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/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60214"/>
              <a:gd name="adj2" fmla="val -45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 học</a:t>
            </a:r>
            <a:r>
              <a:rPr lang="en-US" sz="4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40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4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40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ùng để thắp sáng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/>
          <a:srcRect l="62682" t="64311" r="30758" b="13899"/>
          <a:stretch>
            <a:fillRect/>
          </a:stretch>
        </p:blipFill>
        <p:spPr bwMode="auto">
          <a:xfrm>
            <a:off x="1481959" y="1340069"/>
            <a:ext cx="3736427" cy="463506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9150" y="351381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69">
            <a:off x="2358629" y="218284"/>
            <a:ext cx="8228338" cy="4137583"/>
          </a:xfrm>
          <a:prstGeom prst="rect">
            <a:avLst/>
          </a:prstGeom>
        </p:spPr>
      </p:pic>
      <p:pic>
        <p:nvPicPr>
          <p:cNvPr id="5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>
            <a:fillRect/>
          </a:stretch>
        </p:blipFill>
        <p:spPr bwMode="auto">
          <a:xfrm>
            <a:off x="9056425" y="3238493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95;p1" descr="Icon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439985" y="186667"/>
            <a:ext cx="1229857" cy="12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iagram, icon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927601"/>
            <a:ext cx="3618456" cy="15993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065688">
            <a:off x="2969499" y="1653274"/>
            <a:ext cx="6869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24750" y="0"/>
            <a:ext cx="10552091" cy="1213945"/>
          </a:xfrm>
          <a:prstGeom prst="roundRect">
            <a:avLst/>
          </a:prstGeom>
          <a:ln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3000" b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giữ gìn sản phẩm công nghệ trong gia đình?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54849" y="60284"/>
            <a:ext cx="931818" cy="942421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8" name="Picture 7"/>
          <p:cNvPicPr/>
          <p:nvPr/>
        </p:nvPicPr>
        <p:blipFill rotWithShape="1">
          <a:blip r:embed="rId2"/>
          <a:srcRect l="26273" t="41246" r="26819" b="15583"/>
          <a:stretch>
            <a:fillRect/>
          </a:stretch>
        </p:blipFill>
        <p:spPr bwMode="auto">
          <a:xfrm>
            <a:off x="1224749" y="1213945"/>
            <a:ext cx="10236781" cy="53914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0578" y="279400"/>
            <a:ext cx="11723692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69">
            <a:off x="939128" y="245986"/>
            <a:ext cx="8481768" cy="6125222"/>
          </a:xfrm>
          <a:prstGeom prst="rect">
            <a:avLst/>
          </a:prstGeom>
        </p:spPr>
      </p:pic>
      <p:pic>
        <p:nvPicPr>
          <p:cNvPr id="19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>
            <a:fillRect/>
          </a:stretch>
        </p:blipFill>
        <p:spPr bwMode="auto">
          <a:xfrm>
            <a:off x="8502968" y="3073827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27257" y="1550333"/>
            <a:ext cx="5525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liho Script" pitchFamily="50" charset="0"/>
                <a:ea typeface="+mn-ea"/>
                <a:cs typeface="+mn-cs"/>
              </a:rPr>
              <a:t>Giữ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liho Script" pitchFamily="50" charset="0"/>
                <a:ea typeface="+mn-ea"/>
                <a:cs typeface="+mn-cs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liho Script" pitchFamily="50" charset="0"/>
                <a:ea typeface="+mn-ea"/>
                <a:cs typeface="+mn-cs"/>
              </a:rPr>
              <a:t>gìn các sản phẩm công nghệ trong gia đình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liho Script" pitchFamily="50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liho Script" pitchFamily="50" charset="0"/>
                <a:ea typeface="+mn-ea"/>
                <a:cs typeface="+mn-cs"/>
              </a:rPr>
              <a:t>bằng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liho Script" pitchFamily="50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liho Script" pitchFamily="50" charset="0"/>
                <a:ea typeface="+mn-ea"/>
                <a:cs typeface="+mn-cs"/>
              </a:rPr>
              <a:t>cách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liho Script" pitchFamily="50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liho Script" pitchFamily="50" charset="0"/>
                <a:ea typeface="+mn-ea"/>
                <a:cs typeface="+mn-cs"/>
              </a:rPr>
              <a:t>nào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liho Script" pitchFamily="50" charset="0"/>
                <a:ea typeface="+mn-ea"/>
                <a:cs typeface="+mn-cs"/>
              </a:rPr>
              <a:t>?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Baliho Script" pitchFamily="50" charset="0"/>
              <a:ea typeface="+mn-ea"/>
              <a:cs typeface="+mn-cs"/>
            </a:endParaRPr>
          </a:p>
        </p:txBody>
      </p:sp>
      <p:pic>
        <p:nvPicPr>
          <p:cNvPr id="7" name="Picture 6" descr="Diagram, ico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" y="4978694"/>
            <a:ext cx="3618456" cy="1599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746" y="341402"/>
            <a:ext cx="1201871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: Rounded Corners 43"/>
          <p:cNvSpPr/>
          <p:nvPr/>
        </p:nvSpPr>
        <p:spPr>
          <a:xfrm>
            <a:off x="129746" y="771280"/>
            <a:ext cx="10395415" cy="5102844"/>
          </a:xfrm>
          <a:custGeom>
            <a:avLst/>
            <a:gdLst>
              <a:gd name="connsiteX0" fmla="*/ 0 w 10395415"/>
              <a:gd name="connsiteY0" fmla="*/ 443233 h 2659346"/>
              <a:gd name="connsiteX1" fmla="*/ 443233 w 10395415"/>
              <a:gd name="connsiteY1" fmla="*/ 0 h 2659346"/>
              <a:gd name="connsiteX2" fmla="*/ 942453 w 10395415"/>
              <a:gd name="connsiteY2" fmla="*/ 0 h 2659346"/>
              <a:gd name="connsiteX3" fmla="*/ 1251494 w 10395415"/>
              <a:gd name="connsiteY3" fmla="*/ 0 h 2659346"/>
              <a:gd name="connsiteX4" fmla="*/ 1750713 w 10395415"/>
              <a:gd name="connsiteY4" fmla="*/ 0 h 2659346"/>
              <a:gd name="connsiteX5" fmla="*/ 2154844 w 10395415"/>
              <a:gd name="connsiteY5" fmla="*/ 0 h 2659346"/>
              <a:gd name="connsiteX6" fmla="*/ 2654064 w 10395415"/>
              <a:gd name="connsiteY6" fmla="*/ 0 h 2659346"/>
              <a:gd name="connsiteX7" fmla="*/ 3058194 w 10395415"/>
              <a:gd name="connsiteY7" fmla="*/ 0 h 2659346"/>
              <a:gd name="connsiteX8" fmla="*/ 3652503 w 10395415"/>
              <a:gd name="connsiteY8" fmla="*/ 0 h 2659346"/>
              <a:gd name="connsiteX9" fmla="*/ 4056634 w 10395415"/>
              <a:gd name="connsiteY9" fmla="*/ 0 h 2659346"/>
              <a:gd name="connsiteX10" fmla="*/ 4555853 w 10395415"/>
              <a:gd name="connsiteY10" fmla="*/ 0 h 2659346"/>
              <a:gd name="connsiteX11" fmla="*/ 5150163 w 10395415"/>
              <a:gd name="connsiteY11" fmla="*/ 0 h 2659346"/>
              <a:gd name="connsiteX12" fmla="*/ 5744472 w 10395415"/>
              <a:gd name="connsiteY12" fmla="*/ 0 h 2659346"/>
              <a:gd name="connsiteX13" fmla="*/ 6528960 w 10395415"/>
              <a:gd name="connsiteY13" fmla="*/ 0 h 2659346"/>
              <a:gd name="connsiteX14" fmla="*/ 7218359 w 10395415"/>
              <a:gd name="connsiteY14" fmla="*/ 0 h 2659346"/>
              <a:gd name="connsiteX15" fmla="*/ 7527400 w 10395415"/>
              <a:gd name="connsiteY15" fmla="*/ 0 h 2659346"/>
              <a:gd name="connsiteX16" fmla="*/ 8311888 w 10395415"/>
              <a:gd name="connsiteY16" fmla="*/ 0 h 2659346"/>
              <a:gd name="connsiteX17" fmla="*/ 9096377 w 10395415"/>
              <a:gd name="connsiteY17" fmla="*/ 0 h 2659346"/>
              <a:gd name="connsiteX18" fmla="*/ 9952182 w 10395415"/>
              <a:gd name="connsiteY18" fmla="*/ 0 h 2659346"/>
              <a:gd name="connsiteX19" fmla="*/ 10395415 w 10395415"/>
              <a:gd name="connsiteY19" fmla="*/ 443233 h 2659346"/>
              <a:gd name="connsiteX20" fmla="*/ 10395415 w 10395415"/>
              <a:gd name="connsiteY20" fmla="*/ 1051922 h 2659346"/>
              <a:gd name="connsiteX21" fmla="*/ 10395415 w 10395415"/>
              <a:gd name="connsiteY21" fmla="*/ 1678339 h 2659346"/>
              <a:gd name="connsiteX22" fmla="*/ 10395415 w 10395415"/>
              <a:gd name="connsiteY22" fmla="*/ 2216113 h 2659346"/>
              <a:gd name="connsiteX23" fmla="*/ 9952182 w 10395415"/>
              <a:gd name="connsiteY23" fmla="*/ 2659346 h 2659346"/>
              <a:gd name="connsiteX24" fmla="*/ 9262783 w 10395415"/>
              <a:gd name="connsiteY24" fmla="*/ 2659346 h 2659346"/>
              <a:gd name="connsiteX25" fmla="*/ 8573384 w 10395415"/>
              <a:gd name="connsiteY25" fmla="*/ 2659346 h 2659346"/>
              <a:gd name="connsiteX26" fmla="*/ 8074165 w 10395415"/>
              <a:gd name="connsiteY26" fmla="*/ 2659346 h 2659346"/>
              <a:gd name="connsiteX27" fmla="*/ 7765124 w 10395415"/>
              <a:gd name="connsiteY27" fmla="*/ 2659346 h 2659346"/>
              <a:gd name="connsiteX28" fmla="*/ 7456083 w 10395415"/>
              <a:gd name="connsiteY28" fmla="*/ 2659346 h 2659346"/>
              <a:gd name="connsiteX29" fmla="*/ 7051953 w 10395415"/>
              <a:gd name="connsiteY29" fmla="*/ 2659346 h 2659346"/>
              <a:gd name="connsiteX30" fmla="*/ 6647822 w 10395415"/>
              <a:gd name="connsiteY30" fmla="*/ 2659346 h 2659346"/>
              <a:gd name="connsiteX31" fmla="*/ 6243692 w 10395415"/>
              <a:gd name="connsiteY31" fmla="*/ 2659346 h 2659346"/>
              <a:gd name="connsiteX32" fmla="*/ 5459204 w 10395415"/>
              <a:gd name="connsiteY32" fmla="*/ 2659346 h 2659346"/>
              <a:gd name="connsiteX33" fmla="*/ 4769805 w 10395415"/>
              <a:gd name="connsiteY33" fmla="*/ 2659346 h 2659346"/>
              <a:gd name="connsiteX34" fmla="*/ 4270585 w 10395415"/>
              <a:gd name="connsiteY34" fmla="*/ 2659346 h 2659346"/>
              <a:gd name="connsiteX35" fmla="*/ 3771365 w 10395415"/>
              <a:gd name="connsiteY35" fmla="*/ 2659346 h 2659346"/>
              <a:gd name="connsiteX36" fmla="*/ 3462324 w 10395415"/>
              <a:gd name="connsiteY36" fmla="*/ 2659346 h 2659346"/>
              <a:gd name="connsiteX37" fmla="*/ 2772926 w 10395415"/>
              <a:gd name="connsiteY37" fmla="*/ 2659346 h 2659346"/>
              <a:gd name="connsiteX38" fmla="*/ 2083527 w 10395415"/>
              <a:gd name="connsiteY38" fmla="*/ 2659346 h 2659346"/>
              <a:gd name="connsiteX39" fmla="*/ 1394128 w 10395415"/>
              <a:gd name="connsiteY39" fmla="*/ 2659346 h 2659346"/>
              <a:gd name="connsiteX40" fmla="*/ 443233 w 10395415"/>
              <a:gd name="connsiteY40" fmla="*/ 2659346 h 2659346"/>
              <a:gd name="connsiteX41" fmla="*/ 0 w 10395415"/>
              <a:gd name="connsiteY41" fmla="*/ 2216113 h 2659346"/>
              <a:gd name="connsiteX42" fmla="*/ 0 w 10395415"/>
              <a:gd name="connsiteY42" fmla="*/ 1607424 h 2659346"/>
              <a:gd name="connsiteX43" fmla="*/ 0 w 10395415"/>
              <a:gd name="connsiteY43" fmla="*/ 998735 h 2659346"/>
              <a:gd name="connsiteX44" fmla="*/ 0 w 10395415"/>
              <a:gd name="connsiteY44" fmla="*/ 443233 h 265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395415" h="2659346" fill="none" extrusionOk="0">
                <a:moveTo>
                  <a:pt x="0" y="443233"/>
                </a:moveTo>
                <a:cubicBezTo>
                  <a:pt x="-25824" y="198416"/>
                  <a:pt x="158465" y="48604"/>
                  <a:pt x="443233" y="0"/>
                </a:cubicBezTo>
                <a:cubicBezTo>
                  <a:pt x="671131" y="-27399"/>
                  <a:pt x="801395" y="43939"/>
                  <a:pt x="942453" y="0"/>
                </a:cubicBezTo>
                <a:cubicBezTo>
                  <a:pt x="1083511" y="-43939"/>
                  <a:pt x="1151555" y="17497"/>
                  <a:pt x="1251494" y="0"/>
                </a:cubicBezTo>
                <a:cubicBezTo>
                  <a:pt x="1351433" y="-17497"/>
                  <a:pt x="1562825" y="59219"/>
                  <a:pt x="1750713" y="0"/>
                </a:cubicBezTo>
                <a:cubicBezTo>
                  <a:pt x="1938601" y="-59219"/>
                  <a:pt x="1975351" y="38697"/>
                  <a:pt x="2154844" y="0"/>
                </a:cubicBezTo>
                <a:cubicBezTo>
                  <a:pt x="2334337" y="-38697"/>
                  <a:pt x="2547704" y="1400"/>
                  <a:pt x="2654064" y="0"/>
                </a:cubicBezTo>
                <a:cubicBezTo>
                  <a:pt x="2760424" y="-1400"/>
                  <a:pt x="2951117" y="1391"/>
                  <a:pt x="3058194" y="0"/>
                </a:cubicBezTo>
                <a:cubicBezTo>
                  <a:pt x="3165271" y="-1391"/>
                  <a:pt x="3516965" y="22770"/>
                  <a:pt x="3652503" y="0"/>
                </a:cubicBezTo>
                <a:cubicBezTo>
                  <a:pt x="3788041" y="-22770"/>
                  <a:pt x="3948883" y="8505"/>
                  <a:pt x="4056634" y="0"/>
                </a:cubicBezTo>
                <a:cubicBezTo>
                  <a:pt x="4164385" y="-8505"/>
                  <a:pt x="4444111" y="21152"/>
                  <a:pt x="4555853" y="0"/>
                </a:cubicBezTo>
                <a:cubicBezTo>
                  <a:pt x="4667595" y="-21152"/>
                  <a:pt x="4861943" y="62714"/>
                  <a:pt x="5150163" y="0"/>
                </a:cubicBezTo>
                <a:cubicBezTo>
                  <a:pt x="5438383" y="-62714"/>
                  <a:pt x="5485164" y="52144"/>
                  <a:pt x="5744472" y="0"/>
                </a:cubicBezTo>
                <a:cubicBezTo>
                  <a:pt x="6003780" y="-52144"/>
                  <a:pt x="6299687" y="46397"/>
                  <a:pt x="6528960" y="0"/>
                </a:cubicBezTo>
                <a:cubicBezTo>
                  <a:pt x="6758233" y="-46397"/>
                  <a:pt x="7006117" y="30143"/>
                  <a:pt x="7218359" y="0"/>
                </a:cubicBezTo>
                <a:cubicBezTo>
                  <a:pt x="7430601" y="-30143"/>
                  <a:pt x="7462376" y="26816"/>
                  <a:pt x="7527400" y="0"/>
                </a:cubicBezTo>
                <a:cubicBezTo>
                  <a:pt x="7592424" y="-26816"/>
                  <a:pt x="8028068" y="54665"/>
                  <a:pt x="8311888" y="0"/>
                </a:cubicBezTo>
                <a:cubicBezTo>
                  <a:pt x="8595708" y="-54665"/>
                  <a:pt x="8915534" y="13779"/>
                  <a:pt x="9096377" y="0"/>
                </a:cubicBezTo>
                <a:cubicBezTo>
                  <a:pt x="9277220" y="-13779"/>
                  <a:pt x="9658497" y="75173"/>
                  <a:pt x="9952182" y="0"/>
                </a:cubicBezTo>
                <a:cubicBezTo>
                  <a:pt x="10255792" y="-14832"/>
                  <a:pt x="10399809" y="195298"/>
                  <a:pt x="10395415" y="443233"/>
                </a:cubicBezTo>
                <a:cubicBezTo>
                  <a:pt x="10397783" y="742590"/>
                  <a:pt x="10324819" y="912906"/>
                  <a:pt x="10395415" y="1051922"/>
                </a:cubicBezTo>
                <a:cubicBezTo>
                  <a:pt x="10466011" y="1190938"/>
                  <a:pt x="10388074" y="1390604"/>
                  <a:pt x="10395415" y="1678339"/>
                </a:cubicBezTo>
                <a:cubicBezTo>
                  <a:pt x="10402756" y="1966074"/>
                  <a:pt x="10353406" y="1996023"/>
                  <a:pt x="10395415" y="2216113"/>
                </a:cubicBezTo>
                <a:cubicBezTo>
                  <a:pt x="10347994" y="2446037"/>
                  <a:pt x="10255330" y="2672304"/>
                  <a:pt x="9952182" y="2659346"/>
                </a:cubicBezTo>
                <a:cubicBezTo>
                  <a:pt x="9636139" y="2707139"/>
                  <a:pt x="9452651" y="2587381"/>
                  <a:pt x="9262783" y="2659346"/>
                </a:cubicBezTo>
                <a:cubicBezTo>
                  <a:pt x="9072915" y="2731311"/>
                  <a:pt x="8842356" y="2614765"/>
                  <a:pt x="8573384" y="2659346"/>
                </a:cubicBezTo>
                <a:cubicBezTo>
                  <a:pt x="8304412" y="2703927"/>
                  <a:pt x="8314767" y="2630629"/>
                  <a:pt x="8074165" y="2659346"/>
                </a:cubicBezTo>
                <a:cubicBezTo>
                  <a:pt x="7833563" y="2688063"/>
                  <a:pt x="7873323" y="2650261"/>
                  <a:pt x="7765124" y="2659346"/>
                </a:cubicBezTo>
                <a:cubicBezTo>
                  <a:pt x="7656925" y="2668431"/>
                  <a:pt x="7559015" y="2649031"/>
                  <a:pt x="7456083" y="2659346"/>
                </a:cubicBezTo>
                <a:cubicBezTo>
                  <a:pt x="7353151" y="2669661"/>
                  <a:pt x="7151282" y="2657195"/>
                  <a:pt x="7051953" y="2659346"/>
                </a:cubicBezTo>
                <a:cubicBezTo>
                  <a:pt x="6952624" y="2661497"/>
                  <a:pt x="6752259" y="2637080"/>
                  <a:pt x="6647822" y="2659346"/>
                </a:cubicBezTo>
                <a:cubicBezTo>
                  <a:pt x="6543385" y="2681612"/>
                  <a:pt x="6419076" y="2623842"/>
                  <a:pt x="6243692" y="2659346"/>
                </a:cubicBezTo>
                <a:cubicBezTo>
                  <a:pt x="6068308" y="2694850"/>
                  <a:pt x="5690526" y="2608069"/>
                  <a:pt x="5459204" y="2659346"/>
                </a:cubicBezTo>
                <a:cubicBezTo>
                  <a:pt x="5227882" y="2710623"/>
                  <a:pt x="5099183" y="2642238"/>
                  <a:pt x="4769805" y="2659346"/>
                </a:cubicBezTo>
                <a:cubicBezTo>
                  <a:pt x="4440427" y="2676454"/>
                  <a:pt x="4512466" y="2645112"/>
                  <a:pt x="4270585" y="2659346"/>
                </a:cubicBezTo>
                <a:cubicBezTo>
                  <a:pt x="4028704" y="2673580"/>
                  <a:pt x="3918609" y="2606791"/>
                  <a:pt x="3771365" y="2659346"/>
                </a:cubicBezTo>
                <a:cubicBezTo>
                  <a:pt x="3624121" y="2711901"/>
                  <a:pt x="3536320" y="2640191"/>
                  <a:pt x="3462324" y="2659346"/>
                </a:cubicBezTo>
                <a:cubicBezTo>
                  <a:pt x="3388328" y="2678501"/>
                  <a:pt x="2943262" y="2581679"/>
                  <a:pt x="2772926" y="2659346"/>
                </a:cubicBezTo>
                <a:cubicBezTo>
                  <a:pt x="2602590" y="2737013"/>
                  <a:pt x="2347084" y="2604598"/>
                  <a:pt x="2083527" y="2659346"/>
                </a:cubicBezTo>
                <a:cubicBezTo>
                  <a:pt x="1819970" y="2714094"/>
                  <a:pt x="1657053" y="2651528"/>
                  <a:pt x="1394128" y="2659346"/>
                </a:cubicBezTo>
                <a:cubicBezTo>
                  <a:pt x="1131203" y="2667164"/>
                  <a:pt x="701142" y="2589873"/>
                  <a:pt x="443233" y="2659346"/>
                </a:cubicBezTo>
                <a:cubicBezTo>
                  <a:pt x="198834" y="2651451"/>
                  <a:pt x="-28804" y="2417845"/>
                  <a:pt x="0" y="2216113"/>
                </a:cubicBezTo>
                <a:cubicBezTo>
                  <a:pt x="-42725" y="2013836"/>
                  <a:pt x="23148" y="1765923"/>
                  <a:pt x="0" y="1607424"/>
                </a:cubicBezTo>
                <a:cubicBezTo>
                  <a:pt x="-23148" y="1448925"/>
                  <a:pt x="50582" y="1283160"/>
                  <a:pt x="0" y="998735"/>
                </a:cubicBezTo>
                <a:cubicBezTo>
                  <a:pt x="-50582" y="714310"/>
                  <a:pt x="46415" y="589416"/>
                  <a:pt x="0" y="443233"/>
                </a:cubicBezTo>
                <a:close/>
              </a:path>
              <a:path w="10395415" h="2659346" stroke="0" extrusionOk="0">
                <a:moveTo>
                  <a:pt x="0" y="443233"/>
                </a:moveTo>
                <a:cubicBezTo>
                  <a:pt x="-5525" y="196810"/>
                  <a:pt x="244756" y="35258"/>
                  <a:pt x="443233" y="0"/>
                </a:cubicBezTo>
                <a:cubicBezTo>
                  <a:pt x="773035" y="-34996"/>
                  <a:pt x="916945" y="57447"/>
                  <a:pt x="1132632" y="0"/>
                </a:cubicBezTo>
                <a:cubicBezTo>
                  <a:pt x="1348319" y="-57447"/>
                  <a:pt x="1566378" y="64863"/>
                  <a:pt x="1822031" y="0"/>
                </a:cubicBezTo>
                <a:cubicBezTo>
                  <a:pt x="2077684" y="-64863"/>
                  <a:pt x="2200172" y="41974"/>
                  <a:pt x="2511429" y="0"/>
                </a:cubicBezTo>
                <a:cubicBezTo>
                  <a:pt x="2822686" y="-41974"/>
                  <a:pt x="3012728" y="73723"/>
                  <a:pt x="3295918" y="0"/>
                </a:cubicBezTo>
                <a:cubicBezTo>
                  <a:pt x="3579108" y="-73723"/>
                  <a:pt x="3574426" y="12986"/>
                  <a:pt x="3700048" y="0"/>
                </a:cubicBezTo>
                <a:cubicBezTo>
                  <a:pt x="3825670" y="-12986"/>
                  <a:pt x="4120785" y="47158"/>
                  <a:pt x="4294357" y="0"/>
                </a:cubicBezTo>
                <a:cubicBezTo>
                  <a:pt x="4467929" y="-47158"/>
                  <a:pt x="4627287" y="16320"/>
                  <a:pt x="4793577" y="0"/>
                </a:cubicBezTo>
                <a:cubicBezTo>
                  <a:pt x="4959867" y="-16320"/>
                  <a:pt x="5110170" y="33444"/>
                  <a:pt x="5197707" y="0"/>
                </a:cubicBezTo>
                <a:cubicBezTo>
                  <a:pt x="5285244" y="-33444"/>
                  <a:pt x="5655466" y="37033"/>
                  <a:pt x="5887106" y="0"/>
                </a:cubicBezTo>
                <a:cubicBezTo>
                  <a:pt x="6118746" y="-37033"/>
                  <a:pt x="6105791" y="11165"/>
                  <a:pt x="6196147" y="0"/>
                </a:cubicBezTo>
                <a:cubicBezTo>
                  <a:pt x="6286503" y="-11165"/>
                  <a:pt x="6378724" y="3858"/>
                  <a:pt x="6505188" y="0"/>
                </a:cubicBezTo>
                <a:cubicBezTo>
                  <a:pt x="6631652" y="-3858"/>
                  <a:pt x="6897411" y="17200"/>
                  <a:pt x="7194587" y="0"/>
                </a:cubicBezTo>
                <a:cubicBezTo>
                  <a:pt x="7491763" y="-17200"/>
                  <a:pt x="7424775" y="32428"/>
                  <a:pt x="7598717" y="0"/>
                </a:cubicBezTo>
                <a:cubicBezTo>
                  <a:pt x="7772659" y="-32428"/>
                  <a:pt x="7900593" y="25625"/>
                  <a:pt x="8002847" y="0"/>
                </a:cubicBezTo>
                <a:cubicBezTo>
                  <a:pt x="8105101" y="-25625"/>
                  <a:pt x="8444463" y="88826"/>
                  <a:pt x="8787336" y="0"/>
                </a:cubicBezTo>
                <a:cubicBezTo>
                  <a:pt x="9130209" y="-88826"/>
                  <a:pt x="9516285" y="118343"/>
                  <a:pt x="9952182" y="0"/>
                </a:cubicBezTo>
                <a:cubicBezTo>
                  <a:pt x="10222570" y="52579"/>
                  <a:pt x="10377339" y="185964"/>
                  <a:pt x="10395415" y="443233"/>
                </a:cubicBezTo>
                <a:cubicBezTo>
                  <a:pt x="10413554" y="649210"/>
                  <a:pt x="10378991" y="748544"/>
                  <a:pt x="10395415" y="1016464"/>
                </a:cubicBezTo>
                <a:cubicBezTo>
                  <a:pt x="10411839" y="1284384"/>
                  <a:pt x="10376476" y="1431654"/>
                  <a:pt x="10395415" y="1625153"/>
                </a:cubicBezTo>
                <a:cubicBezTo>
                  <a:pt x="10414354" y="1818652"/>
                  <a:pt x="10354432" y="2059702"/>
                  <a:pt x="10395415" y="2216113"/>
                </a:cubicBezTo>
                <a:cubicBezTo>
                  <a:pt x="10360464" y="2516867"/>
                  <a:pt x="10241579" y="2714707"/>
                  <a:pt x="9952182" y="2659346"/>
                </a:cubicBezTo>
                <a:cubicBezTo>
                  <a:pt x="9660044" y="2732720"/>
                  <a:pt x="9506358" y="2646207"/>
                  <a:pt x="9262783" y="2659346"/>
                </a:cubicBezTo>
                <a:cubicBezTo>
                  <a:pt x="9019208" y="2672485"/>
                  <a:pt x="9064144" y="2644251"/>
                  <a:pt x="8953742" y="2659346"/>
                </a:cubicBezTo>
                <a:cubicBezTo>
                  <a:pt x="8843340" y="2674441"/>
                  <a:pt x="8637024" y="2647459"/>
                  <a:pt x="8549612" y="2659346"/>
                </a:cubicBezTo>
                <a:cubicBezTo>
                  <a:pt x="8462200" y="2671233"/>
                  <a:pt x="8321894" y="2624718"/>
                  <a:pt x="8240571" y="2659346"/>
                </a:cubicBezTo>
                <a:cubicBezTo>
                  <a:pt x="8159249" y="2693974"/>
                  <a:pt x="7930416" y="2616793"/>
                  <a:pt x="7836441" y="2659346"/>
                </a:cubicBezTo>
                <a:cubicBezTo>
                  <a:pt x="7742466" y="2701899"/>
                  <a:pt x="7425086" y="2576670"/>
                  <a:pt x="7147042" y="2659346"/>
                </a:cubicBezTo>
                <a:cubicBezTo>
                  <a:pt x="6868998" y="2742022"/>
                  <a:pt x="6855792" y="2617832"/>
                  <a:pt x="6742912" y="2659346"/>
                </a:cubicBezTo>
                <a:cubicBezTo>
                  <a:pt x="6630032" y="2700860"/>
                  <a:pt x="6297215" y="2651996"/>
                  <a:pt x="6148602" y="2659346"/>
                </a:cubicBezTo>
                <a:cubicBezTo>
                  <a:pt x="5999989" y="2666696"/>
                  <a:pt x="5792150" y="2651653"/>
                  <a:pt x="5649383" y="2659346"/>
                </a:cubicBezTo>
                <a:cubicBezTo>
                  <a:pt x="5506616" y="2667039"/>
                  <a:pt x="5372102" y="2619500"/>
                  <a:pt x="5245252" y="2659346"/>
                </a:cubicBezTo>
                <a:cubicBezTo>
                  <a:pt x="5118402" y="2699192"/>
                  <a:pt x="4778632" y="2594664"/>
                  <a:pt x="4460764" y="2659346"/>
                </a:cubicBezTo>
                <a:cubicBezTo>
                  <a:pt x="4142896" y="2724028"/>
                  <a:pt x="4247811" y="2633268"/>
                  <a:pt x="4056634" y="2659346"/>
                </a:cubicBezTo>
                <a:cubicBezTo>
                  <a:pt x="3865457" y="2685424"/>
                  <a:pt x="3675674" y="2587947"/>
                  <a:pt x="3367235" y="2659346"/>
                </a:cubicBezTo>
                <a:cubicBezTo>
                  <a:pt x="3058796" y="2730745"/>
                  <a:pt x="3067337" y="2624120"/>
                  <a:pt x="2963104" y="2659346"/>
                </a:cubicBezTo>
                <a:cubicBezTo>
                  <a:pt x="2858871" y="2694572"/>
                  <a:pt x="2729346" y="2617057"/>
                  <a:pt x="2558974" y="2659346"/>
                </a:cubicBezTo>
                <a:cubicBezTo>
                  <a:pt x="2388602" y="2701635"/>
                  <a:pt x="2042172" y="2657306"/>
                  <a:pt x="1774486" y="2659346"/>
                </a:cubicBezTo>
                <a:cubicBezTo>
                  <a:pt x="1506800" y="2661386"/>
                  <a:pt x="1279594" y="2576851"/>
                  <a:pt x="1085087" y="2659346"/>
                </a:cubicBezTo>
                <a:cubicBezTo>
                  <a:pt x="890580" y="2741841"/>
                  <a:pt x="759583" y="2605893"/>
                  <a:pt x="443233" y="2659346"/>
                </a:cubicBezTo>
                <a:cubicBezTo>
                  <a:pt x="153335" y="2676836"/>
                  <a:pt x="10981" y="2484646"/>
                  <a:pt x="0" y="2216113"/>
                </a:cubicBezTo>
                <a:cubicBezTo>
                  <a:pt x="-19331" y="1933857"/>
                  <a:pt x="56912" y="1876591"/>
                  <a:pt x="0" y="1642882"/>
                </a:cubicBezTo>
                <a:cubicBezTo>
                  <a:pt x="-56912" y="1409173"/>
                  <a:pt x="961" y="1246578"/>
                  <a:pt x="0" y="1105108"/>
                </a:cubicBezTo>
                <a:cubicBezTo>
                  <a:pt x="-961" y="963638"/>
                  <a:pt x="5828" y="739555"/>
                  <a:pt x="0" y="443233"/>
                </a:cubicBezTo>
                <a:close/>
              </a:path>
            </a:pathLst>
          </a:custGeom>
          <a:solidFill>
            <a:srgbClr val="DBF3F9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311" y="1095640"/>
            <a:ext cx="9948042" cy="483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4800" i="1"/>
              <a:t>Để sử dụng những sản phẩm công nghệ trong gia đình được an Toàn, tiết kiệm và bền lâu cần chú ý: chỉ sử dụng khi cần, sử dụng đúng chức năng, di chuyển nhẹ nhàng, vệ sinh thường xuyên. </a:t>
            </a:r>
            <a:r>
              <a:rPr lang="vi-VN" sz="48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91930" y="37998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>
            <a:fillRect/>
          </a:stretch>
        </p:blipFill>
        <p:spPr bwMode="auto">
          <a:xfrm>
            <a:off x="9832991" y="3645438"/>
            <a:ext cx="2229263" cy="26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9150" y="351381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69">
            <a:off x="2358629" y="218284"/>
            <a:ext cx="8228338" cy="4137583"/>
          </a:xfrm>
          <a:prstGeom prst="rect">
            <a:avLst/>
          </a:prstGeom>
        </p:spPr>
      </p:pic>
      <p:pic>
        <p:nvPicPr>
          <p:cNvPr id="5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>
            <a:fillRect/>
          </a:stretch>
        </p:blipFill>
        <p:spPr bwMode="auto">
          <a:xfrm>
            <a:off x="9056425" y="3238493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95;p1" descr="Icon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439985" y="186667"/>
            <a:ext cx="1229857" cy="12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iagram, icon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927601"/>
            <a:ext cx="3618456" cy="15993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065688">
            <a:off x="2969499" y="1653274"/>
            <a:ext cx="6869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 rot="727752" flipH="1">
            <a:off x="5331063" y="344963"/>
            <a:ext cx="6035153" cy="3755663"/>
            <a:chOff x="8599614" y="1959266"/>
            <a:chExt cx="3829418" cy="2407020"/>
          </a:xfrm>
        </p:grpSpPr>
        <p:grpSp>
          <p:nvGrpSpPr>
            <p:cNvPr id="16" name="Group 15"/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18" name="ïsḻîdé"/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latin typeface="+mj-lt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" name="iŝ1iḍe"/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17" name="Speech Bubble: Rectangle with Corners Rounded 16"/>
            <p:cNvSpPr/>
            <p:nvPr/>
          </p:nvSpPr>
          <p:spPr>
            <a:xfrm rot="9134">
              <a:off x="8666354" y="2508320"/>
              <a:ext cx="3682345" cy="1303180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302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3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52040" y="1426210"/>
            <a:ext cx="4390390" cy="5431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561711">
            <a:off x="6342715" y="1528175"/>
            <a:ext cx="50288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/>
              <a:t>Sản phẩm công nghệ nào trong các hình dưới đây được sử dụng trong gia đình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1"/>
          <a:srcRect l="31006" t="43136" r="27414" b="13899"/>
          <a:stretch>
            <a:fillRect/>
          </a:stretch>
        </p:blipFill>
        <p:spPr bwMode="auto">
          <a:xfrm>
            <a:off x="1292772" y="772510"/>
            <a:ext cx="9758856" cy="54233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/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4665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5" name="Google Shape;81;p14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/>
          <p:cNvPicPr preferRelativeResize="0"/>
          <p:nvPr/>
        </p:nvPicPr>
        <p:blipFill rotWithShape="1">
          <a:blip r:embed="rId9"/>
          <a:srcRect l="13052" t="3784" r="13119" b="3450"/>
          <a:stretch>
            <a:fillRect/>
          </a:stretch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8126" y="1193527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42" y="28702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13"/>
          <a:srcRect l="31006" t="43136" r="27414" b="13899"/>
          <a:stretch>
            <a:fillRect/>
          </a:stretch>
        </p:blipFill>
        <p:spPr bwMode="auto">
          <a:xfrm>
            <a:off x="3886139" y="2017986"/>
            <a:ext cx="4729656" cy="234915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/>
          <p:cNvSpPr/>
          <p:nvPr/>
        </p:nvSpPr>
        <p:spPr>
          <a:xfrm flipH="1">
            <a:off x="5679438" y="1701582"/>
            <a:ext cx="5423989" cy="2438400"/>
          </a:xfrm>
          <a:prstGeom prst="wedgeRoundRectCallout">
            <a:avLst>
              <a:gd name="adj1" fmla="val 54400"/>
              <a:gd name="adj2" fmla="val 78897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Tivi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quạt điện, nồi cơm điện, đèn học: </a:t>
            </a:r>
            <a:r>
              <a:rPr lang="en-US" sz="4000" b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 phẩm công nghệ gia đình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1028" name="Picture 4" descr="https://f19-zpc.zdn.vn/4101846244161231292/e24469c09ed55b8b02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1" y="1434662"/>
            <a:ext cx="2594758" cy="20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f23-zpc.zdn.vn/4850894908097647513/2c054084b79172cf2b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8" descr="https://f23-zpc.zdn.vn/4850894908097647513/2c054084b79172cf2b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19" y="1701582"/>
            <a:ext cx="1820753" cy="1829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3689131"/>
            <a:ext cx="4794797" cy="236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/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12" name="图片 4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651" y="1553626"/>
            <a:ext cx="9089924" cy="1518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7040" y="111760"/>
            <a:ext cx="11541760" cy="1412240"/>
            <a:chOff x="4144021" y="1484380"/>
            <a:chExt cx="7574794" cy="4840220"/>
          </a:xfrm>
        </p:grpSpPr>
        <p:grpSp>
          <p:nvGrpSpPr>
            <p:cNvPr id="3" name="Group 2"/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" name="Rectangle: Diagonal Corners Rounded 4"/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/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357395" y="1624003"/>
              <a:ext cx="7168930" cy="3202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2400" b="1" i="0" u="none" strike="noStrike" kern="120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trình bày tác dụng của sản phẩm công nghệ trong gia đình</a:t>
              </a:r>
              <a:endPara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4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trong các hình dưới</a:t>
              </a: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/>
          <p:nvPr/>
        </p:nvPicPr>
        <p:blipFill rotWithShape="1">
          <a:blip r:embed="rId1"/>
          <a:srcRect l="32215" t="64465" r="60967" b="13899"/>
          <a:stretch>
            <a:fillRect/>
          </a:stretch>
        </p:blipFill>
        <p:spPr bwMode="auto">
          <a:xfrm>
            <a:off x="1150884" y="1671145"/>
            <a:ext cx="2538248" cy="213176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7803930" y="4276003"/>
            <a:ext cx="2514977" cy="160043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all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Thảo luận nhóm 4</a:t>
            </a:r>
            <a:endParaRPr lang="en-US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1"/>
          <a:srcRect l="60698" t="43136" r="28772" b="36456"/>
          <a:stretch>
            <a:fillRect/>
          </a:stretch>
        </p:blipFill>
        <p:spPr bwMode="auto">
          <a:xfrm>
            <a:off x="3902857" y="1712269"/>
            <a:ext cx="2421848" cy="2131764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/>
          <p:nvPr/>
        </p:nvPicPr>
        <p:blipFill rotWithShape="1">
          <a:blip r:embed="rId1"/>
          <a:srcRect l="46715" t="64311" r="45603" b="13899"/>
          <a:stretch>
            <a:fillRect/>
          </a:stretch>
        </p:blipFill>
        <p:spPr bwMode="auto">
          <a:xfrm>
            <a:off x="1355834" y="3963059"/>
            <a:ext cx="2333298" cy="2153961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/>
          <p:nvPr/>
        </p:nvPicPr>
        <p:blipFill rotWithShape="1">
          <a:blip r:embed="rId1"/>
          <a:srcRect l="62682" t="64311" r="30758" b="13899"/>
          <a:stretch>
            <a:fillRect/>
          </a:stretch>
        </p:blipFill>
        <p:spPr bwMode="auto">
          <a:xfrm>
            <a:off x="4871276" y="4274228"/>
            <a:ext cx="2421847" cy="1842791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1812056"/>
            <a:ext cx="2916621" cy="2561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/>
          <p:cNvSpPr/>
          <p:nvPr/>
        </p:nvSpPr>
        <p:spPr>
          <a:xfrm flipH="1">
            <a:off x="5376040" y="2206735"/>
            <a:ext cx="5727387" cy="2438400"/>
          </a:xfrm>
          <a:prstGeom prst="wedgeRoundRectCallout">
            <a:avLst>
              <a:gd name="adj1" fmla="val 60376"/>
              <a:gd name="adj2" fmla="val 1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Quạt điện: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mát khi trời nắng, nóng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/>
          <a:srcRect l="32215" t="64465" r="60967" b="13899"/>
          <a:stretch>
            <a:fillRect/>
          </a:stretch>
        </p:blipFill>
        <p:spPr bwMode="auto">
          <a:xfrm>
            <a:off x="1150883" y="1292772"/>
            <a:ext cx="3484179" cy="465082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WPS Presentation</Application>
  <PresentationFormat>Custom</PresentationFormat>
  <Paragraphs>28</Paragraphs>
  <Slides>16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3" baseType="lpstr">
      <vt:lpstr>Arial</vt:lpstr>
      <vt:lpstr>SimSun</vt:lpstr>
      <vt:lpstr>Wingdings</vt:lpstr>
      <vt:lpstr>Wingdings 3</vt:lpstr>
      <vt:lpstr>Arial</vt:lpstr>
      <vt:lpstr>Times New Roman</vt:lpstr>
      <vt:lpstr>Arial-Rounded</vt:lpstr>
      <vt:lpstr>Segoe UI Symbol</vt:lpstr>
      <vt:lpstr>Calibri</vt:lpstr>
      <vt:lpstr>字魂59号-创粗黑</vt:lpstr>
      <vt:lpstr>华文新魏</vt:lpstr>
      <vt:lpstr>Calibri</vt:lpstr>
      <vt:lpstr>字魂58号-创中黑</vt:lpstr>
      <vt:lpstr>Trebuchet MS</vt:lpstr>
      <vt:lpstr>Microsoft YaHei</vt:lpstr>
      <vt:lpstr>Arial Unicode MS</vt:lpstr>
      <vt:lpstr>方正姚体</vt:lpstr>
      <vt:lpstr>Segoe Print</vt:lpstr>
      <vt:lpstr>Trebuchet MS</vt:lpstr>
      <vt:lpstr>等线</vt:lpstr>
      <vt:lpstr>等线</vt:lpstr>
      <vt:lpstr>Georgia</vt:lpstr>
      <vt:lpstr>iCiel Baliho Script</vt:lpstr>
      <vt:lpstr>Stop</vt:lpstr>
      <vt:lpstr>Coiny</vt:lpstr>
      <vt:lpstr>Yu Gothic UI Semibold</vt:lpstr>
      <vt:lpstr>平面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Kiều Trang Nguyễn</cp:lastModifiedBy>
  <cp:revision>45</cp:revision>
  <dcterms:created xsi:type="dcterms:W3CDTF">2022-07-15T22:28:00Z</dcterms:created>
  <dcterms:modified xsi:type="dcterms:W3CDTF">2025-09-29T02:06:56Z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BBBD071557E74F25A68CBDDAD8AF08FB_13</vt:lpwstr>
  </property>
  <property fmtid="{D5CDD505-2E9C-101B-9397-08002B2CF9AE}" pid="3" name="KSOProductBuildVer">
    <vt:lpwstr>1033-12.2.0.22549</vt:lpwstr>
  </property>
</Properties>
</file>