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7" r:id="rId3"/>
    <p:sldId id="268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5" d="100"/>
          <a:sy n="95" d="100"/>
        </p:scale>
        <p:origin x="36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1C47A0-FDE2-497F-80C4-4EA7EED4BF5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672B9-20C9-47FD-9BAC-3A8C6FFDC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9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SĐT/</a:t>
            </a:r>
            <a:r>
              <a:rPr lang="en-US" dirty="0" err="1"/>
              <a:t>Zalo</a:t>
            </a:r>
            <a:r>
              <a:rPr lang="en-US" dirty="0"/>
              <a:t>: 0972115126.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ngoài</a:t>
            </a:r>
            <a:r>
              <a:rPr lang="en-US" dirty="0"/>
              <a:t> nick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r>
              <a:rPr lang="en-US" dirty="0"/>
              <a:t>, </a:t>
            </a:r>
            <a:r>
              <a:rPr lang="en-US" dirty="0" err="1"/>
              <a:t>ăn</a:t>
            </a:r>
            <a:r>
              <a:rPr lang="en-US" dirty="0"/>
              <a:t> </a:t>
            </a:r>
            <a:r>
              <a:rPr lang="en-US" dirty="0" err="1"/>
              <a:t>cắp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xám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81D0B3-BCAC-4CED-8CA7-A64DC7DAE5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5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1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19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8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4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1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90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2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7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9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04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3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8213D-CDC8-4949-96E6-C78F2FC58CB4}" type="datetimeFigureOut">
              <a:rPr lang="en-US" smtClean="0"/>
              <a:t>9/29/2025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E9880-290D-45AD-8B78-F47BA18593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2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7D7EF2C-AA1C-EABA-7812-B38DEE5C8AAD}"/>
              </a:ext>
            </a:extLst>
          </p:cNvPr>
          <p:cNvSpPr/>
          <p:nvPr/>
        </p:nvSpPr>
        <p:spPr>
          <a:xfrm>
            <a:off x="24680" y="1"/>
            <a:ext cx="12192000" cy="1678487"/>
          </a:xfrm>
          <a:prstGeom prst="rect">
            <a:avLst/>
          </a:prstGeom>
          <a:solidFill>
            <a:srgbClr val="FF0000">
              <a:alpha val="344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ABB3BD9-FDF1-9E0D-ECAE-35E531B05D83}"/>
              </a:ext>
            </a:extLst>
          </p:cNvPr>
          <p:cNvCxnSpPr>
            <a:cxnSpLocks/>
          </p:cNvCxnSpPr>
          <p:nvPr/>
        </p:nvCxnSpPr>
        <p:spPr>
          <a:xfrm flipV="1">
            <a:off x="335360" y="2924944"/>
            <a:ext cx="0" cy="3993556"/>
          </a:xfrm>
          <a:prstGeom prst="line">
            <a:avLst/>
          </a:prstGeom>
          <a:ln w="28575">
            <a:solidFill>
              <a:srgbClr val="7657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6AE9093C-D722-A718-F6E3-003DF3FEA46B}"/>
              </a:ext>
            </a:extLst>
          </p:cNvPr>
          <p:cNvSpPr/>
          <p:nvPr/>
        </p:nvSpPr>
        <p:spPr>
          <a:xfrm>
            <a:off x="191344" y="2780928"/>
            <a:ext cx="288032" cy="288032"/>
          </a:xfrm>
          <a:prstGeom prst="ellipse">
            <a:avLst/>
          </a:prstGeom>
          <a:solidFill>
            <a:srgbClr val="7657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E8AF411-67CA-C1E6-7E0A-1BC6DFF626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33" t="16428" r="25732" b="38809"/>
          <a:stretch/>
        </p:blipFill>
        <p:spPr>
          <a:xfrm>
            <a:off x="-42894" y="2346922"/>
            <a:ext cx="838314" cy="486334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72DFDA4B-897B-68F9-6FC2-4A29AC9B4A94}"/>
              </a:ext>
            </a:extLst>
          </p:cNvPr>
          <p:cNvGrpSpPr/>
          <p:nvPr/>
        </p:nvGrpSpPr>
        <p:grpSpPr>
          <a:xfrm>
            <a:off x="148715" y="185770"/>
            <a:ext cx="5983279" cy="6570630"/>
            <a:chOff x="437186" y="193965"/>
            <a:chExt cx="5983279" cy="6570630"/>
          </a:xfrm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20D06EA8-AC04-BD01-47C7-A4AA323FBEAA}"/>
                </a:ext>
              </a:extLst>
            </p:cNvPr>
            <p:cNvSpPr/>
            <p:nvPr/>
          </p:nvSpPr>
          <p:spPr>
            <a:xfrm>
              <a:off x="437186" y="193965"/>
              <a:ext cx="5983279" cy="6570630"/>
            </a:xfrm>
            <a:custGeom>
              <a:avLst/>
              <a:gdLst/>
              <a:ahLst/>
              <a:cxnLst/>
              <a:rect l="l" t="t" r="r" b="b"/>
              <a:pathLst>
                <a:path w="6947360" h="8527976">
                  <a:moveTo>
                    <a:pt x="0" y="0"/>
                  </a:moveTo>
                  <a:lnTo>
                    <a:pt x="6947360" y="0"/>
                  </a:lnTo>
                  <a:lnTo>
                    <a:pt x="6947360" y="8527976"/>
                  </a:lnTo>
                  <a:lnTo>
                    <a:pt x="0" y="85279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2BEDFFF-B500-682A-A8DE-19CF57A145B8}"/>
                </a:ext>
              </a:extLst>
            </p:cNvPr>
            <p:cNvSpPr txBox="1"/>
            <p:nvPr/>
          </p:nvSpPr>
          <p:spPr>
            <a:xfrm>
              <a:off x="1567575" y="2144864"/>
              <a:ext cx="3599073" cy="61555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QUẦN ĐẢO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HOÀNG SA</a:t>
              </a:r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D3CAD73A-B042-06FA-03A0-134EE6F028A9}"/>
                </a:ext>
              </a:extLst>
            </p:cNvPr>
            <p:cNvSpPr/>
            <p:nvPr/>
          </p:nvSpPr>
          <p:spPr>
            <a:xfrm>
              <a:off x="1606233" y="677797"/>
              <a:ext cx="501445" cy="473769"/>
            </a:xfrm>
            <a:prstGeom prst="star5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02FBAEB-70AD-A1F2-D6C0-48E83D208B2E}"/>
                </a:ext>
              </a:extLst>
            </p:cNvPr>
            <p:cNvSpPr txBox="1"/>
            <p:nvPr/>
          </p:nvSpPr>
          <p:spPr>
            <a:xfrm>
              <a:off x="3694545" y="5040785"/>
              <a:ext cx="189052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16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QUẦN ĐẢO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1200" cap="none" spc="0" normalizeH="0" baseline="0" noProof="0" dirty="0">
                  <a:ln w="3175"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UTM HelvetIns" panose="02040603050506020204" pitchFamily="18"/>
                  <a:ea typeface="+mn-ea"/>
                  <a:cs typeface="+mn-cs"/>
                </a:rPr>
                <a:t>TRƯỜNG SA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2C874FF-D1F2-700E-19A9-26F3474F84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5" r="8115"/>
          <a:stretch/>
        </p:blipFill>
        <p:spPr>
          <a:xfrm>
            <a:off x="9270830" y="1769352"/>
            <a:ext cx="2828641" cy="3041969"/>
          </a:xfrm>
          <a:prstGeom prst="round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A70EA1-4038-7ED6-8A8F-0D1B3EDDA9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2" r="14762"/>
          <a:stretch/>
        </p:blipFill>
        <p:spPr>
          <a:xfrm>
            <a:off x="6303552" y="2195451"/>
            <a:ext cx="2879051" cy="4452870"/>
          </a:xfrm>
          <a:prstGeom prst="round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34A78-FAB5-9448-1A90-0346171081F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25211" y="0"/>
            <a:ext cx="9522777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5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P Hồ Chí Minh - Thành phố rực rỡ tên vàng">
            <a:extLst>
              <a:ext uri="{FF2B5EF4-FFF2-40B4-BE49-F238E27FC236}">
                <a16:creationId xmlns:a16="http://schemas.microsoft.com/office/drawing/2014/main" id="{C407A5F2-63FA-34DB-27D9-5AEE47ED6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09" y="-8662"/>
            <a:ext cx="12200604" cy="7208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5BEFB5-75BF-F0EC-7661-17913CC2F04E}"/>
              </a:ext>
            </a:extLst>
          </p:cNvPr>
          <p:cNvSpPr txBox="1"/>
          <p:nvPr/>
        </p:nvSpPr>
        <p:spPr>
          <a:xfrm>
            <a:off x="2517282" y="137950"/>
            <a:ext cx="9329997" cy="4216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1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.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VỊ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66FF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TRÍ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ĐỊA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 </a:t>
            </a:r>
            <a:r>
              <a:rPr kumimoji="0" lang="en-US" sz="11500" b="1" i="0" u="none" strike="noStrike" kern="1200" cap="none" spc="0" normalizeH="0" baseline="0" noProof="0" dirty="0">
                <a:ln w="19050">
                  <a:solidFill>
                    <a:srgbClr val="ED7D31">
                      <a:lumMod val="5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HP-222" panose="020B0803050302020204" pitchFamily="34" charset="0"/>
              </a:rPr>
              <a:t>LÝ</a:t>
            </a:r>
          </a:p>
        </p:txBody>
      </p:sp>
      <p:pic>
        <p:nvPicPr>
          <p:cNvPr id="4" name="Picture 3">
            <a:hlinkClick r:id="" action="ppaction://noaction"/>
            <a:extLst>
              <a:ext uri="{FF2B5EF4-FFF2-40B4-BE49-F238E27FC236}">
                <a16:creationId xmlns:a16="http://schemas.microsoft.com/office/drawing/2014/main" id="{226B0546-100F-849D-7AA0-C4CA0ADF10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1277" y="1436914"/>
            <a:ext cx="5539749" cy="5539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2547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:a16="http://schemas.microsoft.com/office/drawing/2014/main" id="{A44D7EE6-BC0B-4060-823C-FC665DA81CA6}"/>
              </a:ext>
            </a:extLst>
          </p:cNvPr>
          <p:cNvSpPr/>
          <p:nvPr/>
        </p:nvSpPr>
        <p:spPr>
          <a:xfrm rot="5400000">
            <a:off x="-4248844" y="491539"/>
            <a:ext cx="8961399" cy="7080096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6654035B-CE65-4B8F-9A07-8B0D96AC7F35}"/>
              </a:ext>
            </a:extLst>
          </p:cNvPr>
          <p:cNvSpPr/>
          <p:nvPr/>
        </p:nvSpPr>
        <p:spPr>
          <a:xfrm rot="5400000">
            <a:off x="-3799732" y="846366"/>
            <a:ext cx="8063174" cy="6370439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D1CAA-8FA7-47B8-9546-1277010DCCF5}"/>
              </a:ext>
            </a:extLst>
          </p:cNvPr>
          <p:cNvSpPr txBox="1"/>
          <p:nvPr/>
        </p:nvSpPr>
        <p:spPr>
          <a:xfrm>
            <a:off x="6312634" y="6488668"/>
            <a:ext cx="5879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2021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E29659-D6BC-4564-AFC2-2AB71135D615}"/>
              </a:ext>
            </a:extLst>
          </p:cNvPr>
          <p:cNvSpPr txBox="1"/>
          <p:nvPr/>
        </p:nvSpPr>
        <p:spPr>
          <a:xfrm>
            <a:off x="332510" y="1122402"/>
            <a:ext cx="32300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3, 4,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43544" y="2577405"/>
            <a:ext cx="36321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947DCE-2038-442E-BDA2-584676835301}"/>
              </a:ext>
            </a:extLst>
          </p:cNvPr>
          <p:cNvSpPr txBox="1"/>
          <p:nvPr/>
        </p:nvSpPr>
        <p:spPr>
          <a:xfrm>
            <a:off x="43545" y="3975318"/>
            <a:ext cx="363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bày ảnh hưởng của vị trí địa lí đối với tự nhiên và hoạt động sản xuất ở nước ta.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D0E017C-214F-427A-B68F-66E8D6F8BC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381000" y="84319"/>
            <a:ext cx="914400" cy="1204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DAFCD-CACE-E778-7AC3-19C027090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743" y="154379"/>
            <a:ext cx="7742711" cy="629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9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722B30FF-A636-4BEE-A6A1-0ECB3AA3E5B8}"/>
              </a:ext>
            </a:extLst>
          </p:cNvPr>
          <p:cNvSpPr/>
          <p:nvPr/>
        </p:nvSpPr>
        <p:spPr>
          <a:xfrm rot="634769">
            <a:off x="304315" y="4432301"/>
            <a:ext cx="2879083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67655B-CDE0-4F41-8244-16D9B579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985649" y="4441372"/>
            <a:ext cx="1626921" cy="2230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6C263FC-5327-F5FF-5CA4-B8A008719366}"/>
              </a:ext>
            </a:extLst>
          </p:cNvPr>
          <p:cNvSpPr/>
          <p:nvPr/>
        </p:nvSpPr>
        <p:spPr>
          <a:xfrm>
            <a:off x="3797559" y="190005"/>
            <a:ext cx="3802649" cy="5985164"/>
          </a:xfrm>
          <a:custGeom>
            <a:avLst/>
            <a:gdLst>
              <a:gd name="connsiteX0" fmla="*/ 2545 w 3802649"/>
              <a:gd name="connsiteY0" fmla="*/ 391886 h 5985164"/>
              <a:gd name="connsiteX1" fmla="*/ 61922 w 3802649"/>
              <a:gd name="connsiteY1" fmla="*/ 368135 h 5985164"/>
              <a:gd name="connsiteX2" fmla="*/ 121298 w 3802649"/>
              <a:gd name="connsiteY2" fmla="*/ 296883 h 5985164"/>
              <a:gd name="connsiteX3" fmla="*/ 156924 w 3802649"/>
              <a:gd name="connsiteY3" fmla="*/ 273133 h 5985164"/>
              <a:gd name="connsiteX4" fmla="*/ 240051 w 3802649"/>
              <a:gd name="connsiteY4" fmla="*/ 213756 h 5985164"/>
              <a:gd name="connsiteX5" fmla="*/ 323179 w 3802649"/>
              <a:gd name="connsiteY5" fmla="*/ 225631 h 5985164"/>
              <a:gd name="connsiteX6" fmla="*/ 382555 w 3802649"/>
              <a:gd name="connsiteY6" fmla="*/ 308759 h 5985164"/>
              <a:gd name="connsiteX7" fmla="*/ 430057 w 3802649"/>
              <a:gd name="connsiteY7" fmla="*/ 344385 h 5985164"/>
              <a:gd name="connsiteX8" fmla="*/ 548810 w 3802649"/>
              <a:gd name="connsiteY8" fmla="*/ 332509 h 5985164"/>
              <a:gd name="connsiteX9" fmla="*/ 572560 w 3802649"/>
              <a:gd name="connsiteY9" fmla="*/ 273133 h 5985164"/>
              <a:gd name="connsiteX10" fmla="*/ 620062 w 3802649"/>
              <a:gd name="connsiteY10" fmla="*/ 249382 h 5985164"/>
              <a:gd name="connsiteX11" fmla="*/ 691314 w 3802649"/>
              <a:gd name="connsiteY11" fmla="*/ 190005 h 5985164"/>
              <a:gd name="connsiteX12" fmla="*/ 715064 w 3802649"/>
              <a:gd name="connsiteY12" fmla="*/ 225631 h 5985164"/>
              <a:gd name="connsiteX13" fmla="*/ 750690 w 3802649"/>
              <a:gd name="connsiteY13" fmla="*/ 249382 h 5985164"/>
              <a:gd name="connsiteX14" fmla="*/ 964446 w 3802649"/>
              <a:gd name="connsiteY14" fmla="*/ 273133 h 5985164"/>
              <a:gd name="connsiteX15" fmla="*/ 1047573 w 3802649"/>
              <a:gd name="connsiteY15" fmla="*/ 237507 h 5985164"/>
              <a:gd name="connsiteX16" fmla="*/ 1106950 w 3802649"/>
              <a:gd name="connsiteY16" fmla="*/ 225631 h 5985164"/>
              <a:gd name="connsiteX17" fmla="*/ 1154451 w 3802649"/>
              <a:gd name="connsiteY17" fmla="*/ 213756 h 5985164"/>
              <a:gd name="connsiteX18" fmla="*/ 1320706 w 3802649"/>
              <a:gd name="connsiteY18" fmla="*/ 201881 h 5985164"/>
              <a:gd name="connsiteX19" fmla="*/ 1380083 w 3802649"/>
              <a:gd name="connsiteY19" fmla="*/ 130629 h 5985164"/>
              <a:gd name="connsiteX20" fmla="*/ 1391958 w 3802649"/>
              <a:gd name="connsiteY20" fmla="*/ 83127 h 5985164"/>
              <a:gd name="connsiteX21" fmla="*/ 1451335 w 3802649"/>
              <a:gd name="connsiteY21" fmla="*/ 71252 h 5985164"/>
              <a:gd name="connsiteX22" fmla="*/ 1510711 w 3802649"/>
              <a:gd name="connsiteY22" fmla="*/ 47501 h 5985164"/>
              <a:gd name="connsiteX23" fmla="*/ 1558212 w 3802649"/>
              <a:gd name="connsiteY23" fmla="*/ 35626 h 5985164"/>
              <a:gd name="connsiteX24" fmla="*/ 1593838 w 3802649"/>
              <a:gd name="connsiteY24" fmla="*/ 11876 h 5985164"/>
              <a:gd name="connsiteX25" fmla="*/ 1712592 w 3802649"/>
              <a:gd name="connsiteY25" fmla="*/ 0 h 5985164"/>
              <a:gd name="connsiteX26" fmla="*/ 1795719 w 3802649"/>
              <a:gd name="connsiteY26" fmla="*/ 59377 h 5985164"/>
              <a:gd name="connsiteX27" fmla="*/ 1855096 w 3802649"/>
              <a:gd name="connsiteY27" fmla="*/ 95003 h 5985164"/>
              <a:gd name="connsiteX28" fmla="*/ 1961973 w 3802649"/>
              <a:gd name="connsiteY28" fmla="*/ 154379 h 5985164"/>
              <a:gd name="connsiteX29" fmla="*/ 2246981 w 3802649"/>
              <a:gd name="connsiteY29" fmla="*/ 154379 h 5985164"/>
              <a:gd name="connsiteX30" fmla="*/ 2282607 w 3802649"/>
              <a:gd name="connsiteY30" fmla="*/ 166255 h 5985164"/>
              <a:gd name="connsiteX31" fmla="*/ 2365735 w 3802649"/>
              <a:gd name="connsiteY31" fmla="*/ 190005 h 5985164"/>
              <a:gd name="connsiteX32" fmla="*/ 2401360 w 3802649"/>
              <a:gd name="connsiteY32" fmla="*/ 225631 h 5985164"/>
              <a:gd name="connsiteX33" fmla="*/ 2436986 w 3802649"/>
              <a:gd name="connsiteY33" fmla="*/ 249382 h 5985164"/>
              <a:gd name="connsiteX34" fmla="*/ 2460737 w 3802649"/>
              <a:gd name="connsiteY34" fmla="*/ 285008 h 5985164"/>
              <a:gd name="connsiteX35" fmla="*/ 2401360 w 3802649"/>
              <a:gd name="connsiteY35" fmla="*/ 308759 h 5985164"/>
              <a:gd name="connsiteX36" fmla="*/ 2365735 w 3802649"/>
              <a:gd name="connsiteY36" fmla="*/ 320634 h 5985164"/>
              <a:gd name="connsiteX37" fmla="*/ 2377610 w 3802649"/>
              <a:gd name="connsiteY37" fmla="*/ 498764 h 5985164"/>
              <a:gd name="connsiteX38" fmla="*/ 2413236 w 3802649"/>
              <a:gd name="connsiteY38" fmla="*/ 522514 h 5985164"/>
              <a:gd name="connsiteX39" fmla="*/ 2472612 w 3802649"/>
              <a:gd name="connsiteY39" fmla="*/ 581891 h 5985164"/>
              <a:gd name="connsiteX40" fmla="*/ 2508238 w 3802649"/>
              <a:gd name="connsiteY40" fmla="*/ 593766 h 5985164"/>
              <a:gd name="connsiteX41" fmla="*/ 2615116 w 3802649"/>
              <a:gd name="connsiteY41" fmla="*/ 605642 h 5985164"/>
              <a:gd name="connsiteX42" fmla="*/ 2650742 w 3802649"/>
              <a:gd name="connsiteY42" fmla="*/ 629392 h 5985164"/>
              <a:gd name="connsiteX43" fmla="*/ 2721994 w 3802649"/>
              <a:gd name="connsiteY43" fmla="*/ 700644 h 5985164"/>
              <a:gd name="connsiteX44" fmla="*/ 2769496 w 3802649"/>
              <a:gd name="connsiteY44" fmla="*/ 736270 h 5985164"/>
              <a:gd name="connsiteX45" fmla="*/ 2888249 w 3802649"/>
              <a:gd name="connsiteY45" fmla="*/ 724395 h 5985164"/>
              <a:gd name="connsiteX46" fmla="*/ 2923875 w 3802649"/>
              <a:gd name="connsiteY46" fmla="*/ 700644 h 5985164"/>
              <a:gd name="connsiteX47" fmla="*/ 2971376 w 3802649"/>
              <a:gd name="connsiteY47" fmla="*/ 665018 h 5985164"/>
              <a:gd name="connsiteX48" fmla="*/ 3018877 w 3802649"/>
              <a:gd name="connsiteY48" fmla="*/ 676894 h 5985164"/>
              <a:gd name="connsiteX49" fmla="*/ 3007002 w 3802649"/>
              <a:gd name="connsiteY49" fmla="*/ 748146 h 5985164"/>
              <a:gd name="connsiteX50" fmla="*/ 2959501 w 3802649"/>
              <a:gd name="connsiteY50" fmla="*/ 795647 h 5985164"/>
              <a:gd name="connsiteX51" fmla="*/ 2935750 w 3802649"/>
              <a:gd name="connsiteY51" fmla="*/ 843148 h 5985164"/>
              <a:gd name="connsiteX52" fmla="*/ 2923875 w 3802649"/>
              <a:gd name="connsiteY52" fmla="*/ 878774 h 5985164"/>
              <a:gd name="connsiteX53" fmla="*/ 2888249 w 3802649"/>
              <a:gd name="connsiteY53" fmla="*/ 902525 h 5985164"/>
              <a:gd name="connsiteX54" fmla="*/ 2852623 w 3802649"/>
              <a:gd name="connsiteY54" fmla="*/ 973777 h 5985164"/>
              <a:gd name="connsiteX55" fmla="*/ 2816997 w 3802649"/>
              <a:gd name="connsiteY55" fmla="*/ 1009403 h 5985164"/>
              <a:gd name="connsiteX56" fmla="*/ 2757620 w 3802649"/>
              <a:gd name="connsiteY56" fmla="*/ 1068779 h 5985164"/>
              <a:gd name="connsiteX57" fmla="*/ 2686368 w 3802649"/>
              <a:gd name="connsiteY57" fmla="*/ 1092530 h 5985164"/>
              <a:gd name="connsiteX58" fmla="*/ 2591366 w 3802649"/>
              <a:gd name="connsiteY58" fmla="*/ 1140031 h 5985164"/>
              <a:gd name="connsiteX59" fmla="*/ 2567615 w 3802649"/>
              <a:gd name="connsiteY59" fmla="*/ 1187533 h 5985164"/>
              <a:gd name="connsiteX60" fmla="*/ 2531989 w 3802649"/>
              <a:gd name="connsiteY60" fmla="*/ 1258785 h 5985164"/>
              <a:gd name="connsiteX61" fmla="*/ 2436986 w 3802649"/>
              <a:gd name="connsiteY61" fmla="*/ 1341912 h 5985164"/>
              <a:gd name="connsiteX62" fmla="*/ 2330109 w 3802649"/>
              <a:gd name="connsiteY62" fmla="*/ 1365663 h 5985164"/>
              <a:gd name="connsiteX63" fmla="*/ 2175729 w 3802649"/>
              <a:gd name="connsiteY63" fmla="*/ 1377538 h 5985164"/>
              <a:gd name="connsiteX64" fmla="*/ 2140103 w 3802649"/>
              <a:gd name="connsiteY64" fmla="*/ 1401289 h 5985164"/>
              <a:gd name="connsiteX65" fmla="*/ 2092602 w 3802649"/>
              <a:gd name="connsiteY65" fmla="*/ 1436914 h 5985164"/>
              <a:gd name="connsiteX66" fmla="*/ 1973849 w 3802649"/>
              <a:gd name="connsiteY66" fmla="*/ 1484416 h 5985164"/>
              <a:gd name="connsiteX67" fmla="*/ 1961973 w 3802649"/>
              <a:gd name="connsiteY67" fmla="*/ 1591294 h 5985164"/>
              <a:gd name="connsiteX68" fmla="*/ 1914472 w 3802649"/>
              <a:gd name="connsiteY68" fmla="*/ 1662546 h 5985164"/>
              <a:gd name="connsiteX69" fmla="*/ 1866971 w 3802649"/>
              <a:gd name="connsiteY69" fmla="*/ 1745673 h 5985164"/>
              <a:gd name="connsiteX70" fmla="*/ 1878846 w 3802649"/>
              <a:gd name="connsiteY70" fmla="*/ 1923803 h 5985164"/>
              <a:gd name="connsiteX71" fmla="*/ 1914472 w 3802649"/>
              <a:gd name="connsiteY71" fmla="*/ 1935678 h 5985164"/>
              <a:gd name="connsiteX72" fmla="*/ 1997599 w 3802649"/>
              <a:gd name="connsiteY72" fmla="*/ 1995055 h 5985164"/>
              <a:gd name="connsiteX73" fmla="*/ 2033225 w 3802649"/>
              <a:gd name="connsiteY73" fmla="*/ 2006930 h 5985164"/>
              <a:gd name="connsiteX74" fmla="*/ 2080727 w 3802649"/>
              <a:gd name="connsiteY74" fmla="*/ 2042556 h 5985164"/>
              <a:gd name="connsiteX75" fmla="*/ 2140103 w 3802649"/>
              <a:gd name="connsiteY75" fmla="*/ 2078182 h 5985164"/>
              <a:gd name="connsiteX76" fmla="*/ 2163854 w 3802649"/>
              <a:gd name="connsiteY76" fmla="*/ 2113808 h 5985164"/>
              <a:gd name="connsiteX77" fmla="*/ 2223231 w 3802649"/>
              <a:gd name="connsiteY77" fmla="*/ 2137559 h 5985164"/>
              <a:gd name="connsiteX78" fmla="*/ 2294483 w 3802649"/>
              <a:gd name="connsiteY78" fmla="*/ 2173185 h 5985164"/>
              <a:gd name="connsiteX79" fmla="*/ 2353859 w 3802649"/>
              <a:gd name="connsiteY79" fmla="*/ 2327564 h 5985164"/>
              <a:gd name="connsiteX80" fmla="*/ 2413236 w 3802649"/>
              <a:gd name="connsiteY80" fmla="*/ 2422566 h 5985164"/>
              <a:gd name="connsiteX81" fmla="*/ 2508238 w 3802649"/>
              <a:gd name="connsiteY81" fmla="*/ 2446317 h 5985164"/>
              <a:gd name="connsiteX82" fmla="*/ 2579490 w 3802649"/>
              <a:gd name="connsiteY82" fmla="*/ 2505694 h 5985164"/>
              <a:gd name="connsiteX83" fmla="*/ 2674493 w 3802649"/>
              <a:gd name="connsiteY83" fmla="*/ 2565070 h 5985164"/>
              <a:gd name="connsiteX84" fmla="*/ 2745745 w 3802649"/>
              <a:gd name="connsiteY84" fmla="*/ 2636322 h 5985164"/>
              <a:gd name="connsiteX85" fmla="*/ 2769496 w 3802649"/>
              <a:gd name="connsiteY85" fmla="*/ 2671948 h 5985164"/>
              <a:gd name="connsiteX86" fmla="*/ 2816997 w 3802649"/>
              <a:gd name="connsiteY86" fmla="*/ 2695699 h 5985164"/>
              <a:gd name="connsiteX87" fmla="*/ 2900124 w 3802649"/>
              <a:gd name="connsiteY87" fmla="*/ 2743200 h 5985164"/>
              <a:gd name="connsiteX88" fmla="*/ 3066379 w 3802649"/>
              <a:gd name="connsiteY88" fmla="*/ 2850078 h 5985164"/>
              <a:gd name="connsiteX89" fmla="*/ 3102005 w 3802649"/>
              <a:gd name="connsiteY89" fmla="*/ 2861953 h 5985164"/>
              <a:gd name="connsiteX90" fmla="*/ 3208883 w 3802649"/>
              <a:gd name="connsiteY90" fmla="*/ 2945081 h 5985164"/>
              <a:gd name="connsiteX91" fmla="*/ 3268259 w 3802649"/>
              <a:gd name="connsiteY91" fmla="*/ 2968831 h 5985164"/>
              <a:gd name="connsiteX92" fmla="*/ 3315760 w 3802649"/>
              <a:gd name="connsiteY92" fmla="*/ 3028208 h 5985164"/>
              <a:gd name="connsiteX93" fmla="*/ 3339511 w 3802649"/>
              <a:gd name="connsiteY93" fmla="*/ 3075709 h 5985164"/>
              <a:gd name="connsiteX94" fmla="*/ 3375137 w 3802649"/>
              <a:gd name="connsiteY94" fmla="*/ 3111335 h 5985164"/>
              <a:gd name="connsiteX95" fmla="*/ 3398888 w 3802649"/>
              <a:gd name="connsiteY95" fmla="*/ 3158837 h 5985164"/>
              <a:gd name="connsiteX96" fmla="*/ 3434514 w 3802649"/>
              <a:gd name="connsiteY96" fmla="*/ 3194463 h 5985164"/>
              <a:gd name="connsiteX97" fmla="*/ 3458264 w 3802649"/>
              <a:gd name="connsiteY97" fmla="*/ 3230089 h 5985164"/>
              <a:gd name="connsiteX98" fmla="*/ 3505766 w 3802649"/>
              <a:gd name="connsiteY98" fmla="*/ 3241964 h 5985164"/>
              <a:gd name="connsiteX99" fmla="*/ 3541392 w 3802649"/>
              <a:gd name="connsiteY99" fmla="*/ 3253839 h 5985164"/>
              <a:gd name="connsiteX100" fmla="*/ 3588893 w 3802649"/>
              <a:gd name="connsiteY100" fmla="*/ 3360717 h 5985164"/>
              <a:gd name="connsiteX101" fmla="*/ 3636394 w 3802649"/>
              <a:gd name="connsiteY101" fmla="*/ 3455720 h 5985164"/>
              <a:gd name="connsiteX102" fmla="*/ 3660145 w 3802649"/>
              <a:gd name="connsiteY102" fmla="*/ 3503221 h 5985164"/>
              <a:gd name="connsiteX103" fmla="*/ 3683896 w 3802649"/>
              <a:gd name="connsiteY103" fmla="*/ 3562598 h 5985164"/>
              <a:gd name="connsiteX104" fmla="*/ 3719522 w 3802649"/>
              <a:gd name="connsiteY104" fmla="*/ 3740727 h 5985164"/>
              <a:gd name="connsiteX105" fmla="*/ 3743272 w 3802649"/>
              <a:gd name="connsiteY105" fmla="*/ 3776353 h 5985164"/>
              <a:gd name="connsiteX106" fmla="*/ 3755147 w 3802649"/>
              <a:gd name="connsiteY106" fmla="*/ 3823855 h 5985164"/>
              <a:gd name="connsiteX107" fmla="*/ 3778898 w 3802649"/>
              <a:gd name="connsiteY107" fmla="*/ 3942608 h 5985164"/>
              <a:gd name="connsiteX108" fmla="*/ 3790773 w 3802649"/>
              <a:gd name="connsiteY108" fmla="*/ 4108863 h 5985164"/>
              <a:gd name="connsiteX109" fmla="*/ 3802649 w 3802649"/>
              <a:gd name="connsiteY109" fmla="*/ 4156364 h 5985164"/>
              <a:gd name="connsiteX110" fmla="*/ 3790773 w 3802649"/>
              <a:gd name="connsiteY110" fmla="*/ 4512624 h 5985164"/>
              <a:gd name="connsiteX111" fmla="*/ 3755147 w 3802649"/>
              <a:gd name="connsiteY111" fmla="*/ 4643252 h 5985164"/>
              <a:gd name="connsiteX112" fmla="*/ 3731397 w 3802649"/>
              <a:gd name="connsiteY112" fmla="*/ 4738255 h 5985164"/>
              <a:gd name="connsiteX113" fmla="*/ 3672020 w 3802649"/>
              <a:gd name="connsiteY113" fmla="*/ 4797631 h 5985164"/>
              <a:gd name="connsiteX114" fmla="*/ 3648270 w 3802649"/>
              <a:gd name="connsiteY114" fmla="*/ 4857008 h 5985164"/>
              <a:gd name="connsiteX115" fmla="*/ 3600768 w 3802649"/>
              <a:gd name="connsiteY115" fmla="*/ 4904509 h 5985164"/>
              <a:gd name="connsiteX116" fmla="*/ 3470140 w 3802649"/>
              <a:gd name="connsiteY116" fmla="*/ 4940135 h 5985164"/>
              <a:gd name="connsiteX117" fmla="*/ 3410763 w 3802649"/>
              <a:gd name="connsiteY117" fmla="*/ 4952011 h 5985164"/>
              <a:gd name="connsiteX118" fmla="*/ 3303885 w 3802649"/>
              <a:gd name="connsiteY118" fmla="*/ 4987637 h 5985164"/>
              <a:gd name="connsiteX119" fmla="*/ 3208883 w 3802649"/>
              <a:gd name="connsiteY119" fmla="*/ 5047013 h 5985164"/>
              <a:gd name="connsiteX120" fmla="*/ 3113880 w 3802649"/>
              <a:gd name="connsiteY120" fmla="*/ 5070764 h 5985164"/>
              <a:gd name="connsiteX121" fmla="*/ 3066379 w 3802649"/>
              <a:gd name="connsiteY121" fmla="*/ 5094514 h 5985164"/>
              <a:gd name="connsiteX122" fmla="*/ 3030753 w 3802649"/>
              <a:gd name="connsiteY122" fmla="*/ 5142016 h 5985164"/>
              <a:gd name="connsiteX123" fmla="*/ 2923875 w 3802649"/>
              <a:gd name="connsiteY123" fmla="*/ 5177642 h 5985164"/>
              <a:gd name="connsiteX124" fmla="*/ 2828872 w 3802649"/>
              <a:gd name="connsiteY124" fmla="*/ 5225143 h 5985164"/>
              <a:gd name="connsiteX125" fmla="*/ 2793246 w 3802649"/>
              <a:gd name="connsiteY125" fmla="*/ 5248894 h 5985164"/>
              <a:gd name="connsiteX126" fmla="*/ 2531989 w 3802649"/>
              <a:gd name="connsiteY126" fmla="*/ 5284520 h 5985164"/>
              <a:gd name="connsiteX127" fmla="*/ 2460737 w 3802649"/>
              <a:gd name="connsiteY127" fmla="*/ 5332021 h 5985164"/>
              <a:gd name="connsiteX128" fmla="*/ 2413236 w 3802649"/>
              <a:gd name="connsiteY128" fmla="*/ 5403273 h 5985164"/>
              <a:gd name="connsiteX129" fmla="*/ 2341984 w 3802649"/>
              <a:gd name="connsiteY129" fmla="*/ 5450774 h 5985164"/>
              <a:gd name="connsiteX130" fmla="*/ 2318233 w 3802649"/>
              <a:gd name="connsiteY130" fmla="*/ 5510151 h 5985164"/>
              <a:gd name="connsiteX131" fmla="*/ 2306358 w 3802649"/>
              <a:gd name="connsiteY131" fmla="*/ 5557652 h 5985164"/>
              <a:gd name="connsiteX132" fmla="*/ 2199480 w 3802649"/>
              <a:gd name="connsiteY132" fmla="*/ 5617029 h 5985164"/>
              <a:gd name="connsiteX133" fmla="*/ 2140103 w 3802649"/>
              <a:gd name="connsiteY133" fmla="*/ 5640779 h 5985164"/>
              <a:gd name="connsiteX134" fmla="*/ 2104477 w 3802649"/>
              <a:gd name="connsiteY134" fmla="*/ 5664530 h 5985164"/>
              <a:gd name="connsiteX135" fmla="*/ 1902597 w 3802649"/>
              <a:gd name="connsiteY135" fmla="*/ 5723907 h 5985164"/>
              <a:gd name="connsiteX136" fmla="*/ 1783844 w 3802649"/>
              <a:gd name="connsiteY136" fmla="*/ 5735782 h 5985164"/>
              <a:gd name="connsiteX137" fmla="*/ 1748218 w 3802649"/>
              <a:gd name="connsiteY137" fmla="*/ 5759533 h 5985164"/>
              <a:gd name="connsiteX138" fmla="*/ 1688841 w 3802649"/>
              <a:gd name="connsiteY138" fmla="*/ 5795159 h 5985164"/>
              <a:gd name="connsiteX139" fmla="*/ 1629464 w 3802649"/>
              <a:gd name="connsiteY139" fmla="*/ 5842660 h 5985164"/>
              <a:gd name="connsiteX140" fmla="*/ 1593838 w 3802649"/>
              <a:gd name="connsiteY140" fmla="*/ 5866411 h 5985164"/>
              <a:gd name="connsiteX141" fmla="*/ 1546337 w 3802649"/>
              <a:gd name="connsiteY141" fmla="*/ 5878286 h 5985164"/>
              <a:gd name="connsiteX142" fmla="*/ 1510711 w 3802649"/>
              <a:gd name="connsiteY142" fmla="*/ 5890161 h 5985164"/>
              <a:gd name="connsiteX143" fmla="*/ 1451335 w 3802649"/>
              <a:gd name="connsiteY143" fmla="*/ 5902037 h 5985164"/>
              <a:gd name="connsiteX144" fmla="*/ 1391958 w 3802649"/>
              <a:gd name="connsiteY144" fmla="*/ 5925787 h 5985164"/>
              <a:gd name="connsiteX145" fmla="*/ 1320706 w 3802649"/>
              <a:gd name="connsiteY145" fmla="*/ 5973289 h 5985164"/>
              <a:gd name="connsiteX146" fmla="*/ 1273205 w 3802649"/>
              <a:gd name="connsiteY146" fmla="*/ 5985164 h 5985164"/>
              <a:gd name="connsiteX147" fmla="*/ 1249454 w 3802649"/>
              <a:gd name="connsiteY147" fmla="*/ 5902037 h 5985164"/>
              <a:gd name="connsiteX148" fmla="*/ 1261329 w 3802649"/>
              <a:gd name="connsiteY148" fmla="*/ 5866411 h 5985164"/>
              <a:gd name="connsiteX149" fmla="*/ 1261329 w 3802649"/>
              <a:gd name="connsiteY149" fmla="*/ 5676405 h 5985164"/>
              <a:gd name="connsiteX150" fmla="*/ 1296955 w 3802649"/>
              <a:gd name="connsiteY150" fmla="*/ 5640779 h 5985164"/>
              <a:gd name="connsiteX151" fmla="*/ 1308831 w 3802649"/>
              <a:gd name="connsiteY151" fmla="*/ 5593278 h 5985164"/>
              <a:gd name="connsiteX152" fmla="*/ 1308831 w 3802649"/>
              <a:gd name="connsiteY152" fmla="*/ 5462650 h 5985164"/>
              <a:gd name="connsiteX153" fmla="*/ 1356332 w 3802649"/>
              <a:gd name="connsiteY153" fmla="*/ 5450774 h 5985164"/>
              <a:gd name="connsiteX154" fmla="*/ 1344457 w 3802649"/>
              <a:gd name="connsiteY154" fmla="*/ 5415148 h 5985164"/>
              <a:gd name="connsiteX155" fmla="*/ 1296955 w 3802649"/>
              <a:gd name="connsiteY155" fmla="*/ 5403273 h 5985164"/>
              <a:gd name="connsiteX156" fmla="*/ 1249454 w 3802649"/>
              <a:gd name="connsiteY156" fmla="*/ 5379522 h 5985164"/>
              <a:gd name="connsiteX157" fmla="*/ 1106950 w 3802649"/>
              <a:gd name="connsiteY157" fmla="*/ 5343896 h 5985164"/>
              <a:gd name="connsiteX158" fmla="*/ 1011947 w 3802649"/>
              <a:gd name="connsiteY158" fmla="*/ 5260769 h 5985164"/>
              <a:gd name="connsiteX159" fmla="*/ 1106950 w 3802649"/>
              <a:gd name="connsiteY159" fmla="*/ 5201392 h 5985164"/>
              <a:gd name="connsiteX160" fmla="*/ 1154451 w 3802649"/>
              <a:gd name="connsiteY160" fmla="*/ 5165766 h 5985164"/>
              <a:gd name="connsiteX161" fmla="*/ 1237579 w 3802649"/>
              <a:gd name="connsiteY161" fmla="*/ 5142016 h 5985164"/>
              <a:gd name="connsiteX162" fmla="*/ 1368207 w 3802649"/>
              <a:gd name="connsiteY162" fmla="*/ 5118265 h 5985164"/>
              <a:gd name="connsiteX163" fmla="*/ 1415709 w 3802649"/>
              <a:gd name="connsiteY163" fmla="*/ 5035138 h 5985164"/>
              <a:gd name="connsiteX164" fmla="*/ 1463210 w 3802649"/>
              <a:gd name="connsiteY164" fmla="*/ 4987637 h 5985164"/>
              <a:gd name="connsiteX165" fmla="*/ 1510711 w 3802649"/>
              <a:gd name="connsiteY165" fmla="*/ 4975761 h 5985164"/>
              <a:gd name="connsiteX166" fmla="*/ 1653215 w 3802649"/>
              <a:gd name="connsiteY166" fmla="*/ 4952011 h 5985164"/>
              <a:gd name="connsiteX167" fmla="*/ 1688841 w 3802649"/>
              <a:gd name="connsiteY167" fmla="*/ 4940135 h 5985164"/>
              <a:gd name="connsiteX168" fmla="*/ 1914472 w 3802649"/>
              <a:gd name="connsiteY168" fmla="*/ 4928260 h 5985164"/>
              <a:gd name="connsiteX169" fmla="*/ 1855096 w 3802649"/>
              <a:gd name="connsiteY169" fmla="*/ 4904509 h 5985164"/>
              <a:gd name="connsiteX170" fmla="*/ 1831345 w 3802649"/>
              <a:gd name="connsiteY170" fmla="*/ 4868883 h 5985164"/>
              <a:gd name="connsiteX171" fmla="*/ 1878846 w 3802649"/>
              <a:gd name="connsiteY171" fmla="*/ 4785756 h 5985164"/>
              <a:gd name="connsiteX172" fmla="*/ 1914472 w 3802649"/>
              <a:gd name="connsiteY172" fmla="*/ 4702629 h 5985164"/>
              <a:gd name="connsiteX173" fmla="*/ 1950098 w 3802649"/>
              <a:gd name="connsiteY173" fmla="*/ 4667003 h 5985164"/>
              <a:gd name="connsiteX174" fmla="*/ 2080727 w 3802649"/>
              <a:gd name="connsiteY174" fmla="*/ 4655127 h 5985164"/>
              <a:gd name="connsiteX175" fmla="*/ 2175729 w 3802649"/>
              <a:gd name="connsiteY175" fmla="*/ 4643252 h 5985164"/>
              <a:gd name="connsiteX176" fmla="*/ 2282607 w 3802649"/>
              <a:gd name="connsiteY176" fmla="*/ 4583876 h 5985164"/>
              <a:gd name="connsiteX177" fmla="*/ 2365735 w 3802649"/>
              <a:gd name="connsiteY177" fmla="*/ 4560125 h 5985164"/>
              <a:gd name="connsiteX178" fmla="*/ 2460737 w 3802649"/>
              <a:gd name="connsiteY178" fmla="*/ 4512624 h 5985164"/>
              <a:gd name="connsiteX179" fmla="*/ 2555740 w 3802649"/>
              <a:gd name="connsiteY179" fmla="*/ 4465122 h 5985164"/>
              <a:gd name="connsiteX180" fmla="*/ 2626992 w 3802649"/>
              <a:gd name="connsiteY180" fmla="*/ 4453247 h 5985164"/>
              <a:gd name="connsiteX181" fmla="*/ 2769496 w 3802649"/>
              <a:gd name="connsiteY181" fmla="*/ 4417621 h 5985164"/>
              <a:gd name="connsiteX182" fmla="*/ 2805122 w 3802649"/>
              <a:gd name="connsiteY182" fmla="*/ 4393870 h 5985164"/>
              <a:gd name="connsiteX183" fmla="*/ 2757620 w 3802649"/>
              <a:gd name="connsiteY183" fmla="*/ 4275117 h 5985164"/>
              <a:gd name="connsiteX184" fmla="*/ 2769496 w 3802649"/>
              <a:gd name="connsiteY184" fmla="*/ 4120738 h 5985164"/>
              <a:gd name="connsiteX185" fmla="*/ 2793246 w 3802649"/>
              <a:gd name="connsiteY185" fmla="*/ 4061361 h 5985164"/>
              <a:gd name="connsiteX186" fmla="*/ 2805122 w 3802649"/>
              <a:gd name="connsiteY186" fmla="*/ 4013860 h 5985164"/>
              <a:gd name="connsiteX187" fmla="*/ 2781371 w 3802649"/>
              <a:gd name="connsiteY187" fmla="*/ 3978234 h 5985164"/>
              <a:gd name="connsiteX188" fmla="*/ 2745745 w 3802649"/>
              <a:gd name="connsiteY188" fmla="*/ 3954483 h 5985164"/>
              <a:gd name="connsiteX189" fmla="*/ 2721994 w 3802649"/>
              <a:gd name="connsiteY189" fmla="*/ 3906982 h 5985164"/>
              <a:gd name="connsiteX190" fmla="*/ 2710119 w 3802649"/>
              <a:gd name="connsiteY190" fmla="*/ 3811979 h 5985164"/>
              <a:gd name="connsiteX191" fmla="*/ 2698244 w 3802649"/>
              <a:gd name="connsiteY191" fmla="*/ 3776353 h 5985164"/>
              <a:gd name="connsiteX192" fmla="*/ 2686368 w 3802649"/>
              <a:gd name="connsiteY192" fmla="*/ 3716977 h 5985164"/>
              <a:gd name="connsiteX193" fmla="*/ 2698244 w 3802649"/>
              <a:gd name="connsiteY193" fmla="*/ 3645725 h 5985164"/>
              <a:gd name="connsiteX194" fmla="*/ 2745745 w 3802649"/>
              <a:gd name="connsiteY194" fmla="*/ 3562598 h 5985164"/>
              <a:gd name="connsiteX195" fmla="*/ 2757620 w 3802649"/>
              <a:gd name="connsiteY195" fmla="*/ 3479470 h 5985164"/>
              <a:gd name="connsiteX196" fmla="*/ 2781371 w 3802649"/>
              <a:gd name="connsiteY196" fmla="*/ 3420094 h 5985164"/>
              <a:gd name="connsiteX197" fmla="*/ 2757620 w 3802649"/>
              <a:gd name="connsiteY197" fmla="*/ 3230089 h 5985164"/>
              <a:gd name="connsiteX198" fmla="*/ 2686368 w 3802649"/>
              <a:gd name="connsiteY198" fmla="*/ 3158837 h 5985164"/>
              <a:gd name="connsiteX199" fmla="*/ 2674493 w 3802649"/>
              <a:gd name="connsiteY199" fmla="*/ 3123211 h 5985164"/>
              <a:gd name="connsiteX200" fmla="*/ 2626992 w 3802649"/>
              <a:gd name="connsiteY200" fmla="*/ 3040083 h 5985164"/>
              <a:gd name="connsiteX201" fmla="*/ 2650742 w 3802649"/>
              <a:gd name="connsiteY201" fmla="*/ 2992582 h 5985164"/>
              <a:gd name="connsiteX202" fmla="*/ 2698244 w 3802649"/>
              <a:gd name="connsiteY202" fmla="*/ 2933205 h 5985164"/>
              <a:gd name="connsiteX203" fmla="*/ 2603241 w 3802649"/>
              <a:gd name="connsiteY203" fmla="*/ 2909455 h 5985164"/>
              <a:gd name="connsiteX204" fmla="*/ 2496363 w 3802649"/>
              <a:gd name="connsiteY204" fmla="*/ 2838203 h 5985164"/>
              <a:gd name="connsiteX205" fmla="*/ 2330109 w 3802649"/>
              <a:gd name="connsiteY205" fmla="*/ 2838203 h 5985164"/>
              <a:gd name="connsiteX206" fmla="*/ 2294483 w 3802649"/>
              <a:gd name="connsiteY206" fmla="*/ 2802577 h 5985164"/>
              <a:gd name="connsiteX207" fmla="*/ 2258857 w 3802649"/>
              <a:gd name="connsiteY207" fmla="*/ 2790701 h 5985164"/>
              <a:gd name="connsiteX208" fmla="*/ 2223231 w 3802649"/>
              <a:gd name="connsiteY208" fmla="*/ 2755076 h 5985164"/>
              <a:gd name="connsiteX209" fmla="*/ 2211355 w 3802649"/>
              <a:gd name="connsiteY209" fmla="*/ 2695699 h 5985164"/>
              <a:gd name="connsiteX210" fmla="*/ 2199480 w 3802649"/>
              <a:gd name="connsiteY210" fmla="*/ 2576946 h 5985164"/>
              <a:gd name="connsiteX211" fmla="*/ 2163854 w 3802649"/>
              <a:gd name="connsiteY211" fmla="*/ 2541320 h 5985164"/>
              <a:gd name="connsiteX212" fmla="*/ 2128228 w 3802649"/>
              <a:gd name="connsiteY212" fmla="*/ 2493818 h 5985164"/>
              <a:gd name="connsiteX213" fmla="*/ 2080727 w 3802649"/>
              <a:gd name="connsiteY213" fmla="*/ 2470068 h 5985164"/>
              <a:gd name="connsiteX214" fmla="*/ 2021350 w 3802649"/>
              <a:gd name="connsiteY214" fmla="*/ 2422566 h 5985164"/>
              <a:gd name="connsiteX215" fmla="*/ 1902597 w 3802649"/>
              <a:gd name="connsiteY215" fmla="*/ 2375065 h 5985164"/>
              <a:gd name="connsiteX216" fmla="*/ 1855096 w 3802649"/>
              <a:gd name="connsiteY216" fmla="*/ 2339439 h 5985164"/>
              <a:gd name="connsiteX217" fmla="*/ 1819470 w 3802649"/>
              <a:gd name="connsiteY217" fmla="*/ 2315689 h 5985164"/>
              <a:gd name="connsiteX218" fmla="*/ 1760093 w 3802649"/>
              <a:gd name="connsiteY218" fmla="*/ 2256312 h 5985164"/>
              <a:gd name="connsiteX219" fmla="*/ 1641340 w 3802649"/>
              <a:gd name="connsiteY219" fmla="*/ 2125683 h 5985164"/>
              <a:gd name="connsiteX220" fmla="*/ 1570088 w 3802649"/>
              <a:gd name="connsiteY220" fmla="*/ 2101933 h 5985164"/>
              <a:gd name="connsiteX221" fmla="*/ 1498836 w 3802649"/>
              <a:gd name="connsiteY221" fmla="*/ 2018805 h 5985164"/>
              <a:gd name="connsiteX222" fmla="*/ 1486960 w 3802649"/>
              <a:gd name="connsiteY222" fmla="*/ 1983179 h 5985164"/>
              <a:gd name="connsiteX223" fmla="*/ 1498836 w 3802649"/>
              <a:gd name="connsiteY223" fmla="*/ 1947553 h 5985164"/>
              <a:gd name="connsiteX224" fmla="*/ 1486960 w 3802649"/>
              <a:gd name="connsiteY224" fmla="*/ 1876301 h 5985164"/>
              <a:gd name="connsiteX225" fmla="*/ 1451335 w 3802649"/>
              <a:gd name="connsiteY225" fmla="*/ 1852551 h 5985164"/>
              <a:gd name="connsiteX226" fmla="*/ 1320706 w 3802649"/>
              <a:gd name="connsiteY226" fmla="*/ 1840676 h 5985164"/>
              <a:gd name="connsiteX227" fmla="*/ 1225703 w 3802649"/>
              <a:gd name="connsiteY227" fmla="*/ 1828800 h 5985164"/>
              <a:gd name="connsiteX228" fmla="*/ 1130701 w 3802649"/>
              <a:gd name="connsiteY228" fmla="*/ 1769424 h 5985164"/>
              <a:gd name="connsiteX229" fmla="*/ 1095075 w 3802649"/>
              <a:gd name="connsiteY229" fmla="*/ 1757548 h 5985164"/>
              <a:gd name="connsiteX230" fmla="*/ 1059449 w 3802649"/>
              <a:gd name="connsiteY230" fmla="*/ 1733798 h 5985164"/>
              <a:gd name="connsiteX231" fmla="*/ 988197 w 3802649"/>
              <a:gd name="connsiteY231" fmla="*/ 1721922 h 5985164"/>
              <a:gd name="connsiteX232" fmla="*/ 857568 w 3802649"/>
              <a:gd name="connsiteY232" fmla="*/ 1686296 h 5985164"/>
              <a:gd name="connsiteX233" fmla="*/ 916945 w 3802649"/>
              <a:gd name="connsiteY233" fmla="*/ 1579418 h 5985164"/>
              <a:gd name="connsiteX234" fmla="*/ 928820 w 3802649"/>
              <a:gd name="connsiteY234" fmla="*/ 1520042 h 5985164"/>
              <a:gd name="connsiteX235" fmla="*/ 964446 w 3802649"/>
              <a:gd name="connsiteY235" fmla="*/ 1508166 h 5985164"/>
              <a:gd name="connsiteX236" fmla="*/ 1059449 w 3802649"/>
              <a:gd name="connsiteY236" fmla="*/ 1484416 h 5985164"/>
              <a:gd name="connsiteX237" fmla="*/ 1213828 w 3802649"/>
              <a:gd name="connsiteY237" fmla="*/ 1448790 h 5985164"/>
              <a:gd name="connsiteX238" fmla="*/ 1249454 w 3802649"/>
              <a:gd name="connsiteY238" fmla="*/ 1436914 h 5985164"/>
              <a:gd name="connsiteX239" fmla="*/ 1356332 w 3802649"/>
              <a:gd name="connsiteY239" fmla="*/ 1413164 h 5985164"/>
              <a:gd name="connsiteX240" fmla="*/ 1391958 w 3802649"/>
              <a:gd name="connsiteY240" fmla="*/ 1389413 h 5985164"/>
              <a:gd name="connsiteX241" fmla="*/ 1403833 w 3802649"/>
              <a:gd name="connsiteY241" fmla="*/ 1353787 h 5985164"/>
              <a:gd name="connsiteX242" fmla="*/ 1273205 w 3802649"/>
              <a:gd name="connsiteY242" fmla="*/ 1294411 h 5985164"/>
              <a:gd name="connsiteX243" fmla="*/ 1249454 w 3802649"/>
              <a:gd name="connsiteY243" fmla="*/ 1246909 h 5985164"/>
              <a:gd name="connsiteX244" fmla="*/ 1130701 w 3802649"/>
              <a:gd name="connsiteY244" fmla="*/ 1199408 h 5985164"/>
              <a:gd name="connsiteX245" fmla="*/ 1166327 w 3802649"/>
              <a:gd name="connsiteY245" fmla="*/ 1175657 h 5985164"/>
              <a:gd name="connsiteX246" fmla="*/ 1166327 w 3802649"/>
              <a:gd name="connsiteY246" fmla="*/ 1033153 h 5985164"/>
              <a:gd name="connsiteX247" fmla="*/ 976322 w 3802649"/>
              <a:gd name="connsiteY247" fmla="*/ 1045029 h 5985164"/>
              <a:gd name="connsiteX248" fmla="*/ 857568 w 3802649"/>
              <a:gd name="connsiteY248" fmla="*/ 1080655 h 5985164"/>
              <a:gd name="connsiteX249" fmla="*/ 738815 w 3802649"/>
              <a:gd name="connsiteY249" fmla="*/ 1116281 h 5985164"/>
              <a:gd name="connsiteX250" fmla="*/ 596311 w 3802649"/>
              <a:gd name="connsiteY250" fmla="*/ 1104405 h 5985164"/>
              <a:gd name="connsiteX251" fmla="*/ 453807 w 3802649"/>
              <a:gd name="connsiteY251" fmla="*/ 1045029 h 5985164"/>
              <a:gd name="connsiteX252" fmla="*/ 382555 w 3802649"/>
              <a:gd name="connsiteY252" fmla="*/ 950026 h 5985164"/>
              <a:gd name="connsiteX253" fmla="*/ 370680 w 3802649"/>
              <a:gd name="connsiteY253" fmla="*/ 914400 h 5985164"/>
              <a:gd name="connsiteX254" fmla="*/ 335054 w 3802649"/>
              <a:gd name="connsiteY254" fmla="*/ 736270 h 5985164"/>
              <a:gd name="connsiteX255" fmla="*/ 275677 w 3802649"/>
              <a:gd name="connsiteY255" fmla="*/ 712520 h 5985164"/>
              <a:gd name="connsiteX256" fmla="*/ 204425 w 3802649"/>
              <a:gd name="connsiteY256" fmla="*/ 676894 h 5985164"/>
              <a:gd name="connsiteX257" fmla="*/ 168799 w 3802649"/>
              <a:gd name="connsiteY257" fmla="*/ 641268 h 5985164"/>
              <a:gd name="connsiteX258" fmla="*/ 61922 w 3802649"/>
              <a:gd name="connsiteY258" fmla="*/ 570016 h 5985164"/>
              <a:gd name="connsiteX259" fmla="*/ 2545 w 3802649"/>
              <a:gd name="connsiteY259" fmla="*/ 498764 h 5985164"/>
              <a:gd name="connsiteX260" fmla="*/ 2545 w 3802649"/>
              <a:gd name="connsiteY260" fmla="*/ 391886 h 5985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802649" h="5985164">
                <a:moveTo>
                  <a:pt x="2545" y="391886"/>
                </a:moveTo>
                <a:cubicBezTo>
                  <a:pt x="12441" y="370115"/>
                  <a:pt x="43845" y="379433"/>
                  <a:pt x="61922" y="368135"/>
                </a:cubicBezTo>
                <a:cubicBezTo>
                  <a:pt x="113798" y="335712"/>
                  <a:pt x="82997" y="335183"/>
                  <a:pt x="121298" y="296883"/>
                </a:cubicBezTo>
                <a:cubicBezTo>
                  <a:pt x="131390" y="286791"/>
                  <a:pt x="145960" y="282270"/>
                  <a:pt x="156924" y="273133"/>
                </a:cubicBezTo>
                <a:cubicBezTo>
                  <a:pt x="229142" y="212952"/>
                  <a:pt x="152152" y="257706"/>
                  <a:pt x="240051" y="213756"/>
                </a:cubicBezTo>
                <a:cubicBezTo>
                  <a:pt x="267760" y="217714"/>
                  <a:pt x="297190" y="215236"/>
                  <a:pt x="323179" y="225631"/>
                </a:cubicBezTo>
                <a:cubicBezTo>
                  <a:pt x="365883" y="242712"/>
                  <a:pt x="357029" y="278979"/>
                  <a:pt x="382555" y="308759"/>
                </a:cubicBezTo>
                <a:cubicBezTo>
                  <a:pt x="395436" y="323787"/>
                  <a:pt x="414223" y="332510"/>
                  <a:pt x="430057" y="344385"/>
                </a:cubicBezTo>
                <a:cubicBezTo>
                  <a:pt x="469641" y="340426"/>
                  <a:pt x="513228" y="350300"/>
                  <a:pt x="548810" y="332509"/>
                </a:cubicBezTo>
                <a:cubicBezTo>
                  <a:pt x="567876" y="322976"/>
                  <a:pt x="558687" y="289318"/>
                  <a:pt x="572560" y="273133"/>
                </a:cubicBezTo>
                <a:cubicBezTo>
                  <a:pt x="584081" y="259692"/>
                  <a:pt x="604228" y="257299"/>
                  <a:pt x="620062" y="249382"/>
                </a:cubicBezTo>
                <a:cubicBezTo>
                  <a:pt x="634197" y="228179"/>
                  <a:pt x="655153" y="183978"/>
                  <a:pt x="691314" y="190005"/>
                </a:cubicBezTo>
                <a:cubicBezTo>
                  <a:pt x="705392" y="192351"/>
                  <a:pt x="704972" y="215539"/>
                  <a:pt x="715064" y="225631"/>
                </a:cubicBezTo>
                <a:cubicBezTo>
                  <a:pt x="725156" y="235723"/>
                  <a:pt x="737924" y="242999"/>
                  <a:pt x="750690" y="249382"/>
                </a:cubicBezTo>
                <a:cubicBezTo>
                  <a:pt x="807353" y="277713"/>
                  <a:pt x="942202" y="271650"/>
                  <a:pt x="964446" y="273133"/>
                </a:cubicBezTo>
                <a:cubicBezTo>
                  <a:pt x="998436" y="256138"/>
                  <a:pt x="1012623" y="246245"/>
                  <a:pt x="1047573" y="237507"/>
                </a:cubicBezTo>
                <a:cubicBezTo>
                  <a:pt x="1067155" y="232612"/>
                  <a:pt x="1087246" y="230010"/>
                  <a:pt x="1106950" y="225631"/>
                </a:cubicBezTo>
                <a:cubicBezTo>
                  <a:pt x="1122882" y="222090"/>
                  <a:pt x="1138230" y="215558"/>
                  <a:pt x="1154451" y="213756"/>
                </a:cubicBezTo>
                <a:cubicBezTo>
                  <a:pt x="1209671" y="207621"/>
                  <a:pt x="1265288" y="205839"/>
                  <a:pt x="1320706" y="201881"/>
                </a:cubicBezTo>
                <a:cubicBezTo>
                  <a:pt x="1342105" y="180482"/>
                  <a:pt x="1367684" y="159561"/>
                  <a:pt x="1380083" y="130629"/>
                </a:cubicBezTo>
                <a:cubicBezTo>
                  <a:pt x="1386512" y="115627"/>
                  <a:pt x="1379420" y="93576"/>
                  <a:pt x="1391958" y="83127"/>
                </a:cubicBezTo>
                <a:cubicBezTo>
                  <a:pt x="1407464" y="70205"/>
                  <a:pt x="1431543" y="75210"/>
                  <a:pt x="1451335" y="71252"/>
                </a:cubicBezTo>
                <a:cubicBezTo>
                  <a:pt x="1471127" y="63335"/>
                  <a:pt x="1490488" y="54242"/>
                  <a:pt x="1510711" y="47501"/>
                </a:cubicBezTo>
                <a:cubicBezTo>
                  <a:pt x="1526194" y="42340"/>
                  <a:pt x="1543211" y="42055"/>
                  <a:pt x="1558212" y="35626"/>
                </a:cubicBezTo>
                <a:cubicBezTo>
                  <a:pt x="1571330" y="30004"/>
                  <a:pt x="1579931" y="15085"/>
                  <a:pt x="1593838" y="11876"/>
                </a:cubicBezTo>
                <a:cubicBezTo>
                  <a:pt x="1632601" y="2931"/>
                  <a:pt x="1673007" y="3959"/>
                  <a:pt x="1712592" y="0"/>
                </a:cubicBezTo>
                <a:cubicBezTo>
                  <a:pt x="1836042" y="24692"/>
                  <a:pt x="1721969" y="-14372"/>
                  <a:pt x="1795719" y="59377"/>
                </a:cubicBezTo>
                <a:cubicBezTo>
                  <a:pt x="1812040" y="75698"/>
                  <a:pt x="1836631" y="81154"/>
                  <a:pt x="1855096" y="95003"/>
                </a:cubicBezTo>
                <a:cubicBezTo>
                  <a:pt x="1940422" y="158997"/>
                  <a:pt x="1827092" y="109419"/>
                  <a:pt x="1961973" y="154379"/>
                </a:cubicBezTo>
                <a:cubicBezTo>
                  <a:pt x="2106654" y="141227"/>
                  <a:pt x="2093095" y="135143"/>
                  <a:pt x="2246981" y="154379"/>
                </a:cubicBezTo>
                <a:cubicBezTo>
                  <a:pt x="2259402" y="155932"/>
                  <a:pt x="2270617" y="162658"/>
                  <a:pt x="2282607" y="166255"/>
                </a:cubicBezTo>
                <a:cubicBezTo>
                  <a:pt x="2310210" y="174536"/>
                  <a:pt x="2338026" y="182088"/>
                  <a:pt x="2365735" y="190005"/>
                </a:cubicBezTo>
                <a:cubicBezTo>
                  <a:pt x="2377610" y="201880"/>
                  <a:pt x="2388459" y="214880"/>
                  <a:pt x="2401360" y="225631"/>
                </a:cubicBezTo>
                <a:cubicBezTo>
                  <a:pt x="2412324" y="234768"/>
                  <a:pt x="2426894" y="239290"/>
                  <a:pt x="2436986" y="249382"/>
                </a:cubicBezTo>
                <a:cubicBezTo>
                  <a:pt x="2447078" y="259474"/>
                  <a:pt x="2452820" y="273133"/>
                  <a:pt x="2460737" y="285008"/>
                </a:cubicBezTo>
                <a:cubicBezTo>
                  <a:pt x="2440945" y="292925"/>
                  <a:pt x="2421320" y="301274"/>
                  <a:pt x="2401360" y="308759"/>
                </a:cubicBezTo>
                <a:cubicBezTo>
                  <a:pt x="2389640" y="313154"/>
                  <a:pt x="2367288" y="308213"/>
                  <a:pt x="2365735" y="320634"/>
                </a:cubicBezTo>
                <a:cubicBezTo>
                  <a:pt x="2358354" y="379683"/>
                  <a:pt x="2363980" y="440837"/>
                  <a:pt x="2377610" y="498764"/>
                </a:cubicBezTo>
                <a:cubicBezTo>
                  <a:pt x="2380879" y="512657"/>
                  <a:pt x="2402495" y="513116"/>
                  <a:pt x="2413236" y="522514"/>
                </a:cubicBezTo>
                <a:cubicBezTo>
                  <a:pt x="2434301" y="540946"/>
                  <a:pt x="2450220" y="565097"/>
                  <a:pt x="2472612" y="581891"/>
                </a:cubicBezTo>
                <a:cubicBezTo>
                  <a:pt x="2482626" y="589402"/>
                  <a:pt x="2495891" y="591708"/>
                  <a:pt x="2508238" y="593766"/>
                </a:cubicBezTo>
                <a:cubicBezTo>
                  <a:pt x="2543596" y="599659"/>
                  <a:pt x="2579490" y="601683"/>
                  <a:pt x="2615116" y="605642"/>
                </a:cubicBezTo>
                <a:cubicBezTo>
                  <a:pt x="2626991" y="613559"/>
                  <a:pt x="2640075" y="619910"/>
                  <a:pt x="2650742" y="629392"/>
                </a:cubicBezTo>
                <a:cubicBezTo>
                  <a:pt x="2675846" y="651707"/>
                  <a:pt x="2695123" y="680491"/>
                  <a:pt x="2721994" y="700644"/>
                </a:cubicBezTo>
                <a:lnTo>
                  <a:pt x="2769496" y="736270"/>
                </a:lnTo>
                <a:cubicBezTo>
                  <a:pt x="2809080" y="732312"/>
                  <a:pt x="2849486" y="733340"/>
                  <a:pt x="2888249" y="724395"/>
                </a:cubicBezTo>
                <a:cubicBezTo>
                  <a:pt x="2902156" y="721186"/>
                  <a:pt x="2912261" y="708940"/>
                  <a:pt x="2923875" y="700644"/>
                </a:cubicBezTo>
                <a:cubicBezTo>
                  <a:pt x="2939980" y="689140"/>
                  <a:pt x="2955542" y="676893"/>
                  <a:pt x="2971376" y="665018"/>
                </a:cubicBezTo>
                <a:cubicBezTo>
                  <a:pt x="2987210" y="668977"/>
                  <a:pt x="3012448" y="661893"/>
                  <a:pt x="3018877" y="676894"/>
                </a:cubicBezTo>
                <a:cubicBezTo>
                  <a:pt x="3028362" y="699025"/>
                  <a:pt x="3017770" y="726610"/>
                  <a:pt x="3007002" y="748146"/>
                </a:cubicBezTo>
                <a:cubicBezTo>
                  <a:pt x="2996988" y="768174"/>
                  <a:pt x="2972936" y="777733"/>
                  <a:pt x="2959501" y="795647"/>
                </a:cubicBezTo>
                <a:cubicBezTo>
                  <a:pt x="2948879" y="809809"/>
                  <a:pt x="2942723" y="826877"/>
                  <a:pt x="2935750" y="843148"/>
                </a:cubicBezTo>
                <a:cubicBezTo>
                  <a:pt x="2930819" y="854654"/>
                  <a:pt x="2931695" y="868999"/>
                  <a:pt x="2923875" y="878774"/>
                </a:cubicBezTo>
                <a:cubicBezTo>
                  <a:pt x="2914959" y="889919"/>
                  <a:pt x="2900124" y="894608"/>
                  <a:pt x="2888249" y="902525"/>
                </a:cubicBezTo>
                <a:cubicBezTo>
                  <a:pt x="2876347" y="938229"/>
                  <a:pt x="2878200" y="943084"/>
                  <a:pt x="2852623" y="973777"/>
                </a:cubicBezTo>
                <a:cubicBezTo>
                  <a:pt x="2841872" y="986679"/>
                  <a:pt x="2827748" y="996501"/>
                  <a:pt x="2816997" y="1009403"/>
                </a:cubicBezTo>
                <a:cubicBezTo>
                  <a:pt x="2786726" y="1045728"/>
                  <a:pt x="2803725" y="1048288"/>
                  <a:pt x="2757620" y="1068779"/>
                </a:cubicBezTo>
                <a:cubicBezTo>
                  <a:pt x="2734742" y="1078947"/>
                  <a:pt x="2708760" y="1081334"/>
                  <a:pt x="2686368" y="1092530"/>
                </a:cubicBezTo>
                <a:lnTo>
                  <a:pt x="2591366" y="1140031"/>
                </a:lnTo>
                <a:cubicBezTo>
                  <a:pt x="2583449" y="1155865"/>
                  <a:pt x="2574588" y="1171261"/>
                  <a:pt x="2567615" y="1187533"/>
                </a:cubicBezTo>
                <a:cubicBezTo>
                  <a:pt x="2550125" y="1228344"/>
                  <a:pt x="2563940" y="1222270"/>
                  <a:pt x="2531989" y="1258785"/>
                </a:cubicBezTo>
                <a:cubicBezTo>
                  <a:pt x="2507915" y="1286297"/>
                  <a:pt x="2472754" y="1324028"/>
                  <a:pt x="2436986" y="1341912"/>
                </a:cubicBezTo>
                <a:cubicBezTo>
                  <a:pt x="2409967" y="1355421"/>
                  <a:pt x="2353213" y="1363231"/>
                  <a:pt x="2330109" y="1365663"/>
                </a:cubicBezTo>
                <a:cubicBezTo>
                  <a:pt x="2278781" y="1371066"/>
                  <a:pt x="2227189" y="1373580"/>
                  <a:pt x="2175729" y="1377538"/>
                </a:cubicBezTo>
                <a:cubicBezTo>
                  <a:pt x="2163854" y="1385455"/>
                  <a:pt x="2151717" y="1392993"/>
                  <a:pt x="2140103" y="1401289"/>
                </a:cubicBezTo>
                <a:cubicBezTo>
                  <a:pt x="2123998" y="1412793"/>
                  <a:pt x="2110304" y="1428063"/>
                  <a:pt x="2092602" y="1436914"/>
                </a:cubicBezTo>
                <a:cubicBezTo>
                  <a:pt x="2054469" y="1455980"/>
                  <a:pt x="1973849" y="1484416"/>
                  <a:pt x="1973849" y="1484416"/>
                </a:cubicBezTo>
                <a:cubicBezTo>
                  <a:pt x="1969890" y="1520042"/>
                  <a:pt x="1973308" y="1557288"/>
                  <a:pt x="1961973" y="1591294"/>
                </a:cubicBezTo>
                <a:cubicBezTo>
                  <a:pt x="1952946" y="1618374"/>
                  <a:pt x="1930306" y="1638795"/>
                  <a:pt x="1914472" y="1662546"/>
                </a:cubicBezTo>
                <a:cubicBezTo>
                  <a:pt x="1880904" y="1712899"/>
                  <a:pt x="1897103" y="1685410"/>
                  <a:pt x="1866971" y="1745673"/>
                </a:cubicBezTo>
                <a:cubicBezTo>
                  <a:pt x="1870929" y="1805050"/>
                  <a:pt x="1864413" y="1866071"/>
                  <a:pt x="1878846" y="1923803"/>
                </a:cubicBezTo>
                <a:cubicBezTo>
                  <a:pt x="1881882" y="1935947"/>
                  <a:pt x="1902966" y="1930747"/>
                  <a:pt x="1914472" y="1935678"/>
                </a:cubicBezTo>
                <a:cubicBezTo>
                  <a:pt x="2029284" y="1984884"/>
                  <a:pt x="1899848" y="1929888"/>
                  <a:pt x="1997599" y="1995055"/>
                </a:cubicBezTo>
                <a:cubicBezTo>
                  <a:pt x="2008014" y="2001999"/>
                  <a:pt x="2021350" y="2002972"/>
                  <a:pt x="2033225" y="2006930"/>
                </a:cubicBezTo>
                <a:cubicBezTo>
                  <a:pt x="2049059" y="2018805"/>
                  <a:pt x="2064259" y="2031577"/>
                  <a:pt x="2080727" y="2042556"/>
                </a:cubicBezTo>
                <a:cubicBezTo>
                  <a:pt x="2099932" y="2055359"/>
                  <a:pt x="2122578" y="2063161"/>
                  <a:pt x="2140103" y="2078182"/>
                </a:cubicBezTo>
                <a:cubicBezTo>
                  <a:pt x="2150939" y="2087470"/>
                  <a:pt x="2152240" y="2105512"/>
                  <a:pt x="2163854" y="2113808"/>
                </a:cubicBezTo>
                <a:cubicBezTo>
                  <a:pt x="2181200" y="2126198"/>
                  <a:pt x="2203825" y="2128738"/>
                  <a:pt x="2223231" y="2137559"/>
                </a:cubicBezTo>
                <a:cubicBezTo>
                  <a:pt x="2247405" y="2148547"/>
                  <a:pt x="2270732" y="2161310"/>
                  <a:pt x="2294483" y="2173185"/>
                </a:cubicBezTo>
                <a:cubicBezTo>
                  <a:pt x="2364371" y="2382848"/>
                  <a:pt x="2299803" y="2205938"/>
                  <a:pt x="2353859" y="2327564"/>
                </a:cubicBezTo>
                <a:cubicBezTo>
                  <a:pt x="2375034" y="2375207"/>
                  <a:pt x="2369481" y="2393395"/>
                  <a:pt x="2413236" y="2422566"/>
                </a:cubicBezTo>
                <a:cubicBezTo>
                  <a:pt x="2428888" y="2433001"/>
                  <a:pt x="2499669" y="2444603"/>
                  <a:pt x="2508238" y="2446317"/>
                </a:cubicBezTo>
                <a:cubicBezTo>
                  <a:pt x="2540984" y="2479063"/>
                  <a:pt x="2540914" y="2483651"/>
                  <a:pt x="2579490" y="2505694"/>
                </a:cubicBezTo>
                <a:cubicBezTo>
                  <a:pt x="2633694" y="2536667"/>
                  <a:pt x="2625129" y="2520642"/>
                  <a:pt x="2674493" y="2565070"/>
                </a:cubicBezTo>
                <a:cubicBezTo>
                  <a:pt x="2699459" y="2587540"/>
                  <a:pt x="2727113" y="2608375"/>
                  <a:pt x="2745745" y="2636322"/>
                </a:cubicBezTo>
                <a:cubicBezTo>
                  <a:pt x="2753662" y="2648197"/>
                  <a:pt x="2758532" y="2662811"/>
                  <a:pt x="2769496" y="2671948"/>
                </a:cubicBezTo>
                <a:cubicBezTo>
                  <a:pt x="2783096" y="2683281"/>
                  <a:pt x="2801985" y="2686317"/>
                  <a:pt x="2816997" y="2695699"/>
                </a:cubicBezTo>
                <a:cubicBezTo>
                  <a:pt x="2899159" y="2747051"/>
                  <a:pt x="2830133" y="2719870"/>
                  <a:pt x="2900124" y="2743200"/>
                </a:cubicBezTo>
                <a:cubicBezTo>
                  <a:pt x="2919256" y="2755954"/>
                  <a:pt x="3027941" y="2830859"/>
                  <a:pt x="3066379" y="2850078"/>
                </a:cubicBezTo>
                <a:cubicBezTo>
                  <a:pt x="3077575" y="2855676"/>
                  <a:pt x="3090130" y="2857995"/>
                  <a:pt x="3102005" y="2861953"/>
                </a:cubicBezTo>
                <a:cubicBezTo>
                  <a:pt x="3135529" y="2895477"/>
                  <a:pt x="3161537" y="2926143"/>
                  <a:pt x="3208883" y="2945081"/>
                </a:cubicBezTo>
                <a:lnTo>
                  <a:pt x="3268259" y="2968831"/>
                </a:lnTo>
                <a:cubicBezTo>
                  <a:pt x="3284093" y="2988623"/>
                  <a:pt x="3301700" y="3007118"/>
                  <a:pt x="3315760" y="3028208"/>
                </a:cubicBezTo>
                <a:cubicBezTo>
                  <a:pt x="3325580" y="3042937"/>
                  <a:pt x="3329221" y="3061304"/>
                  <a:pt x="3339511" y="3075709"/>
                </a:cubicBezTo>
                <a:cubicBezTo>
                  <a:pt x="3349273" y="3089375"/>
                  <a:pt x="3365376" y="3097669"/>
                  <a:pt x="3375137" y="3111335"/>
                </a:cubicBezTo>
                <a:cubicBezTo>
                  <a:pt x="3385427" y="3125740"/>
                  <a:pt x="3388598" y="3144432"/>
                  <a:pt x="3398888" y="3158837"/>
                </a:cubicBezTo>
                <a:cubicBezTo>
                  <a:pt x="3408649" y="3172503"/>
                  <a:pt x="3423763" y="3181561"/>
                  <a:pt x="3434514" y="3194463"/>
                </a:cubicBezTo>
                <a:cubicBezTo>
                  <a:pt x="3443651" y="3205427"/>
                  <a:pt x="3446389" y="3222172"/>
                  <a:pt x="3458264" y="3230089"/>
                </a:cubicBezTo>
                <a:cubicBezTo>
                  <a:pt x="3471844" y="3239142"/>
                  <a:pt x="3490073" y="3237480"/>
                  <a:pt x="3505766" y="3241964"/>
                </a:cubicBezTo>
                <a:cubicBezTo>
                  <a:pt x="3517802" y="3245403"/>
                  <a:pt x="3529517" y="3249881"/>
                  <a:pt x="3541392" y="3253839"/>
                </a:cubicBezTo>
                <a:cubicBezTo>
                  <a:pt x="3611254" y="3358635"/>
                  <a:pt x="3504101" y="3191132"/>
                  <a:pt x="3588893" y="3360717"/>
                </a:cubicBezTo>
                <a:lnTo>
                  <a:pt x="3636394" y="3455720"/>
                </a:lnTo>
                <a:cubicBezTo>
                  <a:pt x="3644311" y="3471554"/>
                  <a:pt x="3653570" y="3486785"/>
                  <a:pt x="3660145" y="3503221"/>
                </a:cubicBezTo>
                <a:lnTo>
                  <a:pt x="3683896" y="3562598"/>
                </a:lnTo>
                <a:cubicBezTo>
                  <a:pt x="3692955" y="3644127"/>
                  <a:pt x="3688333" y="3670553"/>
                  <a:pt x="3719522" y="3740727"/>
                </a:cubicBezTo>
                <a:cubicBezTo>
                  <a:pt x="3725319" y="3753769"/>
                  <a:pt x="3735355" y="3764478"/>
                  <a:pt x="3743272" y="3776353"/>
                </a:cubicBezTo>
                <a:cubicBezTo>
                  <a:pt x="3747230" y="3792187"/>
                  <a:pt x="3751727" y="3807896"/>
                  <a:pt x="3755147" y="3823855"/>
                </a:cubicBezTo>
                <a:cubicBezTo>
                  <a:pt x="3763605" y="3863327"/>
                  <a:pt x="3778898" y="3942608"/>
                  <a:pt x="3778898" y="3942608"/>
                </a:cubicBezTo>
                <a:cubicBezTo>
                  <a:pt x="3782856" y="3998026"/>
                  <a:pt x="3784637" y="4053643"/>
                  <a:pt x="3790773" y="4108863"/>
                </a:cubicBezTo>
                <a:cubicBezTo>
                  <a:pt x="3792575" y="4125084"/>
                  <a:pt x="3802649" y="4140043"/>
                  <a:pt x="3802649" y="4156364"/>
                </a:cubicBezTo>
                <a:cubicBezTo>
                  <a:pt x="3802649" y="4275183"/>
                  <a:pt x="3797186" y="4393978"/>
                  <a:pt x="3790773" y="4512624"/>
                </a:cubicBezTo>
                <a:cubicBezTo>
                  <a:pt x="3786416" y="4593234"/>
                  <a:pt x="3785078" y="4583391"/>
                  <a:pt x="3755147" y="4643252"/>
                </a:cubicBezTo>
                <a:cubicBezTo>
                  <a:pt x="3754199" y="4647992"/>
                  <a:pt x="3741356" y="4724977"/>
                  <a:pt x="3731397" y="4738255"/>
                </a:cubicBezTo>
                <a:cubicBezTo>
                  <a:pt x="3714603" y="4760647"/>
                  <a:pt x="3691812" y="4777839"/>
                  <a:pt x="3672020" y="4797631"/>
                </a:cubicBezTo>
                <a:cubicBezTo>
                  <a:pt x="3664103" y="4817423"/>
                  <a:pt x="3660094" y="4839271"/>
                  <a:pt x="3648270" y="4857008"/>
                </a:cubicBezTo>
                <a:cubicBezTo>
                  <a:pt x="3635849" y="4875640"/>
                  <a:pt x="3619400" y="4892088"/>
                  <a:pt x="3600768" y="4904509"/>
                </a:cubicBezTo>
                <a:cubicBezTo>
                  <a:pt x="3561433" y="4930732"/>
                  <a:pt x="3514529" y="4932064"/>
                  <a:pt x="3470140" y="4940135"/>
                </a:cubicBezTo>
                <a:cubicBezTo>
                  <a:pt x="3450281" y="4943746"/>
                  <a:pt x="3430555" y="4948052"/>
                  <a:pt x="3410763" y="4952011"/>
                </a:cubicBezTo>
                <a:cubicBezTo>
                  <a:pt x="3291369" y="5011707"/>
                  <a:pt x="3442008" y="4941596"/>
                  <a:pt x="3303885" y="4987637"/>
                </a:cubicBezTo>
                <a:cubicBezTo>
                  <a:pt x="3148470" y="5039442"/>
                  <a:pt x="3371405" y="4979295"/>
                  <a:pt x="3208883" y="5047013"/>
                </a:cubicBezTo>
                <a:cubicBezTo>
                  <a:pt x="3178752" y="5059568"/>
                  <a:pt x="3143076" y="5056166"/>
                  <a:pt x="3113880" y="5070764"/>
                </a:cubicBezTo>
                <a:lnTo>
                  <a:pt x="3066379" y="5094514"/>
                </a:lnTo>
                <a:cubicBezTo>
                  <a:pt x="3054504" y="5110348"/>
                  <a:pt x="3047849" y="5132043"/>
                  <a:pt x="3030753" y="5142016"/>
                </a:cubicBezTo>
                <a:cubicBezTo>
                  <a:pt x="2998315" y="5160938"/>
                  <a:pt x="2956077" y="5158321"/>
                  <a:pt x="2923875" y="5177642"/>
                </a:cubicBezTo>
                <a:cubicBezTo>
                  <a:pt x="2853764" y="5219708"/>
                  <a:pt x="2886395" y="5205969"/>
                  <a:pt x="2828872" y="5225143"/>
                </a:cubicBezTo>
                <a:cubicBezTo>
                  <a:pt x="2816997" y="5233060"/>
                  <a:pt x="2806659" y="5244017"/>
                  <a:pt x="2793246" y="5248894"/>
                </a:cubicBezTo>
                <a:cubicBezTo>
                  <a:pt x="2702253" y="5281982"/>
                  <a:pt x="2632235" y="5277359"/>
                  <a:pt x="2531989" y="5284520"/>
                </a:cubicBezTo>
                <a:cubicBezTo>
                  <a:pt x="2490376" y="5298391"/>
                  <a:pt x="2491871" y="5291991"/>
                  <a:pt x="2460737" y="5332021"/>
                </a:cubicBezTo>
                <a:cubicBezTo>
                  <a:pt x="2443212" y="5354553"/>
                  <a:pt x="2436987" y="5387439"/>
                  <a:pt x="2413236" y="5403273"/>
                </a:cubicBezTo>
                <a:lnTo>
                  <a:pt x="2341984" y="5450774"/>
                </a:lnTo>
                <a:cubicBezTo>
                  <a:pt x="2334067" y="5470566"/>
                  <a:pt x="2324974" y="5489928"/>
                  <a:pt x="2318233" y="5510151"/>
                </a:cubicBezTo>
                <a:cubicBezTo>
                  <a:pt x="2313072" y="5525634"/>
                  <a:pt x="2314455" y="5543481"/>
                  <a:pt x="2306358" y="5557652"/>
                </a:cubicBezTo>
                <a:cubicBezTo>
                  <a:pt x="2280601" y="5602726"/>
                  <a:pt x="2245562" y="5600272"/>
                  <a:pt x="2199480" y="5617029"/>
                </a:cubicBezTo>
                <a:cubicBezTo>
                  <a:pt x="2179446" y="5624314"/>
                  <a:pt x="2159169" y="5631246"/>
                  <a:pt x="2140103" y="5640779"/>
                </a:cubicBezTo>
                <a:cubicBezTo>
                  <a:pt x="2127337" y="5647162"/>
                  <a:pt x="2117519" y="5658733"/>
                  <a:pt x="2104477" y="5664530"/>
                </a:cubicBezTo>
                <a:cubicBezTo>
                  <a:pt x="2068119" y="5680689"/>
                  <a:pt x="1917284" y="5721109"/>
                  <a:pt x="1902597" y="5723907"/>
                </a:cubicBezTo>
                <a:cubicBezTo>
                  <a:pt x="1863518" y="5731351"/>
                  <a:pt x="1823428" y="5731824"/>
                  <a:pt x="1783844" y="5735782"/>
                </a:cubicBezTo>
                <a:cubicBezTo>
                  <a:pt x="1771969" y="5743699"/>
                  <a:pt x="1760321" y="5751969"/>
                  <a:pt x="1748218" y="5759533"/>
                </a:cubicBezTo>
                <a:cubicBezTo>
                  <a:pt x="1728645" y="5771766"/>
                  <a:pt x="1706366" y="5780138"/>
                  <a:pt x="1688841" y="5795159"/>
                </a:cubicBezTo>
                <a:cubicBezTo>
                  <a:pt x="1620477" y="5853756"/>
                  <a:pt x="1711668" y="5815259"/>
                  <a:pt x="1629464" y="5842660"/>
                </a:cubicBezTo>
                <a:cubicBezTo>
                  <a:pt x="1617589" y="5850577"/>
                  <a:pt x="1606956" y="5860789"/>
                  <a:pt x="1593838" y="5866411"/>
                </a:cubicBezTo>
                <a:cubicBezTo>
                  <a:pt x="1578837" y="5872840"/>
                  <a:pt x="1562030" y="5873802"/>
                  <a:pt x="1546337" y="5878286"/>
                </a:cubicBezTo>
                <a:cubicBezTo>
                  <a:pt x="1534301" y="5881725"/>
                  <a:pt x="1522855" y="5887125"/>
                  <a:pt x="1510711" y="5890161"/>
                </a:cubicBezTo>
                <a:cubicBezTo>
                  <a:pt x="1491130" y="5895056"/>
                  <a:pt x="1470668" y="5896237"/>
                  <a:pt x="1451335" y="5902037"/>
                </a:cubicBezTo>
                <a:cubicBezTo>
                  <a:pt x="1430917" y="5908162"/>
                  <a:pt x="1410672" y="5915579"/>
                  <a:pt x="1391958" y="5925787"/>
                </a:cubicBezTo>
                <a:cubicBezTo>
                  <a:pt x="1366899" y="5939456"/>
                  <a:pt x="1348399" y="5966366"/>
                  <a:pt x="1320706" y="5973289"/>
                </a:cubicBezTo>
                <a:lnTo>
                  <a:pt x="1273205" y="5985164"/>
                </a:lnTo>
                <a:cubicBezTo>
                  <a:pt x="1126819" y="5966866"/>
                  <a:pt x="1174637" y="5998231"/>
                  <a:pt x="1249454" y="5902037"/>
                </a:cubicBezTo>
                <a:cubicBezTo>
                  <a:pt x="1257139" y="5892156"/>
                  <a:pt x="1257371" y="5878286"/>
                  <a:pt x="1261329" y="5866411"/>
                </a:cubicBezTo>
                <a:cubicBezTo>
                  <a:pt x="1251397" y="5796884"/>
                  <a:pt x="1237383" y="5748242"/>
                  <a:pt x="1261329" y="5676405"/>
                </a:cubicBezTo>
                <a:cubicBezTo>
                  <a:pt x="1266640" y="5660473"/>
                  <a:pt x="1285080" y="5652654"/>
                  <a:pt x="1296955" y="5640779"/>
                </a:cubicBezTo>
                <a:cubicBezTo>
                  <a:pt x="1300914" y="5624945"/>
                  <a:pt x="1308831" y="5609599"/>
                  <a:pt x="1308831" y="5593278"/>
                </a:cubicBezTo>
                <a:cubicBezTo>
                  <a:pt x="1308831" y="5533417"/>
                  <a:pt x="1262636" y="5536561"/>
                  <a:pt x="1308831" y="5462650"/>
                </a:cubicBezTo>
                <a:cubicBezTo>
                  <a:pt x="1317481" y="5448810"/>
                  <a:pt x="1340498" y="5454733"/>
                  <a:pt x="1356332" y="5450774"/>
                </a:cubicBezTo>
                <a:cubicBezTo>
                  <a:pt x="1352374" y="5438899"/>
                  <a:pt x="1354232" y="5422968"/>
                  <a:pt x="1344457" y="5415148"/>
                </a:cubicBezTo>
                <a:cubicBezTo>
                  <a:pt x="1331712" y="5404952"/>
                  <a:pt x="1312237" y="5409004"/>
                  <a:pt x="1296955" y="5403273"/>
                </a:cubicBezTo>
                <a:cubicBezTo>
                  <a:pt x="1280379" y="5397057"/>
                  <a:pt x="1266351" y="5384802"/>
                  <a:pt x="1249454" y="5379522"/>
                </a:cubicBezTo>
                <a:cubicBezTo>
                  <a:pt x="1202720" y="5364917"/>
                  <a:pt x="1106950" y="5343896"/>
                  <a:pt x="1106950" y="5343896"/>
                </a:cubicBezTo>
                <a:cubicBezTo>
                  <a:pt x="1081846" y="5327160"/>
                  <a:pt x="1015105" y="5286032"/>
                  <a:pt x="1011947" y="5260769"/>
                </a:cubicBezTo>
                <a:cubicBezTo>
                  <a:pt x="1009997" y="5245168"/>
                  <a:pt x="1098644" y="5206583"/>
                  <a:pt x="1106950" y="5201392"/>
                </a:cubicBezTo>
                <a:cubicBezTo>
                  <a:pt x="1123734" y="5190902"/>
                  <a:pt x="1136433" y="5173956"/>
                  <a:pt x="1154451" y="5165766"/>
                </a:cubicBezTo>
                <a:cubicBezTo>
                  <a:pt x="1180686" y="5153841"/>
                  <a:pt x="1209976" y="5150297"/>
                  <a:pt x="1237579" y="5142016"/>
                </a:cubicBezTo>
                <a:cubicBezTo>
                  <a:pt x="1316041" y="5118477"/>
                  <a:pt x="1228762" y="5135695"/>
                  <a:pt x="1368207" y="5118265"/>
                </a:cubicBezTo>
                <a:cubicBezTo>
                  <a:pt x="1444060" y="5092981"/>
                  <a:pt x="1368336" y="5129883"/>
                  <a:pt x="1415709" y="5035138"/>
                </a:cubicBezTo>
                <a:cubicBezTo>
                  <a:pt x="1425723" y="5015110"/>
                  <a:pt x="1444222" y="4999505"/>
                  <a:pt x="1463210" y="4987637"/>
                </a:cubicBezTo>
                <a:cubicBezTo>
                  <a:pt x="1477050" y="4978987"/>
                  <a:pt x="1495018" y="4980245"/>
                  <a:pt x="1510711" y="4975761"/>
                </a:cubicBezTo>
                <a:cubicBezTo>
                  <a:pt x="1599327" y="4950442"/>
                  <a:pt x="1479534" y="4971308"/>
                  <a:pt x="1653215" y="4952011"/>
                </a:cubicBezTo>
                <a:cubicBezTo>
                  <a:pt x="1665090" y="4948052"/>
                  <a:pt x="1676375" y="4941268"/>
                  <a:pt x="1688841" y="4940135"/>
                </a:cubicBezTo>
                <a:cubicBezTo>
                  <a:pt x="1763846" y="4933316"/>
                  <a:pt x="1840829" y="4944041"/>
                  <a:pt x="1914472" y="4928260"/>
                </a:cubicBezTo>
                <a:cubicBezTo>
                  <a:pt x="1935316" y="4923794"/>
                  <a:pt x="1874888" y="4912426"/>
                  <a:pt x="1855096" y="4904509"/>
                </a:cubicBezTo>
                <a:cubicBezTo>
                  <a:pt x="1847179" y="4892634"/>
                  <a:pt x="1833364" y="4883012"/>
                  <a:pt x="1831345" y="4868883"/>
                </a:cubicBezTo>
                <a:cubicBezTo>
                  <a:pt x="1825364" y="4827018"/>
                  <a:pt x="1854244" y="4810358"/>
                  <a:pt x="1878846" y="4785756"/>
                </a:cubicBezTo>
                <a:cubicBezTo>
                  <a:pt x="1888537" y="4756685"/>
                  <a:pt x="1896131" y="4728306"/>
                  <a:pt x="1914472" y="4702629"/>
                </a:cubicBezTo>
                <a:cubicBezTo>
                  <a:pt x="1924233" y="4688963"/>
                  <a:pt x="1933950" y="4671617"/>
                  <a:pt x="1950098" y="4667003"/>
                </a:cubicBezTo>
                <a:cubicBezTo>
                  <a:pt x="1992138" y="4654991"/>
                  <a:pt x="2037245" y="4659704"/>
                  <a:pt x="2080727" y="4655127"/>
                </a:cubicBezTo>
                <a:cubicBezTo>
                  <a:pt x="2112465" y="4651786"/>
                  <a:pt x="2144062" y="4647210"/>
                  <a:pt x="2175729" y="4643252"/>
                </a:cubicBezTo>
                <a:cubicBezTo>
                  <a:pt x="2213269" y="4620728"/>
                  <a:pt x="2242851" y="4600914"/>
                  <a:pt x="2282607" y="4583876"/>
                </a:cubicBezTo>
                <a:cubicBezTo>
                  <a:pt x="2306465" y="4573651"/>
                  <a:pt x="2341621" y="4566153"/>
                  <a:pt x="2365735" y="4560125"/>
                </a:cubicBezTo>
                <a:cubicBezTo>
                  <a:pt x="2448269" y="4505100"/>
                  <a:pt x="2344537" y="4570724"/>
                  <a:pt x="2460737" y="4512624"/>
                </a:cubicBezTo>
                <a:cubicBezTo>
                  <a:pt x="2526004" y="4479991"/>
                  <a:pt x="2465331" y="4489779"/>
                  <a:pt x="2555740" y="4465122"/>
                </a:cubicBezTo>
                <a:cubicBezTo>
                  <a:pt x="2578970" y="4458787"/>
                  <a:pt x="2603381" y="4457969"/>
                  <a:pt x="2626992" y="4453247"/>
                </a:cubicBezTo>
                <a:cubicBezTo>
                  <a:pt x="2726236" y="4433398"/>
                  <a:pt x="2706057" y="4438767"/>
                  <a:pt x="2769496" y="4417621"/>
                </a:cubicBezTo>
                <a:cubicBezTo>
                  <a:pt x="2781371" y="4409704"/>
                  <a:pt x="2802569" y="4407912"/>
                  <a:pt x="2805122" y="4393870"/>
                </a:cubicBezTo>
                <a:cubicBezTo>
                  <a:pt x="2824819" y="4285536"/>
                  <a:pt x="2815744" y="4294491"/>
                  <a:pt x="2757620" y="4275117"/>
                </a:cubicBezTo>
                <a:cubicBezTo>
                  <a:pt x="2761579" y="4223657"/>
                  <a:pt x="2761011" y="4171647"/>
                  <a:pt x="2769496" y="4120738"/>
                </a:cubicBezTo>
                <a:cubicBezTo>
                  <a:pt x="2773000" y="4099711"/>
                  <a:pt x="2786505" y="4081584"/>
                  <a:pt x="2793246" y="4061361"/>
                </a:cubicBezTo>
                <a:cubicBezTo>
                  <a:pt x="2798407" y="4045878"/>
                  <a:pt x="2801163" y="4029694"/>
                  <a:pt x="2805122" y="4013860"/>
                </a:cubicBezTo>
                <a:cubicBezTo>
                  <a:pt x="2797205" y="4001985"/>
                  <a:pt x="2791463" y="3988326"/>
                  <a:pt x="2781371" y="3978234"/>
                </a:cubicBezTo>
                <a:cubicBezTo>
                  <a:pt x="2771279" y="3968142"/>
                  <a:pt x="2754882" y="3965447"/>
                  <a:pt x="2745745" y="3954483"/>
                </a:cubicBezTo>
                <a:cubicBezTo>
                  <a:pt x="2734412" y="3940883"/>
                  <a:pt x="2729911" y="3922816"/>
                  <a:pt x="2721994" y="3906982"/>
                </a:cubicBezTo>
                <a:cubicBezTo>
                  <a:pt x="2718036" y="3875314"/>
                  <a:pt x="2715828" y="3843378"/>
                  <a:pt x="2710119" y="3811979"/>
                </a:cubicBezTo>
                <a:cubicBezTo>
                  <a:pt x="2707880" y="3799663"/>
                  <a:pt x="2701280" y="3788497"/>
                  <a:pt x="2698244" y="3776353"/>
                </a:cubicBezTo>
                <a:cubicBezTo>
                  <a:pt x="2693349" y="3756772"/>
                  <a:pt x="2690327" y="3736769"/>
                  <a:pt x="2686368" y="3716977"/>
                </a:cubicBezTo>
                <a:cubicBezTo>
                  <a:pt x="2690327" y="3693226"/>
                  <a:pt x="2691325" y="3668788"/>
                  <a:pt x="2698244" y="3645725"/>
                </a:cubicBezTo>
                <a:cubicBezTo>
                  <a:pt x="2706463" y="3618328"/>
                  <a:pt x="2729842" y="3586452"/>
                  <a:pt x="2745745" y="3562598"/>
                </a:cubicBezTo>
                <a:cubicBezTo>
                  <a:pt x="2749703" y="3534889"/>
                  <a:pt x="2750831" y="3506625"/>
                  <a:pt x="2757620" y="3479470"/>
                </a:cubicBezTo>
                <a:cubicBezTo>
                  <a:pt x="2762790" y="3458790"/>
                  <a:pt x="2781371" y="3441411"/>
                  <a:pt x="2781371" y="3420094"/>
                </a:cubicBezTo>
                <a:cubicBezTo>
                  <a:pt x="2781371" y="3356266"/>
                  <a:pt x="2779433" y="3290074"/>
                  <a:pt x="2757620" y="3230089"/>
                </a:cubicBezTo>
                <a:cubicBezTo>
                  <a:pt x="2746141" y="3198523"/>
                  <a:pt x="2686368" y="3158837"/>
                  <a:pt x="2686368" y="3158837"/>
                </a:cubicBezTo>
                <a:cubicBezTo>
                  <a:pt x="2682410" y="3146962"/>
                  <a:pt x="2679424" y="3134717"/>
                  <a:pt x="2674493" y="3123211"/>
                </a:cubicBezTo>
                <a:cubicBezTo>
                  <a:pt x="2656414" y="3081026"/>
                  <a:pt x="2650843" y="3075861"/>
                  <a:pt x="2626992" y="3040083"/>
                </a:cubicBezTo>
                <a:cubicBezTo>
                  <a:pt x="2634909" y="3024249"/>
                  <a:pt x="2638224" y="3005100"/>
                  <a:pt x="2650742" y="2992582"/>
                </a:cubicBezTo>
                <a:cubicBezTo>
                  <a:pt x="2713210" y="2930114"/>
                  <a:pt x="2668522" y="3052088"/>
                  <a:pt x="2698244" y="2933205"/>
                </a:cubicBezTo>
                <a:cubicBezTo>
                  <a:pt x="2689680" y="2931492"/>
                  <a:pt x="2618890" y="2919888"/>
                  <a:pt x="2603241" y="2909455"/>
                </a:cubicBezTo>
                <a:cubicBezTo>
                  <a:pt x="2481939" y="2828587"/>
                  <a:pt x="2577690" y="2865311"/>
                  <a:pt x="2496363" y="2838203"/>
                </a:cubicBezTo>
                <a:cubicBezTo>
                  <a:pt x="2451835" y="2843150"/>
                  <a:pt x="2378230" y="2862264"/>
                  <a:pt x="2330109" y="2838203"/>
                </a:cubicBezTo>
                <a:cubicBezTo>
                  <a:pt x="2315088" y="2830692"/>
                  <a:pt x="2308457" y="2811893"/>
                  <a:pt x="2294483" y="2802577"/>
                </a:cubicBezTo>
                <a:cubicBezTo>
                  <a:pt x="2284068" y="2795633"/>
                  <a:pt x="2270732" y="2794660"/>
                  <a:pt x="2258857" y="2790701"/>
                </a:cubicBezTo>
                <a:cubicBezTo>
                  <a:pt x="2246982" y="2778826"/>
                  <a:pt x="2230742" y="2770097"/>
                  <a:pt x="2223231" y="2755076"/>
                </a:cubicBezTo>
                <a:cubicBezTo>
                  <a:pt x="2214204" y="2737023"/>
                  <a:pt x="2214023" y="2715706"/>
                  <a:pt x="2211355" y="2695699"/>
                </a:cubicBezTo>
                <a:cubicBezTo>
                  <a:pt x="2206097" y="2656266"/>
                  <a:pt x="2211179" y="2614969"/>
                  <a:pt x="2199480" y="2576946"/>
                </a:cubicBezTo>
                <a:cubicBezTo>
                  <a:pt x="2194541" y="2560894"/>
                  <a:pt x="2174784" y="2554071"/>
                  <a:pt x="2163854" y="2541320"/>
                </a:cubicBezTo>
                <a:cubicBezTo>
                  <a:pt x="2150973" y="2526292"/>
                  <a:pt x="2143255" y="2506699"/>
                  <a:pt x="2128228" y="2493818"/>
                </a:cubicBezTo>
                <a:cubicBezTo>
                  <a:pt x="2114787" y="2482297"/>
                  <a:pt x="2095456" y="2479888"/>
                  <a:pt x="2080727" y="2470068"/>
                </a:cubicBezTo>
                <a:cubicBezTo>
                  <a:pt x="2059637" y="2456008"/>
                  <a:pt x="2042440" y="2436626"/>
                  <a:pt x="2021350" y="2422566"/>
                </a:cubicBezTo>
                <a:cubicBezTo>
                  <a:pt x="1986406" y="2399270"/>
                  <a:pt x="1941216" y="2387938"/>
                  <a:pt x="1902597" y="2375065"/>
                </a:cubicBezTo>
                <a:cubicBezTo>
                  <a:pt x="1886763" y="2363190"/>
                  <a:pt x="1871202" y="2350943"/>
                  <a:pt x="1855096" y="2339439"/>
                </a:cubicBezTo>
                <a:cubicBezTo>
                  <a:pt x="1843482" y="2331143"/>
                  <a:pt x="1830211" y="2325087"/>
                  <a:pt x="1819470" y="2315689"/>
                </a:cubicBezTo>
                <a:cubicBezTo>
                  <a:pt x="1798405" y="2297257"/>
                  <a:pt x="1778173" y="2277680"/>
                  <a:pt x="1760093" y="2256312"/>
                </a:cubicBezTo>
                <a:cubicBezTo>
                  <a:pt x="1716552" y="2204854"/>
                  <a:pt x="1700716" y="2155371"/>
                  <a:pt x="1641340" y="2125683"/>
                </a:cubicBezTo>
                <a:cubicBezTo>
                  <a:pt x="1618948" y="2114487"/>
                  <a:pt x="1593839" y="2109850"/>
                  <a:pt x="1570088" y="2101933"/>
                </a:cubicBezTo>
                <a:cubicBezTo>
                  <a:pt x="1542010" y="2073855"/>
                  <a:pt x="1519150" y="2054354"/>
                  <a:pt x="1498836" y="2018805"/>
                </a:cubicBezTo>
                <a:cubicBezTo>
                  <a:pt x="1492625" y="2007937"/>
                  <a:pt x="1490919" y="1995054"/>
                  <a:pt x="1486960" y="1983179"/>
                </a:cubicBezTo>
                <a:cubicBezTo>
                  <a:pt x="1490919" y="1971304"/>
                  <a:pt x="1498836" y="1960071"/>
                  <a:pt x="1498836" y="1947553"/>
                </a:cubicBezTo>
                <a:cubicBezTo>
                  <a:pt x="1498836" y="1923475"/>
                  <a:pt x="1497728" y="1897837"/>
                  <a:pt x="1486960" y="1876301"/>
                </a:cubicBezTo>
                <a:cubicBezTo>
                  <a:pt x="1480577" y="1863536"/>
                  <a:pt x="1465290" y="1855541"/>
                  <a:pt x="1451335" y="1852551"/>
                </a:cubicBezTo>
                <a:cubicBezTo>
                  <a:pt x="1408583" y="1843390"/>
                  <a:pt x="1364188" y="1845253"/>
                  <a:pt x="1320706" y="1840676"/>
                </a:cubicBezTo>
                <a:cubicBezTo>
                  <a:pt x="1288967" y="1837335"/>
                  <a:pt x="1257371" y="1832759"/>
                  <a:pt x="1225703" y="1828800"/>
                </a:cubicBezTo>
                <a:cubicBezTo>
                  <a:pt x="1194036" y="1809008"/>
                  <a:pt x="1163485" y="1787306"/>
                  <a:pt x="1130701" y="1769424"/>
                </a:cubicBezTo>
                <a:cubicBezTo>
                  <a:pt x="1119712" y="1763430"/>
                  <a:pt x="1106271" y="1763146"/>
                  <a:pt x="1095075" y="1757548"/>
                </a:cubicBezTo>
                <a:cubicBezTo>
                  <a:pt x="1082310" y="1751165"/>
                  <a:pt x="1072989" y="1738311"/>
                  <a:pt x="1059449" y="1733798"/>
                </a:cubicBezTo>
                <a:cubicBezTo>
                  <a:pt x="1036606" y="1726184"/>
                  <a:pt x="1011887" y="1726229"/>
                  <a:pt x="988197" y="1721922"/>
                </a:cubicBezTo>
                <a:cubicBezTo>
                  <a:pt x="914337" y="1708493"/>
                  <a:pt x="935483" y="1712268"/>
                  <a:pt x="857568" y="1686296"/>
                </a:cubicBezTo>
                <a:cubicBezTo>
                  <a:pt x="886630" y="1599112"/>
                  <a:pt x="863616" y="1632747"/>
                  <a:pt x="916945" y="1579418"/>
                </a:cubicBezTo>
                <a:cubicBezTo>
                  <a:pt x="920903" y="1559626"/>
                  <a:pt x="917624" y="1536836"/>
                  <a:pt x="928820" y="1520042"/>
                </a:cubicBezTo>
                <a:cubicBezTo>
                  <a:pt x="935764" y="1509627"/>
                  <a:pt x="952369" y="1511460"/>
                  <a:pt x="964446" y="1508166"/>
                </a:cubicBezTo>
                <a:cubicBezTo>
                  <a:pt x="995938" y="1499577"/>
                  <a:pt x="1059449" y="1484416"/>
                  <a:pt x="1059449" y="1484416"/>
                </a:cubicBezTo>
                <a:cubicBezTo>
                  <a:pt x="1133184" y="1435259"/>
                  <a:pt x="1066912" y="1471393"/>
                  <a:pt x="1213828" y="1448790"/>
                </a:cubicBezTo>
                <a:cubicBezTo>
                  <a:pt x="1226200" y="1446887"/>
                  <a:pt x="1237234" y="1439630"/>
                  <a:pt x="1249454" y="1436914"/>
                </a:cubicBezTo>
                <a:cubicBezTo>
                  <a:pt x="1374864" y="1409045"/>
                  <a:pt x="1276127" y="1439898"/>
                  <a:pt x="1356332" y="1413164"/>
                </a:cubicBezTo>
                <a:cubicBezTo>
                  <a:pt x="1368207" y="1405247"/>
                  <a:pt x="1383042" y="1400558"/>
                  <a:pt x="1391958" y="1389413"/>
                </a:cubicBezTo>
                <a:cubicBezTo>
                  <a:pt x="1399778" y="1379638"/>
                  <a:pt x="1407791" y="1365662"/>
                  <a:pt x="1403833" y="1353787"/>
                </a:cubicBezTo>
                <a:cubicBezTo>
                  <a:pt x="1387822" y="1305753"/>
                  <a:pt x="1301515" y="1301488"/>
                  <a:pt x="1273205" y="1294411"/>
                </a:cubicBezTo>
                <a:cubicBezTo>
                  <a:pt x="1265288" y="1278577"/>
                  <a:pt x="1265288" y="1254826"/>
                  <a:pt x="1249454" y="1246909"/>
                </a:cubicBezTo>
                <a:cubicBezTo>
                  <a:pt x="1099353" y="1171859"/>
                  <a:pt x="1190460" y="1289049"/>
                  <a:pt x="1130701" y="1199408"/>
                </a:cubicBezTo>
                <a:cubicBezTo>
                  <a:pt x="1142576" y="1191491"/>
                  <a:pt x="1159246" y="1188049"/>
                  <a:pt x="1166327" y="1175657"/>
                </a:cubicBezTo>
                <a:cubicBezTo>
                  <a:pt x="1190141" y="1133983"/>
                  <a:pt x="1172112" y="1073651"/>
                  <a:pt x="1166327" y="1033153"/>
                </a:cubicBezTo>
                <a:cubicBezTo>
                  <a:pt x="1102992" y="1037112"/>
                  <a:pt x="1039466" y="1038715"/>
                  <a:pt x="976322" y="1045029"/>
                </a:cubicBezTo>
                <a:cubicBezTo>
                  <a:pt x="950678" y="1047593"/>
                  <a:pt x="873520" y="1075338"/>
                  <a:pt x="857568" y="1080655"/>
                </a:cubicBezTo>
                <a:cubicBezTo>
                  <a:pt x="770840" y="1109564"/>
                  <a:pt x="810599" y="1098334"/>
                  <a:pt x="738815" y="1116281"/>
                </a:cubicBezTo>
                <a:cubicBezTo>
                  <a:pt x="691314" y="1112322"/>
                  <a:pt x="642554" y="1115966"/>
                  <a:pt x="596311" y="1104405"/>
                </a:cubicBezTo>
                <a:cubicBezTo>
                  <a:pt x="546388" y="1091924"/>
                  <a:pt x="453807" y="1045029"/>
                  <a:pt x="453807" y="1045029"/>
                </a:cubicBezTo>
                <a:cubicBezTo>
                  <a:pt x="442158" y="1030468"/>
                  <a:pt x="395157" y="975230"/>
                  <a:pt x="382555" y="950026"/>
                </a:cubicBezTo>
                <a:cubicBezTo>
                  <a:pt x="376957" y="938830"/>
                  <a:pt x="373395" y="926620"/>
                  <a:pt x="370680" y="914400"/>
                </a:cubicBezTo>
                <a:cubicBezTo>
                  <a:pt x="357544" y="855289"/>
                  <a:pt x="391276" y="758758"/>
                  <a:pt x="335054" y="736270"/>
                </a:cubicBezTo>
                <a:cubicBezTo>
                  <a:pt x="315262" y="728353"/>
                  <a:pt x="294743" y="722053"/>
                  <a:pt x="275677" y="712520"/>
                </a:cubicBezTo>
                <a:cubicBezTo>
                  <a:pt x="183592" y="666478"/>
                  <a:pt x="293974" y="706743"/>
                  <a:pt x="204425" y="676894"/>
                </a:cubicBezTo>
                <a:cubicBezTo>
                  <a:pt x="192550" y="665019"/>
                  <a:pt x="182234" y="651345"/>
                  <a:pt x="168799" y="641268"/>
                </a:cubicBezTo>
                <a:cubicBezTo>
                  <a:pt x="134546" y="615578"/>
                  <a:pt x="92198" y="600292"/>
                  <a:pt x="61922" y="570016"/>
                </a:cubicBezTo>
                <a:cubicBezTo>
                  <a:pt x="16204" y="524298"/>
                  <a:pt x="35612" y="548364"/>
                  <a:pt x="2545" y="498764"/>
                </a:cubicBezTo>
                <a:cubicBezTo>
                  <a:pt x="15722" y="419703"/>
                  <a:pt x="-7351" y="413657"/>
                  <a:pt x="2545" y="391886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3458A-FEF8-CB21-5001-3626754CE3E5}"/>
              </a:ext>
            </a:extLst>
          </p:cNvPr>
          <p:cNvSpPr txBox="1"/>
          <p:nvPr/>
        </p:nvSpPr>
        <p:spPr>
          <a:xfrm>
            <a:off x="7535055" y="2710671"/>
            <a:ext cx="4482774" cy="1721465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nằm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vực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Đông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Nam Á,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châu</a:t>
            </a:r>
            <a:r>
              <a:rPr lang="en-US" sz="32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Á.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97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722B30FF-A636-4BEE-A6A1-0ECB3AA3E5B8}"/>
              </a:ext>
            </a:extLst>
          </p:cNvPr>
          <p:cNvSpPr/>
          <p:nvPr/>
        </p:nvSpPr>
        <p:spPr>
          <a:xfrm rot="634769">
            <a:off x="304315" y="4432301"/>
            <a:ext cx="2879083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67655B-CDE0-4F41-8244-16D9B579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985649" y="4441372"/>
            <a:ext cx="1626921" cy="2230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7011806" y="1378592"/>
            <a:ext cx="5094514" cy="1991499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Trên đất liền, nước ta có chung đường biên giới với Trung Quốc, Lào, Cam-pu-chia và tiếp giáp với biển.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>
            <a:off x="4096987" y="1710047"/>
            <a:ext cx="593766" cy="4037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997AC9-10B9-B5A4-C36E-27E313752672}"/>
              </a:ext>
            </a:extLst>
          </p:cNvPr>
          <p:cNvSpPr/>
          <p:nvPr/>
        </p:nvSpPr>
        <p:spPr>
          <a:xfrm>
            <a:off x="6663718" y="418447"/>
            <a:ext cx="1175657" cy="3443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5D71C-9DF4-219A-94AC-0005B26CE60D}"/>
              </a:ext>
            </a:extLst>
          </p:cNvPr>
          <p:cNvSpPr/>
          <p:nvPr/>
        </p:nvSpPr>
        <p:spPr>
          <a:xfrm>
            <a:off x="5925787" y="3835730"/>
            <a:ext cx="510639" cy="9143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164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>
            <a:extLst>
              <a:ext uri="{FF2B5EF4-FFF2-40B4-BE49-F238E27FC236}">
                <a16:creationId xmlns:a16="http://schemas.microsoft.com/office/drawing/2014/main" id="{722B30FF-A636-4BEE-A6A1-0ECB3AA3E5B8}"/>
              </a:ext>
            </a:extLst>
          </p:cNvPr>
          <p:cNvSpPr/>
          <p:nvPr/>
        </p:nvSpPr>
        <p:spPr>
          <a:xfrm rot="634769">
            <a:off x="304315" y="4432301"/>
            <a:ext cx="2879083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2CE73503-88C2-4A41-855A-BC9753B8E11F}"/>
              </a:ext>
            </a:extLst>
          </p:cNvPr>
          <p:cNvSpPr/>
          <p:nvPr/>
        </p:nvSpPr>
        <p:spPr>
          <a:xfrm rot="10800000">
            <a:off x="0" y="618343"/>
            <a:ext cx="3475003" cy="2745482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3938A2B6-73AA-4798-9FB3-F2F59754E24D}"/>
              </a:ext>
            </a:extLst>
          </p:cNvPr>
          <p:cNvSpPr/>
          <p:nvPr/>
        </p:nvSpPr>
        <p:spPr>
          <a:xfrm rot="10800000">
            <a:off x="248846" y="755936"/>
            <a:ext cx="3126694" cy="2470295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1447EC-4E03-493B-805F-1CCDC905C26A}"/>
              </a:ext>
            </a:extLst>
          </p:cNvPr>
          <p:cNvSpPr txBox="1"/>
          <p:nvPr/>
        </p:nvSpPr>
        <p:spPr>
          <a:xfrm>
            <a:off x="43545" y="5544812"/>
            <a:ext cx="363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Kể tên một số đảo và quần đảo của nước ta.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931F0A-54C2-4A07-AD46-44AC0EC6388D}"/>
              </a:ext>
            </a:extLst>
          </p:cNvPr>
          <p:cNvSpPr txBox="1"/>
          <p:nvPr/>
        </p:nvSpPr>
        <p:spPr>
          <a:xfrm>
            <a:off x="860940" y="674007"/>
            <a:ext cx="19594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Xác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địa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Nam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đồ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67655B-CDE0-4F41-8244-16D9B57997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985649" y="4441372"/>
            <a:ext cx="1626921" cy="223021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41CFA4-FCB4-BFB3-7EB5-3F5AC465C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4758ABB-5EAC-13D3-81DF-AD7971C82094}"/>
              </a:ext>
            </a:extLst>
          </p:cNvPr>
          <p:cNvSpPr txBox="1"/>
          <p:nvPr/>
        </p:nvSpPr>
        <p:spPr>
          <a:xfrm>
            <a:off x="6875814" y="288105"/>
            <a:ext cx="5094514" cy="1518940"/>
          </a:xfrm>
          <a:prstGeom prst="snipRoundRect">
            <a:avLst>
              <a:gd name="adj1" fmla="val 31344"/>
              <a:gd name="adj2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Vùng biển nước ta thuộc Biển Đông, giáp với vùng biển của nhiều quốc gia.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9AA1AD-DCD5-8C8B-ADE9-CA378C804ADC}"/>
              </a:ext>
            </a:extLst>
          </p:cNvPr>
          <p:cNvSpPr/>
          <p:nvPr/>
        </p:nvSpPr>
        <p:spPr>
          <a:xfrm rot="19783763">
            <a:off x="8180066" y="4066467"/>
            <a:ext cx="3043685" cy="10780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2457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loud 33">
            <a:extLst>
              <a:ext uri="{FF2B5EF4-FFF2-40B4-BE49-F238E27FC236}">
                <a16:creationId xmlns:a16="http://schemas.microsoft.com/office/drawing/2014/main" id="{39F05D0F-8186-4870-A4C5-FDBF6372514E}"/>
              </a:ext>
            </a:extLst>
          </p:cNvPr>
          <p:cNvSpPr/>
          <p:nvPr/>
        </p:nvSpPr>
        <p:spPr>
          <a:xfrm rot="634769">
            <a:off x="-1127676" y="5361953"/>
            <a:ext cx="4136283" cy="2344146"/>
          </a:xfrm>
          <a:prstGeom prst="cloud">
            <a:avLst/>
          </a:prstGeom>
          <a:solidFill>
            <a:srgbClr val="FFFF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6524C899-1B71-487D-BC82-D4AA76C0809A}"/>
              </a:ext>
            </a:extLst>
          </p:cNvPr>
          <p:cNvSpPr/>
          <p:nvPr/>
        </p:nvSpPr>
        <p:spPr>
          <a:xfrm rot="5400000">
            <a:off x="-1527827" y="-978296"/>
            <a:ext cx="3980779" cy="5012541"/>
          </a:xfrm>
          <a:prstGeom prst="hexagon">
            <a:avLst/>
          </a:prstGeom>
          <a:solidFill>
            <a:schemeClr val="accent3">
              <a:lumMod val="40000"/>
              <a:lumOff val="6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9351641F-0506-4907-9917-47715C12EC67}"/>
              </a:ext>
            </a:extLst>
          </p:cNvPr>
          <p:cNvSpPr/>
          <p:nvPr/>
        </p:nvSpPr>
        <p:spPr>
          <a:xfrm rot="5400000">
            <a:off x="-1309439" y="-805032"/>
            <a:ext cx="3581775" cy="4666011"/>
          </a:xfrm>
          <a:prstGeom prst="hexagon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F306B87-289C-4FB9-A396-CEFF51AAE411}"/>
              </a:ext>
            </a:extLst>
          </p:cNvPr>
          <p:cNvSpPr txBox="1"/>
          <p:nvPr/>
        </p:nvSpPr>
        <p:spPr>
          <a:xfrm>
            <a:off x="0" y="304093"/>
            <a:ext cx="26006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Trình bày ảnh hưởng của vị trí địa lí đối với tự nhiên và hoạt động sản xuất ở nước ta.</a:t>
            </a:r>
          </a:p>
        </p:txBody>
      </p:sp>
      <p:sp>
        <p:nvSpPr>
          <p:cNvPr id="32" name="Graphic 49" descr="A palm leaf">
            <a:extLst>
              <a:ext uri="{FF2B5EF4-FFF2-40B4-BE49-F238E27FC236}">
                <a16:creationId xmlns:a16="http://schemas.microsoft.com/office/drawing/2014/main" id="{934C3500-D706-4851-AD30-CCB3D8D9EEFD}"/>
              </a:ext>
            </a:extLst>
          </p:cNvPr>
          <p:cNvSpPr/>
          <p:nvPr/>
        </p:nvSpPr>
        <p:spPr>
          <a:xfrm rot="16200000">
            <a:off x="-7040013" y="-559575"/>
            <a:ext cx="4710700" cy="6405527"/>
          </a:xfrm>
          <a:custGeom>
            <a:avLst/>
            <a:gdLst>
              <a:gd name="connsiteX0" fmla="*/ 3024523 w 3024522"/>
              <a:gd name="connsiteY0" fmla="*/ 2102112 h 4960190"/>
              <a:gd name="connsiteX1" fmla="*/ 3012009 w 3024522"/>
              <a:gd name="connsiteY1" fmla="*/ 1883996 h 4960190"/>
              <a:gd name="connsiteX2" fmla="*/ 2671662 w 3024522"/>
              <a:gd name="connsiteY2" fmla="*/ 1537452 h 4960190"/>
              <a:gd name="connsiteX3" fmla="*/ 2938992 w 3024522"/>
              <a:gd name="connsiteY3" fmla="*/ 1537452 h 4960190"/>
              <a:gd name="connsiteX4" fmla="*/ 2632544 w 3024522"/>
              <a:gd name="connsiteY4" fmla="*/ 942874 h 4960190"/>
              <a:gd name="connsiteX5" fmla="*/ 2583875 w 3024522"/>
              <a:gd name="connsiteY5" fmla="*/ 995979 h 4960190"/>
              <a:gd name="connsiteX6" fmla="*/ 1915544 w 3024522"/>
              <a:gd name="connsiteY6" fmla="*/ 1129649 h 4960190"/>
              <a:gd name="connsiteX7" fmla="*/ 2376695 w 3024522"/>
              <a:gd name="connsiteY7" fmla="*/ 668502 h 4960190"/>
              <a:gd name="connsiteX8" fmla="*/ 2276382 w 3024522"/>
              <a:gd name="connsiteY8" fmla="*/ 585807 h 4960190"/>
              <a:gd name="connsiteX9" fmla="*/ 1512261 w 3024522"/>
              <a:gd name="connsiteY9" fmla="*/ 0 h 4960190"/>
              <a:gd name="connsiteX10" fmla="*/ 748154 w 3024522"/>
              <a:gd name="connsiteY10" fmla="*/ 585807 h 4960190"/>
              <a:gd name="connsiteX11" fmla="*/ 661198 w 3024522"/>
              <a:gd name="connsiteY11" fmla="*/ 656643 h 4960190"/>
              <a:gd name="connsiteX12" fmla="*/ 1134196 w 3024522"/>
              <a:gd name="connsiteY12" fmla="*/ 1129649 h 4960190"/>
              <a:gd name="connsiteX13" fmla="*/ 465865 w 3024522"/>
              <a:gd name="connsiteY13" fmla="*/ 995979 h 4960190"/>
              <a:gd name="connsiteX14" fmla="*/ 404152 w 3024522"/>
              <a:gd name="connsiteY14" fmla="*/ 927096 h 4960190"/>
              <a:gd name="connsiteX15" fmla="*/ 93395 w 3024522"/>
              <a:gd name="connsiteY15" fmla="*/ 1512247 h 4960190"/>
              <a:gd name="connsiteX16" fmla="*/ 756131 w 3024522"/>
              <a:gd name="connsiteY16" fmla="*/ 1512247 h 4960190"/>
              <a:gd name="connsiteX17" fmla="*/ 189033 w 3024522"/>
              <a:gd name="connsiteY17" fmla="*/ 1890309 h 4960190"/>
              <a:gd name="connsiteX18" fmla="*/ 14014 w 3024522"/>
              <a:gd name="connsiteY18" fmla="*/ 1871873 h 4960190"/>
              <a:gd name="connsiteX19" fmla="*/ 0 w 3024522"/>
              <a:gd name="connsiteY19" fmla="*/ 2102112 h 4960190"/>
              <a:gd name="connsiteX20" fmla="*/ 0 w 3024522"/>
              <a:gd name="connsiteY20" fmla="*/ 2268371 h 4960190"/>
              <a:gd name="connsiteX21" fmla="*/ 756131 w 3024522"/>
              <a:gd name="connsiteY21" fmla="*/ 2268371 h 4960190"/>
              <a:gd name="connsiteX22" fmla="*/ 189033 w 3024522"/>
              <a:gd name="connsiteY22" fmla="*/ 2646433 h 4960190"/>
              <a:gd name="connsiteX23" fmla="*/ 0 w 3024522"/>
              <a:gd name="connsiteY23" fmla="*/ 2624833 h 4960190"/>
              <a:gd name="connsiteX24" fmla="*/ 0 w 3024522"/>
              <a:gd name="connsiteY24" fmla="*/ 2692721 h 4960190"/>
              <a:gd name="connsiteX25" fmla="*/ 250254 w 3024522"/>
              <a:gd name="connsiteY25" fmla="*/ 3524986 h 4960190"/>
              <a:gd name="connsiteX26" fmla="*/ 751581 w 3024522"/>
              <a:gd name="connsiteY26" fmla="*/ 3023664 h 4960190"/>
              <a:gd name="connsiteX27" fmla="*/ 617923 w 3024522"/>
              <a:gd name="connsiteY27" fmla="*/ 3691989 h 4960190"/>
              <a:gd name="connsiteX28" fmla="*/ 484453 w 3024522"/>
              <a:gd name="connsiteY28" fmla="*/ 3800618 h 4960190"/>
              <a:gd name="connsiteX29" fmla="*/ 1032068 w 3024522"/>
              <a:gd name="connsiteY29" fmla="*/ 4124655 h 4960190"/>
              <a:gd name="connsiteX30" fmla="*/ 1032081 w 3024522"/>
              <a:gd name="connsiteY30" fmla="*/ 4124655 h 4960190"/>
              <a:gd name="connsiteX31" fmla="*/ 1486742 w 3024522"/>
              <a:gd name="connsiteY31" fmla="*/ 3798917 h 4960190"/>
              <a:gd name="connsiteX32" fmla="*/ 1467650 w 3024522"/>
              <a:gd name="connsiteY32" fmla="*/ 4914817 h 4960190"/>
              <a:gd name="connsiteX33" fmla="*/ 1467650 w 3024522"/>
              <a:gd name="connsiteY33" fmla="*/ 4916342 h 4960190"/>
              <a:gd name="connsiteX34" fmla="*/ 1513017 w 3024522"/>
              <a:gd name="connsiteY34" fmla="*/ 4960185 h 4960190"/>
              <a:gd name="connsiteX35" fmla="*/ 1556860 w 3024522"/>
              <a:gd name="connsiteY35" fmla="*/ 4914817 h 4960190"/>
              <a:gd name="connsiteX36" fmla="*/ 1537768 w 3024522"/>
              <a:gd name="connsiteY36" fmla="*/ 3798917 h 4960190"/>
              <a:gd name="connsiteX37" fmla="*/ 1992429 w 3024522"/>
              <a:gd name="connsiteY37" fmla="*/ 4124655 h 4960190"/>
              <a:gd name="connsiteX38" fmla="*/ 2550719 w 3024522"/>
              <a:gd name="connsiteY38" fmla="*/ 3790801 h 4960190"/>
              <a:gd name="connsiteX39" fmla="*/ 2431792 w 3024522"/>
              <a:gd name="connsiteY39" fmla="*/ 3691989 h 4960190"/>
              <a:gd name="connsiteX40" fmla="*/ 2298133 w 3024522"/>
              <a:gd name="connsiteY40" fmla="*/ 3023664 h 4960190"/>
              <a:gd name="connsiteX41" fmla="*/ 2784073 w 3024522"/>
              <a:gd name="connsiteY41" fmla="*/ 3509599 h 4960190"/>
              <a:gd name="connsiteX42" fmla="*/ 3024523 w 3024522"/>
              <a:gd name="connsiteY42" fmla="*/ 2692733 h 4960190"/>
              <a:gd name="connsiteX43" fmla="*/ 3024523 w 3024522"/>
              <a:gd name="connsiteY43" fmla="*/ 2630366 h 4960190"/>
              <a:gd name="connsiteX44" fmla="*/ 2860694 w 3024522"/>
              <a:gd name="connsiteY44" fmla="*/ 2646446 h 4960190"/>
              <a:gd name="connsiteX45" fmla="*/ 2293596 w 3024522"/>
              <a:gd name="connsiteY45" fmla="*/ 2268384 h 4960190"/>
              <a:gd name="connsiteX46" fmla="*/ 3024523 w 3024522"/>
              <a:gd name="connsiteY46" fmla="*/ 2268384 h 4960190"/>
              <a:gd name="connsiteX47" fmla="*/ 3024523 w 3024522"/>
              <a:gd name="connsiteY47" fmla="*/ 2102112 h 4960190"/>
              <a:gd name="connsiteX48" fmla="*/ 1215543 w 3024522"/>
              <a:gd name="connsiteY48" fmla="*/ 3761136 h 4960190"/>
              <a:gd name="connsiteX49" fmla="*/ 889878 w 3024522"/>
              <a:gd name="connsiteY49" fmla="*/ 3811015 h 4960190"/>
              <a:gd name="connsiteX50" fmla="*/ 939757 w 3024522"/>
              <a:gd name="connsiteY50" fmla="*/ 3485353 h 4960190"/>
              <a:gd name="connsiteX51" fmla="*/ 1265410 w 3024522"/>
              <a:gd name="connsiteY51" fmla="*/ 3435461 h 4960190"/>
              <a:gd name="connsiteX52" fmla="*/ 1215543 w 3024522"/>
              <a:gd name="connsiteY52" fmla="*/ 3761136 h 496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3024522" h="4960190">
                <a:moveTo>
                  <a:pt x="3024523" y="2102112"/>
                </a:moveTo>
                <a:cubicBezTo>
                  <a:pt x="3024523" y="2028781"/>
                  <a:pt x="3020276" y="1955979"/>
                  <a:pt x="3012009" y="1883996"/>
                </a:cubicBezTo>
                <a:cubicBezTo>
                  <a:pt x="2811697" y="1825661"/>
                  <a:pt x="2671662" y="1692482"/>
                  <a:pt x="2671662" y="1537452"/>
                </a:cubicBezTo>
                <a:lnTo>
                  <a:pt x="2938992" y="1537452"/>
                </a:lnTo>
                <a:cubicBezTo>
                  <a:pt x="2872616" y="1322977"/>
                  <a:pt x="2768950" y="1121596"/>
                  <a:pt x="2632544" y="942874"/>
                </a:cubicBezTo>
                <a:cubicBezTo>
                  <a:pt x="2617271" y="960958"/>
                  <a:pt x="2601127" y="978727"/>
                  <a:pt x="2583875" y="995979"/>
                </a:cubicBezTo>
                <a:cubicBezTo>
                  <a:pt x="2362404" y="1217435"/>
                  <a:pt x="2063191" y="1277295"/>
                  <a:pt x="1915544" y="1129649"/>
                </a:cubicBezTo>
                <a:lnTo>
                  <a:pt x="2376695" y="668502"/>
                </a:lnTo>
                <a:cubicBezTo>
                  <a:pt x="2344282" y="639958"/>
                  <a:pt x="2310924" y="612284"/>
                  <a:pt x="2276382" y="585807"/>
                </a:cubicBezTo>
                <a:lnTo>
                  <a:pt x="1512261" y="0"/>
                </a:lnTo>
                <a:lnTo>
                  <a:pt x="748154" y="585807"/>
                </a:lnTo>
                <a:cubicBezTo>
                  <a:pt x="718375" y="608642"/>
                  <a:pt x="689389" y="632271"/>
                  <a:pt x="661198" y="656643"/>
                </a:cubicBezTo>
                <a:lnTo>
                  <a:pt x="1134196" y="1129649"/>
                </a:lnTo>
                <a:cubicBezTo>
                  <a:pt x="986549" y="1277295"/>
                  <a:pt x="687335" y="1217448"/>
                  <a:pt x="465865" y="995979"/>
                </a:cubicBezTo>
                <a:cubicBezTo>
                  <a:pt x="443622" y="973736"/>
                  <a:pt x="423080" y="950674"/>
                  <a:pt x="404152" y="927096"/>
                </a:cubicBezTo>
                <a:cubicBezTo>
                  <a:pt x="267154" y="1102769"/>
                  <a:pt x="162014" y="1300873"/>
                  <a:pt x="93395" y="1512247"/>
                </a:cubicBezTo>
                <a:lnTo>
                  <a:pt x="756131" y="1512247"/>
                </a:lnTo>
                <a:cubicBezTo>
                  <a:pt x="756131" y="1721039"/>
                  <a:pt x="502235" y="1890309"/>
                  <a:pt x="189033" y="1890309"/>
                </a:cubicBezTo>
                <a:cubicBezTo>
                  <a:pt x="127937" y="1890309"/>
                  <a:pt x="69148" y="1883794"/>
                  <a:pt x="14014" y="1871873"/>
                </a:cubicBezTo>
                <a:cubicBezTo>
                  <a:pt x="4801" y="1947800"/>
                  <a:pt x="0" y="2024660"/>
                  <a:pt x="0" y="2102112"/>
                </a:cubicBezTo>
                <a:lnTo>
                  <a:pt x="0" y="2268371"/>
                </a:lnTo>
                <a:lnTo>
                  <a:pt x="756131" y="2268371"/>
                </a:lnTo>
                <a:cubicBezTo>
                  <a:pt x="756131" y="2477162"/>
                  <a:pt x="502235" y="2646433"/>
                  <a:pt x="189033" y="2646433"/>
                </a:cubicBezTo>
                <a:cubicBezTo>
                  <a:pt x="122733" y="2646433"/>
                  <a:pt x="59129" y="2638784"/>
                  <a:pt x="0" y="2624833"/>
                </a:cubicBezTo>
                <a:lnTo>
                  <a:pt x="0" y="2692721"/>
                </a:lnTo>
                <a:cubicBezTo>
                  <a:pt x="0" y="2996203"/>
                  <a:pt x="90761" y="3283732"/>
                  <a:pt x="250254" y="3524986"/>
                </a:cubicBezTo>
                <a:lnTo>
                  <a:pt x="751581" y="3023664"/>
                </a:lnTo>
                <a:cubicBezTo>
                  <a:pt x="899228" y="3171309"/>
                  <a:pt x="839381" y="3470520"/>
                  <a:pt x="617923" y="3691989"/>
                </a:cubicBezTo>
                <a:cubicBezTo>
                  <a:pt x="575718" y="3734180"/>
                  <a:pt x="530703" y="3770474"/>
                  <a:pt x="484453" y="3800618"/>
                </a:cubicBezTo>
                <a:cubicBezTo>
                  <a:pt x="638590" y="3943311"/>
                  <a:pt x="823829" y="4055243"/>
                  <a:pt x="1032068" y="4124655"/>
                </a:cubicBezTo>
                <a:lnTo>
                  <a:pt x="1032081" y="4124655"/>
                </a:lnTo>
                <a:lnTo>
                  <a:pt x="1486742" y="3798917"/>
                </a:lnTo>
                <a:lnTo>
                  <a:pt x="1467650" y="4914817"/>
                </a:lnTo>
                <a:cubicBezTo>
                  <a:pt x="1467650" y="4915258"/>
                  <a:pt x="1467637" y="4915888"/>
                  <a:pt x="1467650" y="4916342"/>
                </a:cubicBezTo>
                <a:cubicBezTo>
                  <a:pt x="1468065" y="4940979"/>
                  <a:pt x="1488393" y="4960600"/>
                  <a:pt x="1513017" y="4960185"/>
                </a:cubicBezTo>
                <a:cubicBezTo>
                  <a:pt x="1537642" y="4959756"/>
                  <a:pt x="1557276" y="4939454"/>
                  <a:pt x="1556860" y="4914817"/>
                </a:cubicBezTo>
                <a:lnTo>
                  <a:pt x="1537768" y="3798917"/>
                </a:lnTo>
                <a:lnTo>
                  <a:pt x="1992429" y="4124655"/>
                </a:lnTo>
                <a:cubicBezTo>
                  <a:pt x="1992429" y="4124655"/>
                  <a:pt x="2394490" y="3938220"/>
                  <a:pt x="2550719" y="3790801"/>
                </a:cubicBezTo>
                <a:cubicBezTo>
                  <a:pt x="2509585" y="3762674"/>
                  <a:pt x="2469561" y="3729744"/>
                  <a:pt x="2431792" y="3691989"/>
                </a:cubicBezTo>
                <a:cubicBezTo>
                  <a:pt x="2210334" y="3470533"/>
                  <a:pt x="2150486" y="3171309"/>
                  <a:pt x="2298133" y="3023664"/>
                </a:cubicBezTo>
                <a:lnTo>
                  <a:pt x="2784073" y="3509599"/>
                </a:lnTo>
                <a:cubicBezTo>
                  <a:pt x="2937366" y="3271533"/>
                  <a:pt x="3024523" y="2989827"/>
                  <a:pt x="3024523" y="2692733"/>
                </a:cubicBezTo>
                <a:lnTo>
                  <a:pt x="3024523" y="2630366"/>
                </a:lnTo>
                <a:cubicBezTo>
                  <a:pt x="2972639" y="2640787"/>
                  <a:pt x="2917669" y="2646446"/>
                  <a:pt x="2860694" y="2646446"/>
                </a:cubicBezTo>
                <a:cubicBezTo>
                  <a:pt x="2547492" y="2646446"/>
                  <a:pt x="2293596" y="2477175"/>
                  <a:pt x="2293596" y="2268384"/>
                </a:cubicBezTo>
                <a:lnTo>
                  <a:pt x="3024523" y="2268384"/>
                </a:lnTo>
                <a:lnTo>
                  <a:pt x="3024523" y="2102112"/>
                </a:lnTo>
                <a:close/>
                <a:moveTo>
                  <a:pt x="1215543" y="3761136"/>
                </a:moveTo>
                <a:cubicBezTo>
                  <a:pt x="1111840" y="3864839"/>
                  <a:pt x="966045" y="3887182"/>
                  <a:pt x="889878" y="3811015"/>
                </a:cubicBezTo>
                <a:cubicBezTo>
                  <a:pt x="813723" y="3734861"/>
                  <a:pt x="836054" y="3589055"/>
                  <a:pt x="939757" y="3485353"/>
                </a:cubicBezTo>
                <a:cubicBezTo>
                  <a:pt x="1043460" y="3381650"/>
                  <a:pt x="1189255" y="3359307"/>
                  <a:pt x="1265410" y="3435461"/>
                </a:cubicBezTo>
                <a:cubicBezTo>
                  <a:pt x="1341577" y="3511628"/>
                  <a:pt x="1319246" y="3657421"/>
                  <a:pt x="1215543" y="376113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762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33" name="Graphic 51" descr="A birch leaf">
            <a:extLst>
              <a:ext uri="{FF2B5EF4-FFF2-40B4-BE49-F238E27FC236}">
                <a16:creationId xmlns:a16="http://schemas.microsoft.com/office/drawing/2014/main" id="{2801A6EC-1E63-477D-BE72-9972EC7840BB}"/>
              </a:ext>
            </a:extLst>
          </p:cNvPr>
          <p:cNvSpPr/>
          <p:nvPr/>
        </p:nvSpPr>
        <p:spPr>
          <a:xfrm rot="16200000">
            <a:off x="-6657922" y="-271407"/>
            <a:ext cx="3969588" cy="5379793"/>
          </a:xfrm>
          <a:custGeom>
            <a:avLst/>
            <a:gdLst>
              <a:gd name="connsiteX0" fmla="*/ 2906279 w 3140446"/>
              <a:gd name="connsiteY0" fmla="*/ 2392011 h 4165902"/>
              <a:gd name="connsiteX1" fmla="*/ 3058850 w 3140446"/>
              <a:gd name="connsiteY1" fmla="*/ 2140757 h 4165902"/>
              <a:gd name="connsiteX2" fmla="*/ 3140446 w 3140446"/>
              <a:gd name="connsiteY2" fmla="*/ 2070746 h 4165902"/>
              <a:gd name="connsiteX3" fmla="*/ 3021850 w 3140446"/>
              <a:gd name="connsiteY3" fmla="*/ 2029588 h 4165902"/>
              <a:gd name="connsiteX4" fmla="*/ 3112703 w 3140446"/>
              <a:gd name="connsiteY4" fmla="*/ 1926235 h 4165902"/>
              <a:gd name="connsiteX5" fmla="*/ 2972351 w 3140446"/>
              <a:gd name="connsiteY5" fmla="*/ 1902687 h 4165902"/>
              <a:gd name="connsiteX6" fmla="*/ 3079325 w 3140446"/>
              <a:gd name="connsiteY6" fmla="*/ 1793115 h 4165902"/>
              <a:gd name="connsiteX7" fmla="*/ 2925218 w 3140446"/>
              <a:gd name="connsiteY7" fmla="*/ 1775383 h 4165902"/>
              <a:gd name="connsiteX8" fmla="*/ 3031411 w 3140446"/>
              <a:gd name="connsiteY8" fmla="*/ 1655628 h 4165902"/>
              <a:gd name="connsiteX9" fmla="*/ 2875950 w 3140446"/>
              <a:gd name="connsiteY9" fmla="*/ 1648897 h 4165902"/>
              <a:gd name="connsiteX10" fmla="*/ 2974448 w 3140446"/>
              <a:gd name="connsiteY10" fmla="*/ 1522764 h 4165902"/>
              <a:gd name="connsiteX11" fmla="*/ 2818426 w 3140446"/>
              <a:gd name="connsiteY11" fmla="*/ 1525593 h 4165902"/>
              <a:gd name="connsiteX12" fmla="*/ 2909901 w 3140446"/>
              <a:gd name="connsiteY12" fmla="*/ 1394363 h 4165902"/>
              <a:gd name="connsiteX13" fmla="*/ 2753878 w 3140446"/>
              <a:gd name="connsiteY13" fmla="*/ 1405497 h 4165902"/>
              <a:gd name="connsiteX14" fmla="*/ 2838987 w 3140446"/>
              <a:gd name="connsiteY14" fmla="*/ 1270157 h 4165902"/>
              <a:gd name="connsiteX15" fmla="*/ 2683306 w 3140446"/>
              <a:gd name="connsiteY15" fmla="*/ 1288559 h 4165902"/>
              <a:gd name="connsiteX16" fmla="*/ 2762634 w 3140446"/>
              <a:gd name="connsiteY16" fmla="*/ 1149878 h 4165902"/>
              <a:gd name="connsiteX17" fmla="*/ 2607551 w 3140446"/>
              <a:gd name="connsiteY17" fmla="*/ 1174670 h 4165902"/>
              <a:gd name="connsiteX18" fmla="*/ 2681599 w 3140446"/>
              <a:gd name="connsiteY18" fmla="*/ 1033245 h 4165902"/>
              <a:gd name="connsiteX19" fmla="*/ 2527271 w 3140446"/>
              <a:gd name="connsiteY19" fmla="*/ 1063708 h 4165902"/>
              <a:gd name="connsiteX20" fmla="*/ 2596527 w 3140446"/>
              <a:gd name="connsiteY20" fmla="*/ 920014 h 4165902"/>
              <a:gd name="connsiteX21" fmla="*/ 2443065 w 3140446"/>
              <a:gd name="connsiteY21" fmla="*/ 955551 h 4165902"/>
              <a:gd name="connsiteX22" fmla="*/ 2507894 w 3140446"/>
              <a:gd name="connsiteY22" fmla="*/ 809967 h 4165902"/>
              <a:gd name="connsiteX23" fmla="*/ 2355359 w 3140446"/>
              <a:gd name="connsiteY23" fmla="*/ 850076 h 4165902"/>
              <a:gd name="connsiteX24" fmla="*/ 2416114 w 3140446"/>
              <a:gd name="connsiteY24" fmla="*/ 702883 h 4165902"/>
              <a:gd name="connsiteX25" fmla="*/ 2264531 w 3140446"/>
              <a:gd name="connsiteY25" fmla="*/ 747138 h 4165902"/>
              <a:gd name="connsiteX26" fmla="*/ 2321457 w 3140446"/>
              <a:gd name="connsiteY26" fmla="*/ 598530 h 4165902"/>
              <a:gd name="connsiteX27" fmla="*/ 2170874 w 3140446"/>
              <a:gd name="connsiteY27" fmla="*/ 646615 h 4165902"/>
              <a:gd name="connsiteX28" fmla="*/ 2224202 w 3140446"/>
              <a:gd name="connsiteY28" fmla="*/ 496824 h 4165902"/>
              <a:gd name="connsiteX29" fmla="*/ 2074643 w 3140446"/>
              <a:gd name="connsiteY29" fmla="*/ 548482 h 4165902"/>
              <a:gd name="connsiteX30" fmla="*/ 2124569 w 3140446"/>
              <a:gd name="connsiteY30" fmla="*/ 397642 h 4165902"/>
              <a:gd name="connsiteX31" fmla="*/ 1976084 w 3140446"/>
              <a:gd name="connsiteY31" fmla="*/ 452678 h 4165902"/>
              <a:gd name="connsiteX32" fmla="*/ 2022681 w 3140446"/>
              <a:gd name="connsiteY32" fmla="*/ 300924 h 4165902"/>
              <a:gd name="connsiteX33" fmla="*/ 1875329 w 3140446"/>
              <a:gd name="connsiteY33" fmla="*/ 359216 h 4165902"/>
              <a:gd name="connsiteX34" fmla="*/ 1918670 w 3140446"/>
              <a:gd name="connsiteY34" fmla="*/ 206632 h 4165902"/>
              <a:gd name="connsiteX35" fmla="*/ 1772513 w 3140446"/>
              <a:gd name="connsiteY35" fmla="*/ 268156 h 4165902"/>
              <a:gd name="connsiteX36" fmla="*/ 1756099 w 3140446"/>
              <a:gd name="connsiteY36" fmla="*/ 97560 h 4165902"/>
              <a:gd name="connsiteX37" fmla="*/ 1668441 w 3140446"/>
              <a:gd name="connsiteY37" fmla="*/ 175657 h 4165902"/>
              <a:gd name="connsiteX38" fmla="*/ 1560979 w 3140446"/>
              <a:gd name="connsiteY38" fmla="*/ 0 h 4165902"/>
              <a:gd name="connsiteX39" fmla="*/ 1472932 w 3140446"/>
              <a:gd name="connsiteY39" fmla="*/ 179620 h 4165902"/>
              <a:gd name="connsiteX40" fmla="*/ 1390250 w 3140446"/>
              <a:gd name="connsiteY40" fmla="*/ 97560 h 4165902"/>
              <a:gd name="connsiteX41" fmla="*/ 1367933 w 3140446"/>
              <a:gd name="connsiteY41" fmla="*/ 268156 h 4165902"/>
              <a:gd name="connsiteX42" fmla="*/ 1221789 w 3140446"/>
              <a:gd name="connsiteY42" fmla="*/ 206632 h 4165902"/>
              <a:gd name="connsiteX43" fmla="*/ 1265117 w 3140446"/>
              <a:gd name="connsiteY43" fmla="*/ 359216 h 4165902"/>
              <a:gd name="connsiteX44" fmla="*/ 1117766 w 3140446"/>
              <a:gd name="connsiteY44" fmla="*/ 300924 h 4165902"/>
              <a:gd name="connsiteX45" fmla="*/ 1164363 w 3140446"/>
              <a:gd name="connsiteY45" fmla="*/ 452678 h 4165902"/>
              <a:gd name="connsiteX46" fmla="*/ 1015889 w 3140446"/>
              <a:gd name="connsiteY46" fmla="*/ 397642 h 4165902"/>
              <a:gd name="connsiteX47" fmla="*/ 1065803 w 3140446"/>
              <a:gd name="connsiteY47" fmla="*/ 548482 h 4165902"/>
              <a:gd name="connsiteX48" fmla="*/ 916256 w 3140446"/>
              <a:gd name="connsiteY48" fmla="*/ 496824 h 4165902"/>
              <a:gd name="connsiteX49" fmla="*/ 969585 w 3140446"/>
              <a:gd name="connsiteY49" fmla="*/ 646615 h 4165902"/>
              <a:gd name="connsiteX50" fmla="*/ 819001 w 3140446"/>
              <a:gd name="connsiteY50" fmla="*/ 598530 h 4165902"/>
              <a:gd name="connsiteX51" fmla="*/ 875915 w 3140446"/>
              <a:gd name="connsiteY51" fmla="*/ 747138 h 4165902"/>
              <a:gd name="connsiteX52" fmla="*/ 724332 w 3140446"/>
              <a:gd name="connsiteY52" fmla="*/ 702883 h 4165902"/>
              <a:gd name="connsiteX53" fmla="*/ 785087 w 3140446"/>
              <a:gd name="connsiteY53" fmla="*/ 850076 h 4165902"/>
              <a:gd name="connsiteX54" fmla="*/ 632553 w 3140446"/>
              <a:gd name="connsiteY54" fmla="*/ 809967 h 4165902"/>
              <a:gd name="connsiteX55" fmla="*/ 697393 w 3140446"/>
              <a:gd name="connsiteY55" fmla="*/ 955551 h 4165902"/>
              <a:gd name="connsiteX56" fmla="*/ 543920 w 3140446"/>
              <a:gd name="connsiteY56" fmla="*/ 920014 h 4165902"/>
              <a:gd name="connsiteX57" fmla="*/ 613175 w 3140446"/>
              <a:gd name="connsiteY57" fmla="*/ 1063708 h 4165902"/>
              <a:gd name="connsiteX58" fmla="*/ 458848 w 3140446"/>
              <a:gd name="connsiteY58" fmla="*/ 1033245 h 4165902"/>
              <a:gd name="connsiteX59" fmla="*/ 532908 w 3140446"/>
              <a:gd name="connsiteY59" fmla="*/ 1174670 h 4165902"/>
              <a:gd name="connsiteX60" fmla="*/ 377824 w 3140446"/>
              <a:gd name="connsiteY60" fmla="*/ 1149878 h 4165902"/>
              <a:gd name="connsiteX61" fmla="*/ 457140 w 3140446"/>
              <a:gd name="connsiteY61" fmla="*/ 1288559 h 4165902"/>
              <a:gd name="connsiteX62" fmla="*/ 301472 w 3140446"/>
              <a:gd name="connsiteY62" fmla="*/ 1270157 h 4165902"/>
              <a:gd name="connsiteX63" fmla="*/ 386568 w 3140446"/>
              <a:gd name="connsiteY63" fmla="*/ 1405497 h 4165902"/>
              <a:gd name="connsiteX64" fmla="*/ 230546 w 3140446"/>
              <a:gd name="connsiteY64" fmla="*/ 1394363 h 4165902"/>
              <a:gd name="connsiteX65" fmla="*/ 322020 w 3140446"/>
              <a:gd name="connsiteY65" fmla="*/ 1525593 h 4165902"/>
              <a:gd name="connsiteX66" fmla="*/ 166010 w 3140446"/>
              <a:gd name="connsiteY66" fmla="*/ 1522764 h 4165902"/>
              <a:gd name="connsiteX67" fmla="*/ 264497 w 3140446"/>
              <a:gd name="connsiteY67" fmla="*/ 1648897 h 4165902"/>
              <a:gd name="connsiteX68" fmla="*/ 109047 w 3140446"/>
              <a:gd name="connsiteY68" fmla="*/ 1655628 h 4165902"/>
              <a:gd name="connsiteX69" fmla="*/ 215229 w 3140446"/>
              <a:gd name="connsiteY69" fmla="*/ 1775383 h 4165902"/>
              <a:gd name="connsiteX70" fmla="*/ 61133 w 3140446"/>
              <a:gd name="connsiteY70" fmla="*/ 1793115 h 4165902"/>
              <a:gd name="connsiteX71" fmla="*/ 175656 w 3140446"/>
              <a:gd name="connsiteY71" fmla="*/ 1904857 h 4165902"/>
              <a:gd name="connsiteX72" fmla="*/ 24073 w 3140446"/>
              <a:gd name="connsiteY72" fmla="*/ 1935211 h 4165902"/>
              <a:gd name="connsiteX73" fmla="*/ 146291 w 3140446"/>
              <a:gd name="connsiteY73" fmla="*/ 2036454 h 4165902"/>
              <a:gd name="connsiteX74" fmla="*/ 0 w 3140446"/>
              <a:gd name="connsiteY74" fmla="*/ 2081551 h 4165902"/>
              <a:gd name="connsiteX75" fmla="*/ 106438 w 3140446"/>
              <a:gd name="connsiteY75" fmla="*/ 2159989 h 4165902"/>
              <a:gd name="connsiteX76" fmla="*/ 190668 w 3140446"/>
              <a:gd name="connsiteY76" fmla="*/ 2290402 h 4165902"/>
              <a:gd name="connsiteX77" fmla="*/ 52621 w 3140446"/>
              <a:gd name="connsiteY77" fmla="*/ 2444912 h 4165902"/>
              <a:gd name="connsiteX78" fmla="*/ 48792 w 3140446"/>
              <a:gd name="connsiteY78" fmla="*/ 2536533 h 4165902"/>
              <a:gd name="connsiteX79" fmla="*/ 1073169 w 3140446"/>
              <a:gd name="connsiteY79" fmla="*/ 3512133 h 4165902"/>
              <a:gd name="connsiteX80" fmla="*/ 1197509 w 3140446"/>
              <a:gd name="connsiteY80" fmla="*/ 3505779 h 4165902"/>
              <a:gd name="connsiteX81" fmla="*/ 1548053 w 3140446"/>
              <a:gd name="connsiteY81" fmla="*/ 3825227 h 4165902"/>
              <a:gd name="connsiteX82" fmla="*/ 1542199 w 3140446"/>
              <a:gd name="connsiteY82" fmla="*/ 4121882 h 4165902"/>
              <a:gd name="connsiteX83" fmla="*/ 1542199 w 3140446"/>
              <a:gd name="connsiteY83" fmla="*/ 4123590 h 4165902"/>
              <a:gd name="connsiteX84" fmla="*/ 1586211 w 3140446"/>
              <a:gd name="connsiteY84" fmla="*/ 4165894 h 4165902"/>
              <a:gd name="connsiteX85" fmla="*/ 1628515 w 3140446"/>
              <a:gd name="connsiteY85" fmla="*/ 4121882 h 4165902"/>
              <a:gd name="connsiteX86" fmla="*/ 1622661 w 3140446"/>
              <a:gd name="connsiteY86" fmla="*/ 3825227 h 4165902"/>
              <a:gd name="connsiteX87" fmla="*/ 1973206 w 3140446"/>
              <a:gd name="connsiteY87" fmla="*/ 3505779 h 4165902"/>
              <a:gd name="connsiteX88" fmla="*/ 2097545 w 3140446"/>
              <a:gd name="connsiteY88" fmla="*/ 3512133 h 4165902"/>
              <a:gd name="connsiteX89" fmla="*/ 3107422 w 3140446"/>
              <a:gd name="connsiteY89" fmla="*/ 2731409 h 4165902"/>
              <a:gd name="connsiteX90" fmla="*/ 3090398 w 3140446"/>
              <a:gd name="connsiteY90" fmla="*/ 2729958 h 4165902"/>
              <a:gd name="connsiteX91" fmla="*/ 2906279 w 3140446"/>
              <a:gd name="connsiteY91" fmla="*/ 2392011 h 4165902"/>
              <a:gd name="connsiteX92" fmla="*/ 317118 w 3140446"/>
              <a:gd name="connsiteY92" fmla="*/ 2804823 h 4165902"/>
              <a:gd name="connsiteX93" fmla="*/ 219558 w 3140446"/>
              <a:gd name="connsiteY93" fmla="*/ 2707263 h 4165902"/>
              <a:gd name="connsiteX94" fmla="*/ 317118 w 3140446"/>
              <a:gd name="connsiteY94" fmla="*/ 2609703 h 4165902"/>
              <a:gd name="connsiteX95" fmla="*/ 414677 w 3140446"/>
              <a:gd name="connsiteY95" fmla="*/ 2707263 h 4165902"/>
              <a:gd name="connsiteX96" fmla="*/ 317118 w 3140446"/>
              <a:gd name="connsiteY96" fmla="*/ 2804823 h 416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3140446" h="4165902">
                <a:moveTo>
                  <a:pt x="2906279" y="2392011"/>
                </a:moveTo>
                <a:cubicBezTo>
                  <a:pt x="2921876" y="2276804"/>
                  <a:pt x="2982424" y="2183159"/>
                  <a:pt x="3058850" y="2140757"/>
                </a:cubicBezTo>
                <a:cubicBezTo>
                  <a:pt x="3064533" y="2136477"/>
                  <a:pt x="3140446" y="2070746"/>
                  <a:pt x="3140446" y="2070746"/>
                </a:cubicBezTo>
                <a:lnTo>
                  <a:pt x="3021850" y="2029588"/>
                </a:lnTo>
                <a:lnTo>
                  <a:pt x="3112703" y="1926235"/>
                </a:lnTo>
                <a:lnTo>
                  <a:pt x="2972351" y="1902687"/>
                </a:lnTo>
                <a:lnTo>
                  <a:pt x="3079325" y="1793115"/>
                </a:lnTo>
                <a:lnTo>
                  <a:pt x="2925218" y="1775383"/>
                </a:lnTo>
                <a:lnTo>
                  <a:pt x="3031411" y="1655628"/>
                </a:lnTo>
                <a:lnTo>
                  <a:pt x="2875950" y="1648897"/>
                </a:lnTo>
                <a:lnTo>
                  <a:pt x="2974448" y="1522764"/>
                </a:lnTo>
                <a:lnTo>
                  <a:pt x="2818426" y="1525593"/>
                </a:lnTo>
                <a:lnTo>
                  <a:pt x="2909901" y="1394363"/>
                </a:lnTo>
                <a:lnTo>
                  <a:pt x="2753878" y="1405497"/>
                </a:lnTo>
                <a:lnTo>
                  <a:pt x="2838987" y="1270157"/>
                </a:lnTo>
                <a:lnTo>
                  <a:pt x="2683306" y="1288559"/>
                </a:lnTo>
                <a:lnTo>
                  <a:pt x="2762634" y="1149878"/>
                </a:lnTo>
                <a:lnTo>
                  <a:pt x="2607551" y="1174670"/>
                </a:lnTo>
                <a:lnTo>
                  <a:pt x="2681599" y="1033245"/>
                </a:lnTo>
                <a:lnTo>
                  <a:pt x="2527271" y="1063708"/>
                </a:lnTo>
                <a:lnTo>
                  <a:pt x="2596527" y="920014"/>
                </a:lnTo>
                <a:lnTo>
                  <a:pt x="2443065" y="955551"/>
                </a:lnTo>
                <a:lnTo>
                  <a:pt x="2507894" y="809967"/>
                </a:lnTo>
                <a:lnTo>
                  <a:pt x="2355359" y="850076"/>
                </a:lnTo>
                <a:lnTo>
                  <a:pt x="2416114" y="702883"/>
                </a:lnTo>
                <a:lnTo>
                  <a:pt x="2264531" y="747138"/>
                </a:lnTo>
                <a:lnTo>
                  <a:pt x="2321457" y="598530"/>
                </a:lnTo>
                <a:lnTo>
                  <a:pt x="2170874" y="646615"/>
                </a:lnTo>
                <a:lnTo>
                  <a:pt x="2224202" y="496824"/>
                </a:lnTo>
                <a:lnTo>
                  <a:pt x="2074643" y="548482"/>
                </a:lnTo>
                <a:lnTo>
                  <a:pt x="2124569" y="397642"/>
                </a:lnTo>
                <a:lnTo>
                  <a:pt x="1976084" y="452678"/>
                </a:lnTo>
                <a:lnTo>
                  <a:pt x="2022681" y="300924"/>
                </a:lnTo>
                <a:lnTo>
                  <a:pt x="1875329" y="359216"/>
                </a:lnTo>
                <a:lnTo>
                  <a:pt x="1918670" y="206632"/>
                </a:lnTo>
                <a:lnTo>
                  <a:pt x="1772513" y="268156"/>
                </a:lnTo>
                <a:lnTo>
                  <a:pt x="1756099" y="97560"/>
                </a:lnTo>
                <a:lnTo>
                  <a:pt x="1668441" y="175657"/>
                </a:lnTo>
                <a:lnTo>
                  <a:pt x="1560979" y="0"/>
                </a:lnTo>
                <a:lnTo>
                  <a:pt x="1472932" y="179620"/>
                </a:lnTo>
                <a:lnTo>
                  <a:pt x="1390250" y="97560"/>
                </a:lnTo>
                <a:lnTo>
                  <a:pt x="1367933" y="268156"/>
                </a:lnTo>
                <a:lnTo>
                  <a:pt x="1221789" y="206632"/>
                </a:lnTo>
                <a:lnTo>
                  <a:pt x="1265117" y="359216"/>
                </a:lnTo>
                <a:lnTo>
                  <a:pt x="1117766" y="300924"/>
                </a:lnTo>
                <a:lnTo>
                  <a:pt x="1164363" y="452678"/>
                </a:lnTo>
                <a:lnTo>
                  <a:pt x="1015889" y="397642"/>
                </a:lnTo>
                <a:lnTo>
                  <a:pt x="1065803" y="548482"/>
                </a:lnTo>
                <a:lnTo>
                  <a:pt x="916256" y="496824"/>
                </a:lnTo>
                <a:lnTo>
                  <a:pt x="969585" y="646615"/>
                </a:lnTo>
                <a:lnTo>
                  <a:pt x="819001" y="598530"/>
                </a:lnTo>
                <a:lnTo>
                  <a:pt x="875915" y="747138"/>
                </a:lnTo>
                <a:lnTo>
                  <a:pt x="724332" y="702883"/>
                </a:lnTo>
                <a:lnTo>
                  <a:pt x="785087" y="850076"/>
                </a:lnTo>
                <a:lnTo>
                  <a:pt x="632553" y="809967"/>
                </a:lnTo>
                <a:lnTo>
                  <a:pt x="697393" y="955551"/>
                </a:lnTo>
                <a:lnTo>
                  <a:pt x="543920" y="920014"/>
                </a:lnTo>
                <a:lnTo>
                  <a:pt x="613175" y="1063708"/>
                </a:lnTo>
                <a:lnTo>
                  <a:pt x="458848" y="1033245"/>
                </a:lnTo>
                <a:lnTo>
                  <a:pt x="532908" y="1174670"/>
                </a:lnTo>
                <a:lnTo>
                  <a:pt x="377824" y="1149878"/>
                </a:lnTo>
                <a:lnTo>
                  <a:pt x="457140" y="1288559"/>
                </a:lnTo>
                <a:lnTo>
                  <a:pt x="301472" y="1270157"/>
                </a:lnTo>
                <a:lnTo>
                  <a:pt x="386568" y="1405497"/>
                </a:lnTo>
                <a:lnTo>
                  <a:pt x="230546" y="1394363"/>
                </a:lnTo>
                <a:lnTo>
                  <a:pt x="322020" y="1525593"/>
                </a:lnTo>
                <a:lnTo>
                  <a:pt x="166010" y="1522764"/>
                </a:lnTo>
                <a:lnTo>
                  <a:pt x="264497" y="1648897"/>
                </a:lnTo>
                <a:lnTo>
                  <a:pt x="109047" y="1655628"/>
                </a:lnTo>
                <a:lnTo>
                  <a:pt x="215229" y="1775383"/>
                </a:lnTo>
                <a:lnTo>
                  <a:pt x="61133" y="1793115"/>
                </a:lnTo>
                <a:lnTo>
                  <a:pt x="175656" y="1904857"/>
                </a:lnTo>
                <a:lnTo>
                  <a:pt x="24073" y="1935211"/>
                </a:lnTo>
                <a:lnTo>
                  <a:pt x="146291" y="2036454"/>
                </a:lnTo>
                <a:lnTo>
                  <a:pt x="0" y="2081551"/>
                </a:lnTo>
                <a:cubicBezTo>
                  <a:pt x="0" y="2081551"/>
                  <a:pt x="90438" y="2148391"/>
                  <a:pt x="106438" y="2159989"/>
                </a:cubicBezTo>
                <a:cubicBezTo>
                  <a:pt x="157839" y="2190891"/>
                  <a:pt x="190668" y="2237829"/>
                  <a:pt x="190668" y="2290402"/>
                </a:cubicBezTo>
                <a:cubicBezTo>
                  <a:pt x="190668" y="2359584"/>
                  <a:pt x="133827" y="2418962"/>
                  <a:pt x="52621" y="2444912"/>
                </a:cubicBezTo>
                <a:cubicBezTo>
                  <a:pt x="50121" y="2475705"/>
                  <a:pt x="48792" y="2506265"/>
                  <a:pt x="48792" y="2536533"/>
                </a:cubicBezTo>
                <a:cubicBezTo>
                  <a:pt x="48792" y="3170673"/>
                  <a:pt x="463421" y="3512133"/>
                  <a:pt x="1073169" y="3512133"/>
                </a:cubicBezTo>
                <a:cubicBezTo>
                  <a:pt x="1117010" y="3512133"/>
                  <a:pt x="1158533" y="3509804"/>
                  <a:pt x="1197509" y="3505779"/>
                </a:cubicBezTo>
                <a:cubicBezTo>
                  <a:pt x="1387104" y="3486243"/>
                  <a:pt x="1551809" y="3634668"/>
                  <a:pt x="1548053" y="3825227"/>
                </a:cubicBezTo>
                <a:lnTo>
                  <a:pt x="1542199" y="4121882"/>
                </a:lnTo>
                <a:cubicBezTo>
                  <a:pt x="1542187" y="4122395"/>
                  <a:pt x="1542187" y="4123077"/>
                  <a:pt x="1542199" y="4123590"/>
                </a:cubicBezTo>
                <a:cubicBezTo>
                  <a:pt x="1542675" y="4147431"/>
                  <a:pt x="1562369" y="4166369"/>
                  <a:pt x="1586211" y="4165894"/>
                </a:cubicBezTo>
                <a:cubicBezTo>
                  <a:pt x="1610040" y="4165418"/>
                  <a:pt x="1628978" y="4145723"/>
                  <a:pt x="1628515" y="4121882"/>
                </a:cubicBezTo>
                <a:lnTo>
                  <a:pt x="1622661" y="3825227"/>
                </a:lnTo>
                <a:cubicBezTo>
                  <a:pt x="1618905" y="3634668"/>
                  <a:pt x="1783611" y="3486243"/>
                  <a:pt x="1973206" y="3505779"/>
                </a:cubicBezTo>
                <a:cubicBezTo>
                  <a:pt x="2012193" y="3509791"/>
                  <a:pt x="2053704" y="3512133"/>
                  <a:pt x="2097545" y="3512133"/>
                </a:cubicBezTo>
                <a:cubicBezTo>
                  <a:pt x="2641465" y="3512133"/>
                  <a:pt x="3029826" y="3240209"/>
                  <a:pt x="3107422" y="2731409"/>
                </a:cubicBezTo>
                <a:cubicBezTo>
                  <a:pt x="3101752" y="2731178"/>
                  <a:pt x="3096081" y="2730763"/>
                  <a:pt x="3090398" y="2729958"/>
                </a:cubicBezTo>
                <a:cubicBezTo>
                  <a:pt x="2965827" y="2712337"/>
                  <a:pt x="2883377" y="2561021"/>
                  <a:pt x="2906279" y="2392011"/>
                </a:cubicBezTo>
                <a:close/>
                <a:moveTo>
                  <a:pt x="317118" y="2804823"/>
                </a:moveTo>
                <a:cubicBezTo>
                  <a:pt x="263240" y="2804823"/>
                  <a:pt x="219558" y="2761141"/>
                  <a:pt x="219558" y="2707263"/>
                </a:cubicBezTo>
                <a:cubicBezTo>
                  <a:pt x="219558" y="2653386"/>
                  <a:pt x="263240" y="2609703"/>
                  <a:pt x="317118" y="2609703"/>
                </a:cubicBezTo>
                <a:cubicBezTo>
                  <a:pt x="370995" y="2609703"/>
                  <a:pt x="414677" y="2653386"/>
                  <a:pt x="414677" y="2707263"/>
                </a:cubicBezTo>
                <a:cubicBezTo>
                  <a:pt x="414677" y="2761141"/>
                  <a:pt x="370995" y="2804823"/>
                  <a:pt x="317118" y="2804823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70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B13BD7B-32F5-403B-9CA2-3E0E336B9D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7" t="3009" r="15661"/>
          <a:stretch/>
        </p:blipFill>
        <p:spPr>
          <a:xfrm flipH="1">
            <a:off x="403040" y="5451746"/>
            <a:ext cx="914400" cy="12043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6538E9-D124-C30A-1543-ED5CD9F2A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221" y="0"/>
            <a:ext cx="8688779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C13DAD0-FCD8-14A7-2A07-9B21406D103C}"/>
              </a:ext>
            </a:extLst>
          </p:cNvPr>
          <p:cNvSpPr/>
          <p:nvPr/>
        </p:nvSpPr>
        <p:spPr>
          <a:xfrm>
            <a:off x="5308270" y="332509"/>
            <a:ext cx="6721433" cy="6008913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740180E-1122-4C6C-CC96-B48BA84B2A89}"/>
              </a:ext>
            </a:extLst>
          </p:cNvPr>
          <p:cNvSpPr/>
          <p:nvPr/>
        </p:nvSpPr>
        <p:spPr>
          <a:xfrm>
            <a:off x="7659585" y="570016"/>
            <a:ext cx="2588821" cy="748145"/>
          </a:xfrm>
          <a:prstGeom prst="roundRect">
            <a:avLst>
              <a:gd name="adj" fmla="val 46826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ẢNH HƯỞNG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423E4A7-2420-F695-66CE-4FD7E4F8B1A9}"/>
              </a:ext>
            </a:extLst>
          </p:cNvPr>
          <p:cNvGrpSpPr/>
          <p:nvPr/>
        </p:nvGrpSpPr>
        <p:grpSpPr>
          <a:xfrm>
            <a:off x="6127670" y="1353787"/>
            <a:ext cx="5450772" cy="688769"/>
            <a:chOff x="6590807" y="1401288"/>
            <a:chExt cx="5450772" cy="68876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7AEC8AF-9C54-EFC0-42A9-616B2CBE1182}"/>
                </a:ext>
              </a:extLst>
            </p:cNvPr>
            <p:cNvCxnSpPr/>
            <p:nvPr/>
          </p:nvCxnSpPr>
          <p:spPr>
            <a:xfrm>
              <a:off x="9417133" y="1401288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2AF8B453-1305-D398-9718-5AAFBEAB407B}"/>
                </a:ext>
              </a:extLst>
            </p:cNvPr>
            <p:cNvCxnSpPr>
              <a:cxnSpLocks/>
            </p:cNvCxnSpPr>
            <p:nvPr/>
          </p:nvCxnSpPr>
          <p:spPr>
            <a:xfrm>
              <a:off x="6614557" y="1769424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9030A48-952E-869E-63BC-40EFCF20E8B8}"/>
                </a:ext>
              </a:extLst>
            </p:cNvPr>
            <p:cNvCxnSpPr/>
            <p:nvPr/>
          </p:nvCxnSpPr>
          <p:spPr>
            <a:xfrm>
              <a:off x="12029705" y="1710047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3069EAD-78F4-690B-369C-69F64249CB2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90807" y="1745672"/>
              <a:ext cx="5450772" cy="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CD49B4C-D1CC-3C65-D8AB-19A63E0487E6}"/>
                </a:ext>
              </a:extLst>
            </p:cNvPr>
            <p:cNvCxnSpPr/>
            <p:nvPr/>
          </p:nvCxnSpPr>
          <p:spPr>
            <a:xfrm>
              <a:off x="8514609" y="1721921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3EE1B16-C0FA-826A-BFD5-B3208EB3B8D2}"/>
                </a:ext>
              </a:extLst>
            </p:cNvPr>
            <p:cNvCxnSpPr/>
            <p:nvPr/>
          </p:nvCxnSpPr>
          <p:spPr>
            <a:xfrm>
              <a:off x="10426537" y="1721920"/>
              <a:ext cx="0" cy="32063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21430C97-F894-FE15-DBAC-2B78CCD62A5B}"/>
              </a:ext>
            </a:extLst>
          </p:cNvPr>
          <p:cNvSpPr/>
          <p:nvPr/>
        </p:nvSpPr>
        <p:spPr>
          <a:xfrm>
            <a:off x="5427025" y="2030682"/>
            <a:ext cx="1579417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ẩm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225D59E-FEFE-BEB8-1B90-60164E7E8BB1}"/>
              </a:ext>
            </a:extLst>
          </p:cNvPr>
          <p:cNvSpPr/>
          <p:nvPr/>
        </p:nvSpPr>
        <p:spPr>
          <a:xfrm>
            <a:off x="7243949" y="2018806"/>
            <a:ext cx="1555667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Thích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cây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trồng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nuôi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vùng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đới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D486B2B4-6AE9-8458-8030-3137A6ACC382}"/>
              </a:ext>
            </a:extLst>
          </p:cNvPr>
          <p:cNvSpPr/>
          <p:nvPr/>
        </p:nvSpPr>
        <p:spPr>
          <a:xfrm>
            <a:off x="9001497" y="2018806"/>
            <a:ext cx="1828799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Thuận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lợi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giao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thông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tải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nhập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khẩu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10B6368-1D1C-DBE9-7110-01A5FC045731}"/>
              </a:ext>
            </a:extLst>
          </p:cNvPr>
          <p:cNvSpPr/>
          <p:nvPr/>
        </p:nvSpPr>
        <p:spPr>
          <a:xfrm>
            <a:off x="10951030" y="1995055"/>
            <a:ext cx="1126176" cy="3146960"/>
          </a:xfrm>
          <a:prstGeom prst="roundRect">
            <a:avLst>
              <a:gd name="adj" fmla="val 20679"/>
            </a:avLst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thiên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tai (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bão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72569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 animBg="1"/>
      <p:bldP spid="26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280</Words>
  <Application>Microsoft Office PowerPoint</Application>
  <PresentationFormat>Widescreen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#9Slide02 Noi dung dai</vt:lpstr>
      <vt:lpstr>Arial</vt:lpstr>
      <vt:lpstr>Calibri</vt:lpstr>
      <vt:lpstr>Calibri Light</vt:lpstr>
      <vt:lpstr>Cambria</vt:lpstr>
      <vt:lpstr>HP-222</vt:lpstr>
      <vt:lpstr>Times New Roman</vt:lpstr>
      <vt:lpstr>UTM HelvetIns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 Nguyễn Thị Kiều Trang</cp:lastModifiedBy>
  <cp:revision>10</cp:revision>
  <dcterms:created xsi:type="dcterms:W3CDTF">2024-08-22T08:31:22Z</dcterms:created>
  <dcterms:modified xsi:type="dcterms:W3CDTF">2025-09-29T01:46:34Z</dcterms:modified>
</cp:coreProperties>
</file>