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55" r:id="rId3"/>
    <p:sldId id="3051" r:id="rId5"/>
    <p:sldId id="3052" r:id="rId6"/>
    <p:sldId id="3059" r:id="rId7"/>
    <p:sldId id="3060" r:id="rId8"/>
    <p:sldId id="3061" r:id="rId9"/>
    <p:sldId id="3063" r:id="rId10"/>
    <p:sldId id="3067" r:id="rId11"/>
    <p:sldId id="30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8D7"/>
    <a:srgbClr val="FF3399"/>
    <a:srgbClr val="FFFFFF"/>
    <a:srgbClr val="0000FF"/>
    <a:srgbClr val="3DC3EC"/>
    <a:srgbClr val="F3E8CC"/>
    <a:srgbClr val="F03C69"/>
    <a:srgbClr val="000099"/>
    <a:srgbClr val="FDF2D1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4762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8949" y="271155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.xml"/><Relationship Id="rId7" Type="http://schemas.microsoft.com/office/2007/relationships/hdphoto" Target="../media/image12.wdp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microsoft.com/office/2007/relationships/hdphoto" Target="../media/image26.wdp"/><Relationship Id="rId3" Type="http://schemas.openxmlformats.org/officeDocument/2006/relationships/image" Target="../media/image25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39.wdp"/><Relationship Id="rId8" Type="http://schemas.openxmlformats.org/officeDocument/2006/relationships/image" Target="../media/image38.png"/><Relationship Id="rId7" Type="http://schemas.microsoft.com/office/2007/relationships/hdphoto" Target="../media/image37.wdp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3" Type="http://schemas.openxmlformats.org/officeDocument/2006/relationships/image" Target="../media/image33.png"/><Relationship Id="rId2" Type="http://schemas.microsoft.com/office/2007/relationships/hdphoto" Target="../media/image24.wdp"/><Relationship Id="rId12" Type="http://schemas.openxmlformats.org/officeDocument/2006/relationships/slideLayout" Target="../slideLayouts/slideLayout3.xml"/><Relationship Id="rId11" Type="http://schemas.microsoft.com/office/2007/relationships/hdphoto" Target="../media/image41.wdp"/><Relationship Id="rId10" Type="http://schemas.openxmlformats.org/officeDocument/2006/relationships/image" Target="../media/image40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42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733" y="740863"/>
            <a:ext cx="1664763" cy="1512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3" name="Scroll: Horizontal 2"/>
          <p:cNvSpPr/>
          <p:nvPr/>
        </p:nvSpPr>
        <p:spPr>
          <a:xfrm>
            <a:off x="922711" y="240722"/>
            <a:ext cx="8773883" cy="14233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1552" y="630203"/>
            <a:ext cx="858531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 1: CÔNG NGHỆ VÀ ĐỜI SỐNG</a:t>
            </a:r>
            <a:endParaRPr lang="en-US" sz="32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9924" y="3396203"/>
            <a:ext cx="9124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TỰ NHIÊN VÀ CÔNG NGHỆ</a:t>
            </a:r>
            <a:endParaRPr lang="en-US" sz="5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020" l="0" r="100000">
                        <a14:foregroundMark x1="19298" y1="39801" x2="19298" y2="39801"/>
                        <a14:foregroundMark x1="15351" y1="57214" x2="15351" y2="57214"/>
                        <a14:foregroundMark x1="31140" y1="73134" x2="31140" y2="73134"/>
                        <a14:foregroundMark x1="39035" y1="85572" x2="39035" y2="85572"/>
                        <a14:foregroundMark x1="62281" y1="88557" x2="62281" y2="88557"/>
                        <a14:foregroundMark x1="78947" y1="88557" x2="78947" y2="88557"/>
                        <a14:foregroundMark x1="85526" y1="73134" x2="85526" y2="73134"/>
                        <a14:foregroundMark x1="90789" y1="67164" x2="90789" y2="67164"/>
                        <a14:foregroundMark x1="21053" y1="20398" x2="21053" y2="20398"/>
                        <a14:foregroundMark x1="24561" y1="25373" x2="24561" y2="25373"/>
                        <a14:foregroundMark x1="15789" y1="51244" x2="15789" y2="51244"/>
                        <a14:foregroundMark x1="19737" y1="61194" x2="19737" y2="61194"/>
                        <a14:foregroundMark x1="22368" y1="68657" x2="22368" y2="68657"/>
                        <a14:foregroundMark x1="16667" y1="65672" x2="16667" y2="67662"/>
                        <a14:foregroundMark x1="20614" y1="78109" x2="20614" y2="78109"/>
                        <a14:foregroundMark x1="29825" y1="83582" x2="29825" y2="83582"/>
                        <a14:foregroundMark x1="35088" y1="85572" x2="35088" y2="85572"/>
                        <a14:foregroundMark x1="44737" y1="88060" x2="44737" y2="88060"/>
                        <a14:foregroundMark x1="88158" y1="78109" x2="88158" y2="78109"/>
                        <a14:foregroundMark x1="92105" y1="78109" x2="92105" y2="78109"/>
                        <a14:foregroundMark x1="91228" y1="84080" x2="91228" y2="84080"/>
                        <a14:foregroundMark x1="77632" y1="83582" x2="77632" y2="83582"/>
                        <a14:foregroundMark x1="92544" y1="57214" x2="92544" y2="57214"/>
                        <a14:foregroundMark x1="69737" y1="88557" x2="69737" y2="88557"/>
                        <a14:foregroundMark x1="39035" y1="90050" x2="39035" y2="90050"/>
                        <a14:foregroundMark x1="59649" y1="90050" x2="59649" y2="90050"/>
                        <a14:foregroundMark x1="69737" y1="90050" x2="69737" y2="90050"/>
                        <a14:foregroundMark x1="75439" y1="92537" x2="75439" y2="92537"/>
                        <a14:foregroundMark x1="67544" y1="94030" x2="67544" y2="94030"/>
                        <a14:foregroundMark x1="59649" y1="92537" x2="59649" y2="92537"/>
                        <a14:foregroundMark x1="56579" y1="24876" x2="56579" y2="24876"/>
                        <a14:foregroundMark x1="61842" y1="24876" x2="61842" y2="24876"/>
                        <a14:foregroundMark x1="53947" y1="23383" x2="53947" y2="23383"/>
                        <a14:foregroundMark x1="52632" y1="25373" x2="52632" y2="25373"/>
                        <a14:foregroundMark x1="64474" y1="26368" x2="64474" y2="26368"/>
                        <a14:foregroundMark x1="62281" y1="22388" x2="62281" y2="22388"/>
                        <a14:foregroundMark x1="51316" y1="25373" x2="51316" y2="25373"/>
                        <a14:foregroundMark x1="56579" y1="31343" x2="56579" y2="31343"/>
                        <a14:foregroundMark x1="58333" y1="31343" x2="58333" y2="31343"/>
                        <a14:foregroundMark x1="62281" y1="29353" x2="62281" y2="29353"/>
                        <a14:foregroundMark x1="89912" y1="29851" x2="89912" y2="29851"/>
                        <a14:foregroundMark x1="92105" y1="29851" x2="92105" y2="29851"/>
                        <a14:foregroundMark x1="23684" y1="70149" x2="23684" y2="70149"/>
                        <a14:foregroundMark x1="27632" y1="79602" x2="27632" y2="79602"/>
                        <a14:foregroundMark x1="62281" y1="4478" x2="62281" y2="4478"/>
                        <a14:foregroundMark x1="39035" y1="5473" x2="39035" y2="5473"/>
                        <a14:foregroundMark x1="31140" y1="11443" x2="31140" y2="11443"/>
                        <a14:foregroundMark x1="55702" y1="2985" x2="55702" y2="2985"/>
                        <a14:foregroundMark x1="72807" y1="9950" x2="72807" y2="9950"/>
                        <a14:foregroundMark x1="84211" y1="19403" x2="84211" y2="194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133" y="1481637"/>
            <a:ext cx="2171745" cy="191456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0"/>
            <a:ext cx="2379406" cy="36354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CÔNG NGHỆ 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071" y="344228"/>
            <a:ext cx="4134561" cy="25081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35016" y="1142864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1064" y="1322032"/>
            <a:ext cx="488048" cy="430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20" y="3035953"/>
            <a:ext cx="12042880" cy="3600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2.96296E-6 L 2.916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4526" y="29295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ĐỐI TƯỢNG TỰ NHIÊN VÀ SẢN PHẨM CÔNG NGHỆ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4133" y="1090055"/>
            <a:ext cx="11415705" cy="5243295"/>
            <a:chOff x="512219" y="1021436"/>
            <a:chExt cx="11415705" cy="524329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21655" y="1597498"/>
              <a:ext cx="105062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342900">
                <a:buFontTx/>
                <a:buChar char="-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gọi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7872" l="0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527" y="1166630"/>
            <a:ext cx="682648" cy="916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3569" y="1209859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640" y="2453977"/>
            <a:ext cx="1282766" cy="14923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149" y="2453977"/>
            <a:ext cx="2133710" cy="14097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4663" y="4230038"/>
            <a:ext cx="1181161" cy="17844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1095" y="2470848"/>
            <a:ext cx="1479626" cy="13780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5269" y="4191935"/>
            <a:ext cx="1181161" cy="18606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5672" y="4258614"/>
            <a:ext cx="2127359" cy="172728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277669" y="3955603"/>
            <a:ext cx="1103002" cy="3811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17359" y="3868016"/>
            <a:ext cx="1103002" cy="3811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337850" y="5933130"/>
            <a:ext cx="1103002" cy="3811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24347" y="5952181"/>
            <a:ext cx="126080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44874" y="5929492"/>
            <a:ext cx="1103002" cy="3811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41178" y="3878213"/>
            <a:ext cx="1103002" cy="3811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Nón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4526" y="29295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ĐỐI TƯỢNG TỰ NHIÊN VÀ SẢN PHẨM CÔNG NGHỆ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4133" y="1090055"/>
            <a:ext cx="11415705" cy="5243295"/>
            <a:chOff x="512219" y="1021436"/>
            <a:chExt cx="11415705" cy="524329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21655" y="1597498"/>
              <a:ext cx="105062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342900">
                <a:buFontTx/>
                <a:buChar char="-"/>
              </a:pP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do con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do con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7872" l="0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527" y="1166630"/>
            <a:ext cx="682648" cy="916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3569" y="1209859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278" y="4545863"/>
            <a:ext cx="1282766" cy="14923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1268" y="4498003"/>
            <a:ext cx="2133710" cy="14097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268" y="2485643"/>
            <a:ext cx="1181161" cy="17844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0848" y="2511912"/>
            <a:ext cx="1479626" cy="13780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037" y="2462802"/>
            <a:ext cx="1181161" cy="18606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3306" y="2469061"/>
            <a:ext cx="2127359" cy="17272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8851" y="2739258"/>
            <a:ext cx="3675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rrow: Right 5"/>
          <p:cNvSpPr/>
          <p:nvPr/>
        </p:nvSpPr>
        <p:spPr>
          <a:xfrm>
            <a:off x="717527" y="2808641"/>
            <a:ext cx="341324" cy="29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/>
          <p:cNvSpPr/>
          <p:nvPr/>
        </p:nvSpPr>
        <p:spPr>
          <a:xfrm>
            <a:off x="717527" y="4843293"/>
            <a:ext cx="341324" cy="296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0662" y="4608609"/>
            <a:ext cx="2798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14526" y="292955"/>
            <a:ext cx="8211146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1. ĐỐI TƯỢNG TỰ NHIÊN VÀ SẢN PHẨM CÔNG NGHỆ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4133" y="1090055"/>
            <a:ext cx="10962947" cy="5243295"/>
            <a:chOff x="512219" y="1021436"/>
            <a:chExt cx="10962947" cy="524329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21655" y="1824557"/>
              <a:ext cx="10053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13569" y="1209859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6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133" y="928313"/>
            <a:ext cx="997001" cy="12510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691" y1="14130" x2="24691" y2="14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318" y="2844770"/>
            <a:ext cx="1028753" cy="11684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01134" y="3127977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1809749" y="3811294"/>
            <a:ext cx="9163051" cy="16383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4133" y="0"/>
            <a:ext cx="106249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TÁC DỤNG CỦA MỘT SỐ SẢN PHẨM CÔNG NGHỆ TRONG GIA ĐÌNH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604133" y="1090055"/>
            <a:ext cx="10962947" cy="5243295"/>
          </a:xfrm>
          <a:prstGeom prst="roundRect">
            <a:avLst>
              <a:gd name="adj" fmla="val 393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4573" y="713773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7872" l="0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25" y="429080"/>
            <a:ext cx="682648" cy="916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67" y="1142853"/>
            <a:ext cx="9794691" cy="7526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904" y="2002223"/>
            <a:ext cx="2197213" cy="18225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3824" y="1993485"/>
            <a:ext cx="2203563" cy="18542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249" y="2057384"/>
            <a:ext cx="2267067" cy="17971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0595" y="4133795"/>
            <a:ext cx="2378030" cy="19505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8699" y="3890461"/>
            <a:ext cx="4730993" cy="2406774"/>
          </a:xfrm>
          <a:prstGeom prst="rect">
            <a:avLst/>
          </a:prstGeom>
        </p:spPr>
      </p:pic>
      <p:sp>
        <p:nvSpPr>
          <p:cNvPr id="25" name="Flowchart: Terminator 24"/>
          <p:cNvSpPr/>
          <p:nvPr/>
        </p:nvSpPr>
        <p:spPr>
          <a:xfrm>
            <a:off x="7799750" y="3902891"/>
            <a:ext cx="2163400" cy="4000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2329326" y="4061281"/>
            <a:ext cx="1707033" cy="4000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mát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Terminator 26"/>
          <p:cNvSpPr/>
          <p:nvPr/>
        </p:nvSpPr>
        <p:spPr>
          <a:xfrm>
            <a:off x="8506882" y="1924445"/>
            <a:ext cx="1707033" cy="4000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1866649" y="2004381"/>
            <a:ext cx="1707033" cy="4000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4464125" y="1976408"/>
            <a:ext cx="3335625" cy="400050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4133" y="1090055"/>
            <a:ext cx="10962947" cy="5243295"/>
            <a:chOff x="512219" y="1021436"/>
            <a:chExt cx="10962947" cy="524329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6936" y="1366345"/>
              <a:ext cx="10053511" cy="83099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defTabSz="342900"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Quan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80169" y="702038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6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146" y="350010"/>
            <a:ext cx="997001" cy="12510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133" y="0"/>
            <a:ext cx="106249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TÁC DỤNG CỦA MỘT SỐ SẢN PHẨM CÔNG NGHỆ TRONG GIA ĐÌNH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 descr="Bảng đen Hình ảnh | Định dạng hình ảnh PSD 400446705| vn.lovepik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9" y="2443163"/>
            <a:ext cx="2124981" cy="106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àn ghế lớp học phổ thông Hòa Phát cao 69cm khung sắt mặt gỗ tự nhiê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2522577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ủ đựng đồ nhiền ngăn cho học sinh, mầm non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9" y="3682856"/>
            <a:ext cx="23907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Phim Hoạt Hình Vector Cây Xanh PNG , Png Cây, Cây, Vectơ PNG và  Vector với nền trong suốt để tải xuống miễn phí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9219" l="8594" r="90000">
                        <a14:foregroundMark x1="9688" y1="97656" x2="8594" y2="99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07" y="2265961"/>
            <a:ext cx="2153639" cy="21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ình ảnh Tv đẹp Tv đen Tv Hoạt Hình Tv Vẽ Tay PNG , Tv đẹp, Tivi đen, Phim  Hoạt Hình Truyền Hình PNG và Vector với nền trong suốt để tả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4" b="92467" l="10000" r="95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07" y="3965399"/>
            <a:ext cx="2281098" cy="229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Quạt Treo Tường Công Nghiệp Benny BFW-221, Grey, Diamon Motor, 190W,  Remote, 171m3/phút, 22 inch | Benn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807" y="3055091"/>
            <a:ext cx="2450359" cy="245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4133" y="1090055"/>
            <a:ext cx="10962947" cy="5243295"/>
            <a:chOff x="512219" y="1021436"/>
            <a:chExt cx="10962947" cy="5243295"/>
          </a:xfrm>
        </p:grpSpPr>
        <p:sp>
          <p:nvSpPr>
            <p:cNvPr id="2" name="Rectangle: Rounded Corners 1"/>
            <p:cNvSpPr/>
            <p:nvPr/>
          </p:nvSpPr>
          <p:spPr>
            <a:xfrm>
              <a:off x="512219" y="1021436"/>
              <a:ext cx="10962947" cy="5243295"/>
            </a:xfrm>
            <a:prstGeom prst="roundRect">
              <a:avLst>
                <a:gd name="adj" fmla="val 3938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30211" y="1125851"/>
              <a:ext cx="100535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phẩm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nghệ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80169" y="702038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THỰC HÀNH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9681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146" y="350010"/>
            <a:ext cx="997001" cy="12510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4133" y="0"/>
            <a:ext cx="106249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2. TÁC DỤNG CỦA MỘT SỐ SẢN PHẨM CÔNG NGHỆ TRONG GIA ĐÌNH</a:t>
            </a:r>
            <a:endParaRPr lang="vi-VN" sz="2800" b="1" dirty="0">
              <a:solidFill>
                <a:srgbClr val="F03C69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294" y="2025467"/>
            <a:ext cx="4397411" cy="40798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4133" y="0"/>
            <a:ext cx="1062497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03C69"/>
                </a:solidFill>
                <a:effectLst/>
                <a:uLnTx/>
                <a:uFillTx/>
                <a:latin typeface="SVN-SAF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>
                <a:solidFill>
                  <a:srgbClr val="F03C69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GIỮ GÌN SẢN PHẨM CÔNG NGHỆ TRONG GIA ĐÌNH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03C69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604133" y="1090055"/>
            <a:ext cx="10962947" cy="5243295"/>
          </a:xfrm>
          <a:prstGeom prst="roundRect">
            <a:avLst>
              <a:gd name="adj" fmla="val 3938"/>
            </a:avLst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573" y="713773"/>
            <a:ext cx="1971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7872" l="0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25" y="429080"/>
            <a:ext cx="682648" cy="916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31" y="1208151"/>
            <a:ext cx="9505044" cy="725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859" y="2462804"/>
            <a:ext cx="9280139" cy="34289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7" grpId="0"/>
    </p:bldLst>
  </p:timing>
</p:sld>
</file>

<file path=ppt/tags/tag1.xml><?xml version="1.0" encoding="utf-8"?>
<p:tagLst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WPS Presentation</Application>
  <PresentationFormat>Widescreen</PresentationFormat>
  <Paragraphs>76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SimSun</vt:lpstr>
      <vt:lpstr>Wingdings</vt:lpstr>
      <vt:lpstr>等线</vt:lpstr>
      <vt:lpstr>SVN-SAF</vt:lpstr>
      <vt:lpstr>Segoe Print</vt:lpstr>
      <vt:lpstr>Times New Roman</vt:lpstr>
      <vt:lpstr>Segoe Print</vt:lpstr>
      <vt:lpstr>iCiel Cadena</vt:lpstr>
      <vt:lpstr>Microsoft YaHei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Kiều Trang Nguyễn</cp:lastModifiedBy>
  <cp:revision>191</cp:revision>
  <dcterms:created xsi:type="dcterms:W3CDTF">2021-11-14T08:33:00Z</dcterms:created>
  <dcterms:modified xsi:type="dcterms:W3CDTF">2025-09-29T02:11:00Z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72796DA6CEED4AA98D6AF94563EBE813_12</vt:lpwstr>
  </property>
  <property fmtid="{D5CDD505-2E9C-101B-9397-08002B2CF9AE}" pid="3" name="KSOProductBuildVer">
    <vt:lpwstr>1033-12.2.0.22549</vt:lpwstr>
  </property>
</Properties>
</file>