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wmf" ContentType="image/x-wmf"/>
  <Default Extension="emf" ContentType="image/x-emf"/>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66" r:id="rId4"/>
  </p:sldMasterIdLst>
  <p:notesMasterIdLst>
    <p:notesMasterId r:id="rId6"/>
  </p:notesMasterIdLst>
  <p:sldIdLst>
    <p:sldId id="473" r:id="rId5"/>
    <p:sldId id="261" r:id="rId7"/>
    <p:sldId id="263" r:id="rId8"/>
    <p:sldId id="259" r:id="rId9"/>
    <p:sldId id="265" r:id="rId10"/>
    <p:sldId id="266" r:id="rId11"/>
    <p:sldId id="264" r:id="rId12"/>
    <p:sldId id="267" r:id="rId13"/>
    <p:sldId id="475" r:id="rId14"/>
    <p:sldId id="459" r:id="rId15"/>
    <p:sldId id="314" r:id="rId16"/>
    <p:sldId id="436" r:id="rId17"/>
    <p:sldId id="460" r:id="rId18"/>
    <p:sldId id="461" r:id="rId19"/>
    <p:sldId id="464" r:id="rId20"/>
    <p:sldId id="462" r:id="rId21"/>
    <p:sldId id="465" r:id="rId22"/>
    <p:sldId id="463" r:id="rId23"/>
    <p:sldId id="466" r:id="rId24"/>
    <p:sldId id="469" r:id="rId25"/>
    <p:sldId id="301" r:id="rId26"/>
    <p:sldId id="453" r:id="rId27"/>
    <p:sldId id="467" r:id="rId28"/>
    <p:sldId id="470" r:id="rId29"/>
    <p:sldId id="471" r:id="rId30"/>
    <p:sldId id="472" r:id="rId31"/>
    <p:sldId id="4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482BB-4580-4F41-99F2-A30F6D0AB78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13DB3-27D8-4536-8CDE-FD7F8DBC7B9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THIẾT KẾ: HƯƠNG THẢO – ZALO 0972115126. CÁC NICK KHÁC ĐỀU LÀ GIẢ MẠO</a:t>
            </a:r>
            <a:endParaRPr lang="en-US" dirty="0"/>
          </a:p>
        </p:txBody>
      </p:sp>
      <p:sp>
        <p:nvSpPr>
          <p:cNvPr id="4" name="Slide Number Placeholder 3"/>
          <p:cNvSpPr>
            <a:spLocks noGrp="1"/>
          </p:cNvSpPr>
          <p:nvPr>
            <p:ph type="sldNum" sz="quarter" idx="5"/>
          </p:nvPr>
        </p:nvSpPr>
        <p:spPr/>
        <p:txBody>
          <a:bodyPr/>
          <a:lstStyle/>
          <a:p>
            <a:fld id="{78113DB3-27D8-4536-8CDE-FD7F8DBC7B9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bấm</a:t>
            </a:r>
            <a:r>
              <a:rPr lang="en-US" dirty="0"/>
              <a:t> </a:t>
            </a:r>
            <a:r>
              <a:rPr lang="en-US" dirty="0" err="1"/>
              <a:t>vào</a:t>
            </a:r>
            <a:r>
              <a:rPr lang="en-US" dirty="0"/>
              <a:t> </a:t>
            </a:r>
            <a:r>
              <a:rPr lang="en-US" dirty="0" err="1"/>
              <a:t>dấu</a:t>
            </a:r>
            <a:r>
              <a:rPr lang="en-US" dirty="0"/>
              <a:t> </a:t>
            </a:r>
            <a:r>
              <a:rPr lang="en-US" dirty="0" err="1"/>
              <a:t>tích</a:t>
            </a:r>
            <a:r>
              <a:rPr lang="en-US" dirty="0"/>
              <a:t> </a:t>
            </a:r>
            <a:r>
              <a:rPr lang="en-US" dirty="0" err="1"/>
              <a:t>để</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78113DB3-27D8-4536-8CDE-FD7F8DBC7B9A}"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THIẾT KẾ: HƯƠNG THẢO – ZALO 0972115126. CÁC NICK KHÁC ĐỀU LÀ GIẢ MẠO</a:t>
            </a:r>
            <a:endParaRPr lang="en-US" dirty="0"/>
          </a:p>
          <a:p>
            <a:endParaRPr lang="en-US" dirty="0"/>
          </a:p>
        </p:txBody>
      </p:sp>
      <p:sp>
        <p:nvSpPr>
          <p:cNvPr id="4" name="Slide Number Placeholder 3"/>
          <p:cNvSpPr>
            <a:spLocks noGrp="1"/>
          </p:cNvSpPr>
          <p:nvPr>
            <p:ph type="sldNum" sz="quarter" idx="5"/>
          </p:nvPr>
        </p:nvSpPr>
        <p:spPr/>
        <p:txBody>
          <a:bodyPr/>
          <a:lstStyle/>
          <a:p>
            <a:fld id="{78113DB3-27D8-4536-8CDE-FD7F8DBC7B9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0D5F5F8-4B4E-46D9-BE32-37360D71287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0D5F5F8-4B4E-46D9-BE32-37360D71287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5F5F8-4B4E-46D9-BE32-37360D71287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50D5F5F8-4B4E-46D9-BE32-37360D71287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50D5F5F8-4B4E-46D9-BE32-37360D71287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0D5F5F8-4B4E-46D9-BE32-37360D7128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0D5F5F8-4B4E-46D9-BE32-37360D7128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5" b="0"/>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a:fillRect/>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5">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kern="0" smtClean="0">
                <a:solidFill>
                  <a:srgbClr val="63519F"/>
                </a:solidFill>
                <a:cs typeface="Arial" panose="020B0604020202020204"/>
                <a:sym typeface="Arial" panose="020B0604020202020204"/>
              </a:rPr>
            </a:fld>
            <a:endParaRPr lang="en-GB" kern="0">
              <a:solidFill>
                <a:srgbClr val="63519F"/>
              </a:solidFill>
              <a:cs typeface="Arial" panose="020B0604020202020204"/>
              <a:sym typeface="Arial" panose="020B060402020202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solidFill>
                  <a:schemeClr val="dk2"/>
                </a:solidFill>
              </a:defRPr>
            </a:lvl1pPr>
            <a:lvl2pPr lvl="1" rtl="0">
              <a:spcBef>
                <a:spcPts val="2135"/>
              </a:spcBef>
              <a:spcAft>
                <a:spcPts val="0"/>
              </a:spcAft>
              <a:buClr>
                <a:schemeClr val="dk1"/>
              </a:buClr>
              <a:buSzPts val="1400"/>
              <a:buNone/>
              <a:defRPr>
                <a:solidFill>
                  <a:schemeClr val="dk1"/>
                </a:solidFill>
              </a:defRPr>
            </a:lvl2pPr>
            <a:lvl3pPr lvl="2" rtl="0">
              <a:spcBef>
                <a:spcPts val="2135"/>
              </a:spcBef>
              <a:spcAft>
                <a:spcPts val="0"/>
              </a:spcAft>
              <a:buClr>
                <a:schemeClr val="dk1"/>
              </a:buClr>
              <a:buSzPts val="1400"/>
              <a:buNone/>
              <a:defRPr>
                <a:solidFill>
                  <a:schemeClr val="dk1"/>
                </a:solidFill>
              </a:defRPr>
            </a:lvl3pPr>
            <a:lvl4pPr lvl="3" rtl="0">
              <a:spcBef>
                <a:spcPts val="2135"/>
              </a:spcBef>
              <a:spcAft>
                <a:spcPts val="0"/>
              </a:spcAft>
              <a:buClr>
                <a:schemeClr val="dk1"/>
              </a:buClr>
              <a:buSzPts val="1400"/>
              <a:buNone/>
              <a:defRPr>
                <a:solidFill>
                  <a:schemeClr val="dk1"/>
                </a:solidFill>
              </a:defRPr>
            </a:lvl4pPr>
            <a:lvl5pPr lvl="4" rtl="0">
              <a:spcBef>
                <a:spcPts val="2135"/>
              </a:spcBef>
              <a:spcAft>
                <a:spcPts val="0"/>
              </a:spcAft>
              <a:buClr>
                <a:schemeClr val="dk1"/>
              </a:buClr>
              <a:buSzPts val="1400"/>
              <a:buNone/>
              <a:defRPr>
                <a:solidFill>
                  <a:schemeClr val="dk1"/>
                </a:solidFill>
              </a:defRPr>
            </a:lvl5pPr>
            <a:lvl6pPr lvl="5" rtl="0">
              <a:spcBef>
                <a:spcPts val="2135"/>
              </a:spcBef>
              <a:spcAft>
                <a:spcPts val="0"/>
              </a:spcAft>
              <a:buClr>
                <a:schemeClr val="dk1"/>
              </a:buClr>
              <a:buSzPts val="1400"/>
              <a:buNone/>
              <a:defRPr>
                <a:solidFill>
                  <a:schemeClr val="dk1"/>
                </a:solidFill>
              </a:defRPr>
            </a:lvl6pPr>
            <a:lvl7pPr lvl="6" rtl="0">
              <a:spcBef>
                <a:spcPts val="2135"/>
              </a:spcBef>
              <a:spcAft>
                <a:spcPts val="0"/>
              </a:spcAft>
              <a:buClr>
                <a:schemeClr val="dk1"/>
              </a:buClr>
              <a:buSzPts val="1400"/>
              <a:buNone/>
              <a:defRPr>
                <a:solidFill>
                  <a:schemeClr val="dk1"/>
                </a:solidFill>
              </a:defRPr>
            </a:lvl7pPr>
            <a:lvl8pPr lvl="7" rtl="0">
              <a:spcBef>
                <a:spcPts val="2135"/>
              </a:spcBef>
              <a:spcAft>
                <a:spcPts val="0"/>
              </a:spcAft>
              <a:buClr>
                <a:schemeClr val="dk1"/>
              </a:buClr>
              <a:buSzPts val="1400"/>
              <a:buNone/>
              <a:defRPr>
                <a:solidFill>
                  <a:schemeClr val="dk1"/>
                </a:solidFill>
              </a:defRPr>
            </a:lvl8pPr>
            <a:lvl9pPr lvl="8" rtl="0">
              <a:spcBef>
                <a:spcPts val="2135"/>
              </a:spcBef>
              <a:spcAft>
                <a:spcPts val="2135"/>
              </a:spcAft>
              <a:buClr>
                <a:schemeClr val="dk1"/>
              </a:buClr>
              <a:buSzPts val="1400"/>
              <a:buNone/>
              <a:defRPr>
                <a:solidFill>
                  <a:schemeClr val="dk1"/>
                </a:solidFill>
              </a:defRPr>
            </a:lvl9pPr>
          </a:lstStyle>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488" name="Google Shape;488;p21"/>
          <p:cNvPicPr preferRelativeResize="0"/>
          <p:nvPr/>
        </p:nvPicPr>
        <p:blipFill>
          <a:blip r:embed="rId2"/>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a:fillRect/>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a:fillRect/>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89D2D4D-9075-4A61-9486-F4B9D08E8B7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0D5F5F8-4B4E-46D9-BE32-37360D7128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0D5F5F8-4B4E-46D9-BE32-37360D7128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50D5F5F8-4B4E-46D9-BE32-37360D7128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0D5F5F8-4B4E-46D9-BE32-37360D71287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3.png"/><Relationship Id="rId6" Type="http://schemas.openxmlformats.org/officeDocument/2006/relationships/image" Target="../media/image2.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2" Type="http://schemas.openxmlformats.org/officeDocument/2006/relationships/theme" Target="../theme/theme2.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1" Type="http://schemas.openxmlformats.org/officeDocument/2006/relationships/theme" Target="../theme/theme3.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p:txBody>
      </p:sp>
      <p:pic>
        <p:nvPicPr>
          <p:cNvPr id="3" name="Picture 2"/>
          <p:cNvPicPr>
            <a:picLocks noChangeAspect="1"/>
          </p:cNvPicPr>
          <p:nvPr userDrawn="1"/>
        </p:nvPicPr>
        <p:blipFill>
          <a:blip r:embed="rId6"/>
          <a:stretch>
            <a:fillRect/>
          </a:stretch>
        </p:blipFill>
        <p:spPr>
          <a:xfrm>
            <a:off x="0" y="0"/>
            <a:ext cx="12192000" cy="6858000"/>
          </a:xfrm>
          <a:prstGeom prst="rect">
            <a:avLst/>
          </a:prstGeom>
        </p:spPr>
      </p:pic>
      <p:pic>
        <p:nvPicPr>
          <p:cNvPr id="4" name="Picture 3" descr="A white circle with leaves and blue text&#10;&#10;Description automatically generated"/>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00200" y="161925"/>
            <a:ext cx="1390650" cy="139065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5F5F8-4B4E-46D9-BE32-37360D71287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06537-7FF8-4563-9536-0DD57FDD419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9.emf"/><Relationship Id="rId1" Type="http://schemas.openxmlformats.org/officeDocument/2006/relationships/image" Target="../media/image28.emf"/></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9.GIF"/><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9" Type="http://schemas.openxmlformats.org/officeDocument/2006/relationships/audio" Target="../media/media1.mp3"/><Relationship Id="rId8" Type="http://schemas.microsoft.com/office/2007/relationships/hdphoto" Target="../media/image14.wdp"/><Relationship Id="rId7" Type="http://schemas.openxmlformats.org/officeDocument/2006/relationships/image" Target="../media/image13.png"/><Relationship Id="rId6" Type="http://schemas.openxmlformats.org/officeDocument/2006/relationships/slide" Target="slide5.xml"/><Relationship Id="rId5" Type="http://schemas.openxmlformats.org/officeDocument/2006/relationships/slide" Target="slide8.xml"/><Relationship Id="rId4" Type="http://schemas.openxmlformats.org/officeDocument/2006/relationships/slide" Target="slide6.xml"/><Relationship Id="rId3" Type="http://schemas.openxmlformats.org/officeDocument/2006/relationships/slide" Target="slide7.xml"/><Relationship Id="rId2" Type="http://schemas.openxmlformats.org/officeDocument/2006/relationships/image" Target="../media/image12.jpeg"/><Relationship Id="rId14" Type="http://schemas.openxmlformats.org/officeDocument/2006/relationships/notesSlide" Target="../notesSlides/notesSlide3.xml"/><Relationship Id="rId13" Type="http://schemas.openxmlformats.org/officeDocument/2006/relationships/slideLayout" Target="../slideLayouts/slideLayout12.xml"/><Relationship Id="rId12" Type="http://schemas.openxmlformats.org/officeDocument/2006/relationships/audio" Target="../media/audio1.wav"/><Relationship Id="rId11" Type="http://schemas.openxmlformats.org/officeDocument/2006/relationships/image" Target="../media/image10.png"/><Relationship Id="rId10" Type="http://schemas.microsoft.com/office/2007/relationships/media" Target="../media/media1.mp3"/><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9" Type="http://schemas.openxmlformats.org/officeDocument/2006/relationships/image" Target="../media/image19.jpeg"/><Relationship Id="rId8" Type="http://schemas.openxmlformats.org/officeDocument/2006/relationships/image" Target="../media/image18.wmf"/><Relationship Id="rId7" Type="http://schemas.microsoft.com/office/2007/relationships/hdphoto" Target="../media/image17.wdp"/><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10.png"/><Relationship Id="rId3" Type="http://schemas.microsoft.com/office/2007/relationships/media" Target="../media/media2.mp3"/><Relationship Id="rId2" Type="http://schemas.openxmlformats.org/officeDocument/2006/relationships/audio" Target="../media/media2.mp3"/><Relationship Id="rId13" Type="http://schemas.openxmlformats.org/officeDocument/2006/relationships/slideLayout" Target="../slideLayouts/slideLayout12.xml"/><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audio" Target="../media/audio2.wav"/><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image" Target="../media/image18.wmf"/><Relationship Id="rId7" Type="http://schemas.microsoft.com/office/2007/relationships/hdphoto" Target="../media/image17.wdp"/><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10.png"/><Relationship Id="rId3" Type="http://schemas.microsoft.com/office/2007/relationships/media" Target="../media/media2.mp3"/><Relationship Id="rId2" Type="http://schemas.openxmlformats.org/officeDocument/2006/relationships/audio" Target="../media/media2.mp3"/><Relationship Id="rId13" Type="http://schemas.openxmlformats.org/officeDocument/2006/relationships/slideLayout" Target="../slideLayouts/slideLayout12.xml"/><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audio" Target="../media/audio2.wav"/><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18.wmf"/><Relationship Id="rId7" Type="http://schemas.microsoft.com/office/2007/relationships/hdphoto" Target="../media/image17.wdp"/><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10.png"/><Relationship Id="rId3" Type="http://schemas.microsoft.com/office/2007/relationships/media" Target="../media/media2.mp3"/><Relationship Id="rId2" Type="http://schemas.openxmlformats.org/officeDocument/2006/relationships/audio" Target="../media/media2.mp3"/><Relationship Id="rId13" Type="http://schemas.openxmlformats.org/officeDocument/2006/relationships/slideLayout" Target="../slideLayouts/slideLayout12.xml"/><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audio" Target="../media/audio2.wav"/><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18.wmf"/><Relationship Id="rId7" Type="http://schemas.microsoft.com/office/2007/relationships/hdphoto" Target="../media/image17.wdp"/><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10.png"/><Relationship Id="rId3" Type="http://schemas.microsoft.com/office/2007/relationships/media" Target="../media/media2.mp3"/><Relationship Id="rId2" Type="http://schemas.openxmlformats.org/officeDocument/2006/relationships/audio" Target="../media/media2.mp3"/><Relationship Id="rId13" Type="http://schemas.openxmlformats.org/officeDocument/2006/relationships/slideLayout" Target="../slideLayouts/slideLayout12.xml"/><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audio" Target="../media/audio2.wav"/><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26.wdp"/><Relationship Id="rId3" Type="http://schemas.openxmlformats.org/officeDocument/2006/relationships/image" Target="../media/image25.png"/><Relationship Id="rId2" Type="http://schemas.microsoft.com/office/2007/relationships/hdphoto" Target="../media/image24.wdp"/><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3264876" y="921554"/>
            <a:ext cx="5072312" cy="1664352"/>
          </a:xfrm>
          <a:prstGeom prst="rect">
            <a:avLst/>
          </a:prstGeom>
        </p:spPr>
      </p:pic>
      <p:pic>
        <p:nvPicPr>
          <p:cNvPr id="10" name="Picture 9"/>
          <p:cNvPicPr>
            <a:picLocks noChangeAspect="1"/>
          </p:cNvPicPr>
          <p:nvPr/>
        </p:nvPicPr>
        <p:blipFill>
          <a:blip r:embed="rId2"/>
          <a:stretch>
            <a:fillRect/>
          </a:stretch>
        </p:blipFill>
        <p:spPr>
          <a:xfrm>
            <a:off x="1331318" y="1753730"/>
            <a:ext cx="10083658" cy="26885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104192" y="1861042"/>
            <a:ext cx="10394581" cy="20057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12341" y="986319"/>
            <a:ext cx="10972800" cy="188760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nl-NL" sz="5400" b="1" dirty="0"/>
              <a:t>Hoạt động 2: Khám phá </a:t>
            </a:r>
            <a:endParaRPr lang="nl-NL" sz="5400" b="1" dirty="0"/>
          </a:p>
          <a:p>
            <a:pPr algn="ctr" defTabSz="1219200">
              <a:buClr>
                <a:srgbClr val="000000"/>
              </a:buClr>
            </a:pPr>
            <a:r>
              <a:rPr lang="nl-NL" sz="5400" b="1" dirty="0"/>
              <a:t>vùng đất của lễ hội</a:t>
            </a:r>
            <a:endParaRPr lang="en-US" sz="5400" dirty="0"/>
          </a:p>
        </p:txBody>
      </p:sp>
      <p:pic>
        <p:nvPicPr>
          <p:cNvPr id="6" name="Picture 5"/>
          <p:cNvPicPr>
            <a:picLocks noChangeAspect="1"/>
          </p:cNvPicPr>
          <p:nvPr/>
        </p:nvPicPr>
        <p:blipFill>
          <a:blip r:embed="rId1"/>
          <a:stretch>
            <a:fillRect/>
          </a:stretch>
        </p:blipFill>
        <p:spPr>
          <a:xfrm>
            <a:off x="9448801" y="2648213"/>
            <a:ext cx="2685564" cy="4120939"/>
          </a:xfrm>
          <a:prstGeom prst="rect">
            <a:avLst/>
          </a:prstGeom>
        </p:spPr>
      </p:pic>
      <p:pic>
        <p:nvPicPr>
          <p:cNvPr id="7" name="Picture 6"/>
          <p:cNvPicPr>
            <a:picLocks noChangeAspect="1"/>
          </p:cNvPicPr>
          <p:nvPr/>
        </p:nvPicPr>
        <p:blipFill>
          <a:blip r:embed="rId2"/>
          <a:stretch>
            <a:fillRect/>
          </a:stretch>
        </p:blipFill>
        <p:spPr>
          <a:xfrm>
            <a:off x="38491" y="2850883"/>
            <a:ext cx="2252295" cy="45317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p:cNvGrpSpPr/>
          <p:nvPr/>
        </p:nvGrpSpPr>
        <p:grpSpPr>
          <a:xfrm>
            <a:off x="424395" y="0"/>
            <a:ext cx="11134032" cy="1633591"/>
            <a:chOff x="7355303" y="1404642"/>
            <a:chExt cx="4106665" cy="2260659"/>
          </a:xfrm>
        </p:grpSpPr>
        <p:sp>
          <p:nvSpPr>
            <p:cNvPr id="6" name="Rectangle: Rounded Corners 5"/>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5"/>
            <p:cNvSpPr>
              <a:spLocks noChangeArrowheads="1"/>
            </p:cNvSpPr>
            <p:nvPr/>
          </p:nvSpPr>
          <p:spPr bwMode="auto">
            <a:xfrm>
              <a:off x="7461631" y="1547009"/>
              <a:ext cx="3894010" cy="203589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charset="0"/>
                </a:defRPr>
              </a:lvl1pPr>
              <a:lvl2pPr marL="742950" indent="-285750" eaLnBrk="0" hangingPunct="0">
                <a:defRPr sz="3600">
                  <a:solidFill>
                    <a:schemeClr val="tx1"/>
                  </a:solidFill>
                  <a:latin typeface="Times New Roman" panose="02020603050405020304" charset="0"/>
                </a:defRPr>
              </a:lvl2pPr>
              <a:lvl3pPr marL="1143000" indent="-228600" eaLnBrk="0" hangingPunct="0">
                <a:defRPr sz="3600">
                  <a:solidFill>
                    <a:schemeClr val="tx1"/>
                  </a:solidFill>
                  <a:latin typeface="Times New Roman" panose="02020603050405020304" charset="0"/>
                </a:defRPr>
              </a:lvl3pPr>
              <a:lvl4pPr marL="1600200" indent="-228600" eaLnBrk="0" hangingPunct="0">
                <a:defRPr sz="3600">
                  <a:solidFill>
                    <a:schemeClr val="tx1"/>
                  </a:solidFill>
                  <a:latin typeface="Times New Roman" panose="02020603050405020304" charset="0"/>
                </a:defRPr>
              </a:lvl4pPr>
              <a:lvl5pPr marL="2057400" indent="-228600" eaLnBrk="0" hangingPunct="0">
                <a:defRPr sz="3600">
                  <a:solidFill>
                    <a:schemeClr val="tx1"/>
                  </a:solidFill>
                  <a:latin typeface="Times New Roman" panose="02020603050405020304" charset="0"/>
                </a:defRPr>
              </a:lvl5pPr>
              <a:lvl6pPr marL="2514600" indent="-228600" eaLnBrk="0" fontAlgn="base" hangingPunct="0">
                <a:spcBef>
                  <a:spcPct val="0"/>
                </a:spcBef>
                <a:spcAft>
                  <a:spcPct val="0"/>
                </a:spcAft>
                <a:defRPr sz="3600">
                  <a:solidFill>
                    <a:schemeClr val="tx1"/>
                  </a:solidFill>
                  <a:latin typeface="Times New Roman" panose="02020603050405020304" charset="0"/>
                </a:defRPr>
              </a:lvl6pPr>
              <a:lvl7pPr marL="2971800" indent="-228600" eaLnBrk="0" fontAlgn="base" hangingPunct="0">
                <a:spcBef>
                  <a:spcPct val="0"/>
                </a:spcBef>
                <a:spcAft>
                  <a:spcPct val="0"/>
                </a:spcAft>
                <a:defRPr sz="3600">
                  <a:solidFill>
                    <a:schemeClr val="tx1"/>
                  </a:solidFill>
                  <a:latin typeface="Times New Roman" panose="02020603050405020304" charset="0"/>
                </a:defRPr>
              </a:lvl7pPr>
              <a:lvl8pPr marL="3429000" indent="-228600" eaLnBrk="0" fontAlgn="base" hangingPunct="0">
                <a:spcBef>
                  <a:spcPct val="0"/>
                </a:spcBef>
                <a:spcAft>
                  <a:spcPct val="0"/>
                </a:spcAft>
                <a:defRPr sz="3600">
                  <a:solidFill>
                    <a:schemeClr val="tx1"/>
                  </a:solidFill>
                  <a:latin typeface="Times New Roman" panose="02020603050405020304" charset="0"/>
                </a:defRPr>
              </a:lvl8pPr>
              <a:lvl9pPr marL="3886200" indent="-228600" eaLnBrk="0" fontAlgn="base" hangingPunct="0">
                <a:spcBef>
                  <a:spcPct val="0"/>
                </a:spcBef>
                <a:spcAft>
                  <a:spcPct val="0"/>
                </a:spcAft>
                <a:defRPr sz="3600">
                  <a:solidFill>
                    <a:schemeClr val="tx1"/>
                  </a:solidFill>
                  <a:latin typeface="Times New Roman" panose="02020603050405020304" charset="0"/>
                </a:defRPr>
              </a:lvl9pPr>
            </a:lstStyle>
            <a:p>
              <a:pPr algn="just" eaLnBrk="1" hangingPunct="1">
                <a:spcBef>
                  <a:spcPct val="20000"/>
                </a:spcBef>
              </a:pP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Đọc</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thông</a:t>
              </a:r>
              <a:r>
                <a:rPr lang="en-US" altLang="en-US" sz="2800" b="1" dirty="0">
                  <a:solidFill>
                    <a:srgbClr val="002060"/>
                  </a:solidFill>
                  <a:latin typeface="Arial" panose="020B0604020202020204" pitchFamily="34" charset="0"/>
                  <a:cs typeface="Arial" panose="020B0604020202020204" pitchFamily="34" charset="0"/>
                </a:rPr>
                <a:t> tin </a:t>
              </a:r>
              <a:r>
                <a:rPr lang="en-US" altLang="en-US" sz="2800" b="1" dirty="0" err="1">
                  <a:solidFill>
                    <a:srgbClr val="002060"/>
                  </a:solidFill>
                  <a:latin typeface="Arial" panose="020B0604020202020204" pitchFamily="34" charset="0"/>
                  <a:cs typeface="Arial" panose="020B0604020202020204" pitchFamily="34" charset="0"/>
                </a:rPr>
                <a:t>và</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quan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sát</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các</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hình</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từ</a:t>
              </a:r>
              <a:r>
                <a:rPr lang="en-US" altLang="en-US" sz="2800" b="1" dirty="0">
                  <a:solidFill>
                    <a:srgbClr val="002060"/>
                  </a:solidFill>
                  <a:latin typeface="Arial" panose="020B0604020202020204" pitchFamily="34" charset="0"/>
                  <a:cs typeface="Arial" panose="020B0604020202020204" pitchFamily="34" charset="0"/>
                </a:rPr>
                <a:t> 5 </a:t>
              </a:r>
              <a:r>
                <a:rPr lang="en-US" altLang="en-US" sz="2800" b="1" dirty="0" err="1">
                  <a:solidFill>
                    <a:srgbClr val="002060"/>
                  </a:solidFill>
                  <a:latin typeface="Arial" panose="020B0604020202020204" pitchFamily="34" charset="0"/>
                  <a:cs typeface="Arial" panose="020B0604020202020204" pitchFamily="34" charset="0"/>
                </a:rPr>
                <a:t>đến</a:t>
              </a:r>
              <a:r>
                <a:rPr lang="en-US" altLang="en-US" sz="2800" b="1" dirty="0">
                  <a:solidFill>
                    <a:srgbClr val="002060"/>
                  </a:solidFill>
                  <a:latin typeface="Arial" panose="020B0604020202020204" pitchFamily="34" charset="0"/>
                  <a:cs typeface="Arial" panose="020B0604020202020204" pitchFamily="34" charset="0"/>
                </a:rPr>
                <a:t> 7, </a:t>
              </a:r>
              <a:r>
                <a:rPr lang="en-US" altLang="en-US" sz="2800" b="1" dirty="0" err="1">
                  <a:solidFill>
                    <a:srgbClr val="002060"/>
                  </a:solidFill>
                  <a:latin typeface="Arial" panose="020B0604020202020204" pitchFamily="34" charset="0"/>
                  <a:cs typeface="Arial" panose="020B0604020202020204" pitchFamily="34" charset="0"/>
                </a:rPr>
                <a:t>em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hãy</a:t>
              </a:r>
              <a:r>
                <a:rPr lang="en-US" altLang="en-US" sz="2800" b="1" dirty="0">
                  <a:solidFill>
                    <a:srgbClr val="002060"/>
                  </a:solidFill>
                  <a:latin typeface="Arial" panose="020B0604020202020204" pitchFamily="34" charset="0"/>
                  <a:cs typeface="Arial" panose="020B0604020202020204" pitchFamily="34" charset="0"/>
                </a:rPr>
                <a:t>:</a:t>
              </a:r>
              <a:endParaRPr lang="en-US" altLang="en-US" sz="2800" b="1" dirty="0">
                <a:solidFill>
                  <a:srgbClr val="002060"/>
                </a:solidFill>
                <a:latin typeface="Arial" panose="020B0604020202020204" pitchFamily="34" charset="0"/>
                <a:cs typeface="Arial" panose="020B0604020202020204" pitchFamily="34" charset="0"/>
              </a:endParaRPr>
            </a:p>
            <a:p>
              <a:pPr algn="just" eaLnBrk="1" hangingPunct="1">
                <a:spcBef>
                  <a:spcPct val="20000"/>
                </a:spcBef>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Kể</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số</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lễ</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tiêu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biểu</a:t>
              </a:r>
              <a:r>
                <a:rPr lang="en-US" altLang="en-US" sz="2800" dirty="0">
                  <a:solidFill>
                    <a:srgbClr val="002060"/>
                  </a:solidFill>
                  <a:latin typeface="Arial" panose="020B0604020202020204" pitchFamily="34" charset="0"/>
                  <a:cs typeface="Arial" panose="020B0604020202020204" pitchFamily="34" charset="0"/>
                </a:rPr>
                <a:t> ở </a:t>
              </a:r>
              <a:r>
                <a:rPr lang="en-US" altLang="en-US" sz="2800" dirty="0" err="1">
                  <a:solidFill>
                    <a:srgbClr val="002060"/>
                  </a:solidFill>
                  <a:latin typeface="Arial" panose="020B0604020202020204" pitchFamily="34" charset="0"/>
                  <a:cs typeface="Arial" panose="020B0604020202020204" pitchFamily="34" charset="0"/>
                </a:rPr>
                <a:t>vùng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Duyên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hải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miền</a:t>
              </a:r>
              <a:r>
                <a:rPr lang="en-US" altLang="en-US" sz="2800" dirty="0">
                  <a:solidFill>
                    <a:srgbClr val="002060"/>
                  </a:solidFill>
                  <a:latin typeface="Arial" panose="020B0604020202020204" pitchFamily="34" charset="0"/>
                  <a:cs typeface="Arial" panose="020B0604020202020204" pitchFamily="34" charset="0"/>
                </a:rPr>
                <a:t> Trung </a:t>
              </a:r>
              <a:r>
                <a:rPr lang="en-US" altLang="en-US" sz="2800" dirty="0" err="1">
                  <a:solidFill>
                    <a:srgbClr val="002060"/>
                  </a:solidFill>
                  <a:latin typeface="Arial" panose="020B0604020202020204" pitchFamily="34" charset="0"/>
                  <a:cs typeface="Arial" panose="020B0604020202020204" pitchFamily="34" charset="0"/>
                </a:rPr>
                <a:t>và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nét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nổi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bật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về</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lễ</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của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đất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này</a:t>
              </a:r>
              <a:r>
                <a:rPr lang="en-US" altLang="en-US" sz="2800" dirty="0">
                  <a:solidFill>
                    <a:srgbClr val="002060"/>
                  </a:solidFill>
                  <a:latin typeface="Arial" panose="020B0604020202020204" pitchFamily="34" charset="0"/>
                  <a:cs typeface="Arial" panose="020B0604020202020204" pitchFamily="34" charset="0"/>
                </a:rPr>
                <a:t>.</a:t>
              </a:r>
              <a:endParaRPr lang="en-US" altLang="en-US" sz="2800" dirty="0">
                <a:solidFill>
                  <a:srgbClr val="002060"/>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1"/>
          <a:stretch>
            <a:fillRect/>
          </a:stretch>
        </p:blipFill>
        <p:spPr>
          <a:xfrm>
            <a:off x="335785" y="2519524"/>
            <a:ext cx="3824180" cy="3059344"/>
          </a:xfrm>
          <a:prstGeom prst="rect">
            <a:avLst/>
          </a:prstGeom>
        </p:spPr>
      </p:pic>
      <p:pic>
        <p:nvPicPr>
          <p:cNvPr id="17" name="Picture 16"/>
          <p:cNvPicPr>
            <a:picLocks noChangeAspect="1"/>
          </p:cNvPicPr>
          <p:nvPr/>
        </p:nvPicPr>
        <p:blipFill>
          <a:blip r:embed="rId2"/>
          <a:stretch>
            <a:fillRect/>
          </a:stretch>
        </p:blipFill>
        <p:spPr>
          <a:xfrm>
            <a:off x="4030893" y="2476073"/>
            <a:ext cx="3912865" cy="2732926"/>
          </a:xfrm>
          <a:prstGeom prst="rect">
            <a:avLst/>
          </a:prstGeom>
        </p:spPr>
      </p:pic>
      <p:pic>
        <p:nvPicPr>
          <p:cNvPr id="19" name="Picture 18"/>
          <p:cNvPicPr>
            <a:picLocks noChangeAspect="1"/>
          </p:cNvPicPr>
          <p:nvPr/>
        </p:nvPicPr>
        <p:blipFill>
          <a:blip r:embed="rId3"/>
          <a:stretch>
            <a:fillRect/>
          </a:stretch>
        </p:blipFill>
        <p:spPr>
          <a:xfrm>
            <a:off x="4528495" y="5165760"/>
            <a:ext cx="3065926" cy="700783"/>
          </a:xfrm>
          <a:prstGeom prst="rect">
            <a:avLst/>
          </a:prstGeom>
        </p:spPr>
      </p:pic>
      <p:pic>
        <p:nvPicPr>
          <p:cNvPr id="21" name="Picture 20"/>
          <p:cNvPicPr>
            <a:picLocks noChangeAspect="1"/>
          </p:cNvPicPr>
          <p:nvPr/>
        </p:nvPicPr>
        <p:blipFill>
          <a:blip r:embed="rId4"/>
          <a:stretch>
            <a:fillRect/>
          </a:stretch>
        </p:blipFill>
        <p:spPr>
          <a:xfrm>
            <a:off x="8201024" y="2527282"/>
            <a:ext cx="3500104" cy="2866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16457" b="19667"/>
          <a:stretch>
            <a:fillRect/>
          </a:stretch>
        </p:blipFill>
        <p:spPr>
          <a:xfrm>
            <a:off x="-431515" y="-503434"/>
            <a:ext cx="12883793" cy="7284378"/>
          </a:xfrm>
          <a:prstGeom prst="rect">
            <a:avLst/>
          </a:prstGeom>
        </p:spPr>
      </p:pic>
      <p:sp>
        <p:nvSpPr>
          <p:cNvPr id="4" name="Text Box 4"/>
          <p:cNvSpPr txBox="1">
            <a:spLocks noChangeArrowheads="1"/>
          </p:cNvSpPr>
          <p:nvPr/>
        </p:nvSpPr>
        <p:spPr bwMode="auto">
          <a:xfrm>
            <a:off x="2229493" y="1674688"/>
            <a:ext cx="770561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lvl="0" algn="ctr" defTabSz="457200"/>
            <a:r>
              <a:rPr lang="en-US" altLang="en-US" sz="4400" b="1" dirty="0" err="1">
                <a:solidFill>
                  <a:sysClr val="windowText" lastClr="000000"/>
                </a:solidFill>
                <a:latin typeface="Cambria" panose="02040503050406030204" pitchFamily="18" charset="0"/>
                <a:ea typeface="Cambria" panose="02040503050406030204" pitchFamily="18" charset="0"/>
                <a:cs typeface="Arial" panose="020B0604020202020204"/>
                <a:sym typeface="Arial" panose="020B0604020202020204"/>
              </a:rPr>
              <a:t>Gợi</a:t>
            </a:r>
            <a:r>
              <a:rPr lang="en-US" altLang="en-US" sz="4400" b="1" dirty="0">
                <a:solidFill>
                  <a:sysClr val="windowText" lastClr="000000"/>
                </a:solidFill>
                <a:latin typeface="Cambria" panose="02040503050406030204" pitchFamily="18" charset="0"/>
                <a:ea typeface="Cambria" panose="02040503050406030204" pitchFamily="18" charset="0"/>
                <a:cs typeface="Arial" panose="020B0604020202020204"/>
                <a:sym typeface="Arial" panose="020B0604020202020204"/>
              </a:rPr>
              <a:t> ý:</a:t>
            </a:r>
            <a:endParaRPr lang="en-US" altLang="en-US" sz="4400" b="1" dirty="0">
              <a:solidFill>
                <a:sysClr val="windowText" lastClr="000000"/>
              </a:solidFill>
              <a:latin typeface="Cambria" panose="02040503050406030204" pitchFamily="18" charset="0"/>
              <a:ea typeface="Cambria" panose="02040503050406030204" pitchFamily="18" charset="0"/>
              <a:cs typeface="Arial" panose="020B0604020202020204"/>
              <a:sym typeface="Arial" panose="020B0604020202020204"/>
            </a:endParaRPr>
          </a:p>
          <a:p>
            <a:pPr marL="571500" lvl="0" indent="-571500" algn="just" defTabSz="457200">
              <a:buFont typeface="Arial" panose="020B0604020202020204" pitchFamily="34" charset="0"/>
              <a:buChar char="•"/>
            </a:pP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Địa</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điểm</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thời</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gian</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tổ</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chức</a:t>
            </a:r>
            <a:endPar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a:p>
            <a:pPr marL="571500" lvl="0" indent="-571500" algn="just" defTabSz="457200">
              <a:buFont typeface="Arial" panose="020B0604020202020204" pitchFamily="34" charset="0"/>
              <a:buChar char="•"/>
            </a:pP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Ý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nghĩa</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lễ</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hội</a:t>
            </a:r>
            <a:endPar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a:p>
            <a:pPr marL="571500" lvl="0" indent="-571500" algn="just" defTabSz="457200">
              <a:buFont typeface="Arial" panose="020B0604020202020204" pitchFamily="34" charset="0"/>
              <a:buChar char="•"/>
            </a:pP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Một</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số</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hoạt</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động</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trong</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lễ</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en-US" sz="4400" b="1"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hội</a:t>
            </a:r>
            <a:r>
              <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altLang="en-US" sz="4400" b="1"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91919"/>
              </a:solidFill>
              <a:effectLst/>
              <a:uLnTx/>
              <a:uFillTx/>
              <a:latin typeface="Arial" panose="020B0604020202020204"/>
              <a:ea typeface="+mn-ea"/>
              <a:cs typeface="+mn-cs"/>
            </a:endParaRPr>
          </a:p>
        </p:txBody>
      </p:sp>
      <p:pic>
        <p:nvPicPr>
          <p:cNvPr id="12" name="Picture 11"/>
          <p:cNvPicPr>
            <a:picLocks noChangeAspect="1"/>
          </p:cNvPicPr>
          <p:nvPr/>
        </p:nvPicPr>
        <p:blipFill>
          <a:blip r:embed="rId1"/>
          <a:stretch>
            <a:fillRect/>
          </a:stretch>
        </p:blipFill>
        <p:spPr>
          <a:xfrm>
            <a:off x="304962" y="1810608"/>
            <a:ext cx="4350729" cy="3480583"/>
          </a:xfrm>
          <a:prstGeom prst="rect">
            <a:avLst/>
          </a:prstGeom>
        </p:spPr>
      </p:pic>
      <p:grpSp>
        <p:nvGrpSpPr>
          <p:cNvPr id="3" name="Group 2"/>
          <p:cNvGrpSpPr/>
          <p:nvPr/>
        </p:nvGrpSpPr>
        <p:grpSpPr>
          <a:xfrm>
            <a:off x="4921323" y="961387"/>
            <a:ext cx="6904232" cy="5769473"/>
            <a:chOff x="7355303" y="1404642"/>
            <a:chExt cx="4106665" cy="2458195"/>
          </a:xfrm>
        </p:grpSpPr>
        <p:sp>
          <p:nvSpPr>
            <p:cNvPr id="4" name="Rectangle: Rounded Corners 3"/>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ectangle 5"/>
            <p:cNvSpPr>
              <a:spLocks noChangeArrowheads="1"/>
            </p:cNvSpPr>
            <p:nvPr/>
          </p:nvSpPr>
          <p:spPr bwMode="auto">
            <a:xfrm>
              <a:off x="7461631" y="1547009"/>
              <a:ext cx="3894010" cy="231582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charset="0"/>
                </a:defRPr>
              </a:lvl1pPr>
              <a:lvl2pPr marL="742950" indent="-285750" eaLnBrk="0" hangingPunct="0">
                <a:defRPr sz="3600">
                  <a:solidFill>
                    <a:schemeClr val="tx1"/>
                  </a:solidFill>
                  <a:latin typeface="Times New Roman" panose="02020603050405020304" charset="0"/>
                </a:defRPr>
              </a:lvl2pPr>
              <a:lvl3pPr marL="1143000" indent="-228600" eaLnBrk="0" hangingPunct="0">
                <a:defRPr sz="3600">
                  <a:solidFill>
                    <a:schemeClr val="tx1"/>
                  </a:solidFill>
                  <a:latin typeface="Times New Roman" panose="02020603050405020304" charset="0"/>
                </a:defRPr>
              </a:lvl3pPr>
              <a:lvl4pPr marL="1600200" indent="-228600" eaLnBrk="0" hangingPunct="0">
                <a:defRPr sz="3600">
                  <a:solidFill>
                    <a:schemeClr val="tx1"/>
                  </a:solidFill>
                  <a:latin typeface="Times New Roman" panose="02020603050405020304" charset="0"/>
                </a:defRPr>
              </a:lvl4pPr>
              <a:lvl5pPr marL="2057400" indent="-228600" eaLnBrk="0" hangingPunct="0">
                <a:defRPr sz="3600">
                  <a:solidFill>
                    <a:schemeClr val="tx1"/>
                  </a:solidFill>
                  <a:latin typeface="Times New Roman" panose="02020603050405020304" charset="0"/>
                </a:defRPr>
              </a:lvl5pPr>
              <a:lvl6pPr marL="2514600" indent="-228600" eaLnBrk="0" fontAlgn="base" hangingPunct="0">
                <a:spcBef>
                  <a:spcPct val="0"/>
                </a:spcBef>
                <a:spcAft>
                  <a:spcPct val="0"/>
                </a:spcAft>
                <a:defRPr sz="3600">
                  <a:solidFill>
                    <a:schemeClr val="tx1"/>
                  </a:solidFill>
                  <a:latin typeface="Times New Roman" panose="02020603050405020304" charset="0"/>
                </a:defRPr>
              </a:lvl6pPr>
              <a:lvl7pPr marL="2971800" indent="-228600" eaLnBrk="0" fontAlgn="base" hangingPunct="0">
                <a:spcBef>
                  <a:spcPct val="0"/>
                </a:spcBef>
                <a:spcAft>
                  <a:spcPct val="0"/>
                </a:spcAft>
                <a:defRPr sz="3600">
                  <a:solidFill>
                    <a:schemeClr val="tx1"/>
                  </a:solidFill>
                  <a:latin typeface="Times New Roman" panose="02020603050405020304" charset="0"/>
                </a:defRPr>
              </a:lvl7pPr>
              <a:lvl8pPr marL="3429000" indent="-228600" eaLnBrk="0" fontAlgn="base" hangingPunct="0">
                <a:spcBef>
                  <a:spcPct val="0"/>
                </a:spcBef>
                <a:spcAft>
                  <a:spcPct val="0"/>
                </a:spcAft>
                <a:defRPr sz="3600">
                  <a:solidFill>
                    <a:schemeClr val="tx1"/>
                  </a:solidFill>
                  <a:latin typeface="Times New Roman" panose="02020603050405020304" charset="0"/>
                </a:defRPr>
              </a:lvl8pPr>
              <a:lvl9pPr marL="3886200" indent="-228600" eaLnBrk="0" fontAlgn="base" hangingPunct="0">
                <a:spcBef>
                  <a:spcPct val="0"/>
                </a:spcBef>
                <a:spcAft>
                  <a:spcPct val="0"/>
                </a:spcAft>
                <a:defRPr sz="3600">
                  <a:solidFill>
                    <a:schemeClr val="tx1"/>
                  </a:solidFill>
                  <a:latin typeface="Times New Roman" panose="02020603050405020304" charset="0"/>
                </a:defRPr>
              </a:lvl9pPr>
            </a:lstStyle>
            <a:p>
              <a:pPr algn="just" eaLnBrk="1" hangingPunct="1">
                <a:spcBef>
                  <a:spcPct val="20000"/>
                </a:spcBef>
              </a:pPr>
              <a:r>
                <a:rPr lang="vi-VN" altLang="en-US" sz="2800" b="1" dirty="0">
                  <a:solidFill>
                    <a:srgbClr val="002060"/>
                  </a:solidFill>
                  <a:latin typeface="Calibri" panose="020F0502020204030204" pitchFamily="34" charset="0"/>
                  <a:cs typeface="Calibri" panose="020F0502020204030204" pitchFamily="34" charset="0"/>
                </a:rPr>
                <a:t>Lễ Rước cá Ông ở Quy Nhơn</a:t>
              </a:r>
              <a:r>
                <a:rPr lang="en-US" altLang="en-US" sz="2800" b="1" dirty="0">
                  <a:solidFill>
                    <a:srgbClr val="002060"/>
                  </a:solidFill>
                  <a:latin typeface="Calibri" panose="020F0502020204030204" pitchFamily="34" charset="0"/>
                  <a:cs typeface="Calibri" panose="020F0502020204030204" pitchFamily="34" charset="0"/>
                </a:rPr>
                <a:t>:</a:t>
              </a:r>
              <a:r>
                <a:rPr lang="vi-VN" altLang="en-US" sz="2800" b="1" dirty="0">
                  <a:solidFill>
                    <a:srgbClr val="002060"/>
                  </a:solidFill>
                  <a:latin typeface="Calibri" panose="020F0502020204030204" pitchFamily="34" charset="0"/>
                  <a:cs typeface="Calibri" panose="020F0502020204030204" pitchFamily="34" charset="0"/>
                </a:rPr>
                <a:t> </a:t>
              </a:r>
              <a:r>
                <a:rPr lang="vi-VN" altLang="en-US" sz="2800" dirty="0">
                  <a:solidFill>
                    <a:srgbClr val="002060"/>
                  </a:solidFill>
                  <a:latin typeface="Calibri" panose="020F0502020204030204" pitchFamily="34" charset="0"/>
                  <a:cs typeface="Calibri" panose="020F0502020204030204" pitchFamily="34" charset="0"/>
                </a:rPr>
                <a:t>tổ chức hằng năm ở Thành phố Quy Nhơn nhằm bày tỏ biết ơn với cá Ông (cá voi ngư dân gọi là thần Nam Hải)</a:t>
              </a:r>
              <a:endParaRPr lang="en-US" altLang="en-US" sz="2800"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sz="2800" b="1" dirty="0">
                  <a:solidFill>
                    <a:srgbClr val="002060"/>
                  </a:solidFill>
                  <a:latin typeface="Calibri" panose="020F0502020204030204" pitchFamily="34" charset="0"/>
                  <a:cs typeface="Calibri" panose="020F0502020204030204" pitchFamily="34" charset="0"/>
                </a:rPr>
                <a:t>Ý </a:t>
              </a:r>
              <a:r>
                <a:rPr lang="en-US" altLang="en-US" sz="2800" b="1" dirty="0" err="1">
                  <a:solidFill>
                    <a:srgbClr val="002060"/>
                  </a:solidFill>
                  <a:latin typeface="Calibri" panose="020F0502020204030204" pitchFamily="34" charset="0"/>
                  <a:cs typeface="Calibri" panose="020F0502020204030204" pitchFamily="34" charset="0"/>
                </a:rPr>
                <a:t>nghĩa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dirty="0">
                  <a:solidFill>
                    <a:srgbClr val="002060"/>
                  </a:solidFill>
                  <a:latin typeface="Calibri" panose="020F0502020204030204" pitchFamily="34" charset="0"/>
                  <a:cs typeface="Calibri" panose="020F0502020204030204" pitchFamily="34" charset="0"/>
                </a:rPr>
                <a:t>C</a:t>
              </a:r>
              <a:r>
                <a:rPr lang="vi-VN" altLang="en-US" sz="2800" dirty="0">
                  <a:solidFill>
                    <a:srgbClr val="002060"/>
                  </a:solidFill>
                  <a:latin typeface="Calibri" panose="020F0502020204030204" pitchFamily="34" charset="0"/>
                  <a:cs typeface="Calibri" panose="020F0502020204030204" pitchFamily="34" charset="0"/>
                </a:rPr>
                <a:t>ầu quốc thái dân an, mưa thuận gió hòa, mùa màng bội thu.</a:t>
              </a:r>
              <a:endParaRPr lang="en-US" altLang="en-US" sz="2800"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sz="2800" b="1" dirty="0" err="1">
                  <a:solidFill>
                    <a:srgbClr val="002060"/>
                  </a:solidFill>
                  <a:latin typeface="Calibri" panose="020F0502020204030204" pitchFamily="34" charset="0"/>
                  <a:cs typeface="Calibri" panose="020F0502020204030204" pitchFamily="34" charset="0"/>
                </a:rPr>
                <a:t>Hoạt</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động</a:t>
              </a:r>
              <a:r>
                <a:rPr lang="en-US" altLang="en-US" sz="2800" b="1" dirty="0">
                  <a:solidFill>
                    <a:srgbClr val="002060"/>
                  </a:solidFill>
                  <a:latin typeface="Calibri" panose="020F0502020204030204" pitchFamily="34" charset="0"/>
                  <a:cs typeface="Calibri" panose="020F0502020204030204" pitchFamily="34" charset="0"/>
                </a:rPr>
                <a:t>: </a:t>
              </a:r>
              <a:r>
                <a:rPr lang="vi-VN" altLang="en-US" sz="2800" dirty="0">
                  <a:solidFill>
                    <a:srgbClr val="002060"/>
                  </a:solidFill>
                  <a:latin typeface="Calibri" panose="020F0502020204030204" pitchFamily="34" charset="0"/>
                  <a:cs typeface="Calibri" panose="020F0502020204030204" pitchFamily="34" charset="0"/>
                </a:rPr>
                <a:t>Lễ hội có 2 phần: phần lễ diễn ra với các nghi lễ như: Nghinh thần Nam Hải, lễ tế thần Nam Hải, lễ ra quân đánh bắt hải sản..., phần hội là các hoạt động thể dục thể thao như: kéo co, lắc thúng...</a:t>
              </a:r>
              <a:endParaRPr lang="en-US" altLang="en-US" sz="2800" dirty="0">
                <a:solidFill>
                  <a:srgbClr val="002060"/>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ễ hội Cầu Ngư Quy Nhơn - Nét văn hóa truyền thống của Ngư Dâ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91919"/>
              </a:solidFill>
              <a:effectLst/>
              <a:uLnTx/>
              <a:uFillTx/>
              <a:latin typeface="Arial" panose="020B0604020202020204"/>
              <a:ea typeface="+mn-ea"/>
              <a:cs typeface="+mn-cs"/>
            </a:endParaRPr>
          </a:p>
        </p:txBody>
      </p:sp>
      <p:grpSp>
        <p:nvGrpSpPr>
          <p:cNvPr id="3" name="Group 2"/>
          <p:cNvGrpSpPr/>
          <p:nvPr/>
        </p:nvGrpSpPr>
        <p:grpSpPr>
          <a:xfrm>
            <a:off x="4921323" y="1259339"/>
            <a:ext cx="6904232" cy="5233928"/>
            <a:chOff x="7355303" y="1404642"/>
            <a:chExt cx="4106665" cy="2600266"/>
          </a:xfrm>
        </p:grpSpPr>
        <p:sp>
          <p:nvSpPr>
            <p:cNvPr id="4" name="Rectangle: Rounded Corners 3"/>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5"/>
            <p:cNvSpPr>
              <a:spLocks noChangeArrowheads="1"/>
            </p:cNvSpPr>
            <p:nvPr/>
          </p:nvSpPr>
          <p:spPr bwMode="auto">
            <a:xfrm>
              <a:off x="7461631" y="1547009"/>
              <a:ext cx="3894010" cy="245789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charset="0"/>
                </a:defRPr>
              </a:lvl1pPr>
              <a:lvl2pPr marL="742950" indent="-285750" eaLnBrk="0" hangingPunct="0">
                <a:defRPr sz="3600">
                  <a:solidFill>
                    <a:schemeClr val="tx1"/>
                  </a:solidFill>
                  <a:latin typeface="Times New Roman" panose="02020603050405020304" charset="0"/>
                </a:defRPr>
              </a:lvl2pPr>
              <a:lvl3pPr marL="1143000" indent="-228600" eaLnBrk="0" hangingPunct="0">
                <a:defRPr sz="3600">
                  <a:solidFill>
                    <a:schemeClr val="tx1"/>
                  </a:solidFill>
                  <a:latin typeface="Times New Roman" panose="02020603050405020304" charset="0"/>
                </a:defRPr>
              </a:lvl3pPr>
              <a:lvl4pPr marL="1600200" indent="-228600" eaLnBrk="0" hangingPunct="0">
                <a:defRPr sz="3600">
                  <a:solidFill>
                    <a:schemeClr val="tx1"/>
                  </a:solidFill>
                  <a:latin typeface="Times New Roman" panose="02020603050405020304" charset="0"/>
                </a:defRPr>
              </a:lvl4pPr>
              <a:lvl5pPr marL="2057400" indent="-228600" eaLnBrk="0" hangingPunct="0">
                <a:defRPr sz="3600">
                  <a:solidFill>
                    <a:schemeClr val="tx1"/>
                  </a:solidFill>
                  <a:latin typeface="Times New Roman" panose="02020603050405020304" charset="0"/>
                </a:defRPr>
              </a:lvl5pPr>
              <a:lvl6pPr marL="2514600" indent="-228600" eaLnBrk="0" fontAlgn="base" hangingPunct="0">
                <a:spcBef>
                  <a:spcPct val="0"/>
                </a:spcBef>
                <a:spcAft>
                  <a:spcPct val="0"/>
                </a:spcAft>
                <a:defRPr sz="3600">
                  <a:solidFill>
                    <a:schemeClr val="tx1"/>
                  </a:solidFill>
                  <a:latin typeface="Times New Roman" panose="02020603050405020304" charset="0"/>
                </a:defRPr>
              </a:lvl6pPr>
              <a:lvl7pPr marL="2971800" indent="-228600" eaLnBrk="0" fontAlgn="base" hangingPunct="0">
                <a:spcBef>
                  <a:spcPct val="0"/>
                </a:spcBef>
                <a:spcAft>
                  <a:spcPct val="0"/>
                </a:spcAft>
                <a:defRPr sz="3600">
                  <a:solidFill>
                    <a:schemeClr val="tx1"/>
                  </a:solidFill>
                  <a:latin typeface="Times New Roman" panose="02020603050405020304" charset="0"/>
                </a:defRPr>
              </a:lvl7pPr>
              <a:lvl8pPr marL="3429000" indent="-228600" eaLnBrk="0" fontAlgn="base" hangingPunct="0">
                <a:spcBef>
                  <a:spcPct val="0"/>
                </a:spcBef>
                <a:spcAft>
                  <a:spcPct val="0"/>
                </a:spcAft>
                <a:defRPr sz="3600">
                  <a:solidFill>
                    <a:schemeClr val="tx1"/>
                  </a:solidFill>
                  <a:latin typeface="Times New Roman" panose="02020603050405020304" charset="0"/>
                </a:defRPr>
              </a:lvl8pPr>
              <a:lvl9pPr marL="3886200" indent="-228600" eaLnBrk="0" fontAlgn="base" hangingPunct="0">
                <a:spcBef>
                  <a:spcPct val="0"/>
                </a:spcBef>
                <a:spcAft>
                  <a:spcPct val="0"/>
                </a:spcAft>
                <a:defRPr sz="3600">
                  <a:solidFill>
                    <a:schemeClr val="tx1"/>
                  </a:solidFill>
                  <a:latin typeface="Times New Roman" panose="02020603050405020304" charset="0"/>
                </a:defRPr>
              </a:lvl9pPr>
            </a:lstStyle>
            <a:p>
              <a:pPr marL="0" marR="0" lvl="0" indent="0" algn="just" defTabSz="914400" rtl="0" eaLnBrk="1" fontAlgn="auto" latinLnBrk="0" hangingPunct="1">
                <a:lnSpc>
                  <a:spcPct val="100000"/>
                </a:lnSpc>
                <a:spcBef>
                  <a:spcPct val="20000"/>
                </a:spcBef>
                <a:spcAft>
                  <a:spcPts val="0"/>
                </a:spcAft>
                <a:buClrTx/>
                <a:buSzTx/>
                <a:buFontTx/>
                <a:buNone/>
                <a:defRPr/>
              </a:pPr>
              <a:r>
                <a:rPr kumimoji="0" lang="vi-VN" alt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Ka-tê tại tháp Pô Klông Gia-rai (Ninh Thuận): </a:t>
              </a:r>
              <a:r>
                <a:rPr kumimoji="0" lang="vi-VN" altLang="en-US"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là lễ hội đặc sắc của người Chăm để tưởng nhớ đến các vị thần và cầu mong mưa thuận gió hòa, mùa màng thuận lợi, con người và vạn vật sinh sôi, nảy nở,...</a:t>
              </a:r>
              <a:endParaRPr kumimoji="0" lang="en-US" altLang="en-US"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 name="Picture 4"/>
          <p:cNvPicPr>
            <a:picLocks noChangeAspect="1"/>
          </p:cNvPicPr>
          <p:nvPr/>
        </p:nvPicPr>
        <p:blipFill>
          <a:blip r:embed="rId1"/>
          <a:stretch>
            <a:fillRect/>
          </a:stretch>
        </p:blipFill>
        <p:spPr>
          <a:xfrm>
            <a:off x="681518" y="1869897"/>
            <a:ext cx="3912865" cy="2732926"/>
          </a:xfrm>
          <a:prstGeom prst="rect">
            <a:avLst/>
          </a:prstGeom>
        </p:spPr>
      </p:pic>
      <p:pic>
        <p:nvPicPr>
          <p:cNvPr id="6" name="Picture 5"/>
          <p:cNvPicPr>
            <a:picLocks noChangeAspect="1"/>
          </p:cNvPicPr>
          <p:nvPr/>
        </p:nvPicPr>
        <p:blipFill>
          <a:blip r:embed="rId2"/>
          <a:stretch>
            <a:fillRect/>
          </a:stretch>
        </p:blipFill>
        <p:spPr>
          <a:xfrm>
            <a:off x="1179120" y="4559584"/>
            <a:ext cx="3065926" cy="7007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639D8BA-07BD-44AB-8EDC-53973F44F221}" type="slidenum">
              <a:rPr lang="en-US" smtClean="0"/>
            </a:fld>
            <a:endParaRPr lang="en-US"/>
          </a:p>
        </p:txBody>
      </p:sp>
      <p:pic>
        <p:nvPicPr>
          <p:cNvPr id="6146" name="Picture 2" descr="Phát huy di sản văn hóa Chăm qua lễ hội Katê"/>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91919"/>
              </a:solidFill>
              <a:effectLst/>
              <a:uLnTx/>
              <a:uFillTx/>
              <a:latin typeface="Arial" panose="020B0604020202020204"/>
              <a:ea typeface="+mn-ea"/>
              <a:cs typeface="+mn-cs"/>
            </a:endParaRPr>
          </a:p>
        </p:txBody>
      </p:sp>
      <p:grpSp>
        <p:nvGrpSpPr>
          <p:cNvPr id="3" name="Group 2"/>
          <p:cNvGrpSpPr/>
          <p:nvPr/>
        </p:nvGrpSpPr>
        <p:grpSpPr>
          <a:xfrm>
            <a:off x="4921323" y="904126"/>
            <a:ext cx="6904232" cy="5219272"/>
            <a:chOff x="7355303" y="1192439"/>
            <a:chExt cx="4106665" cy="2751218"/>
          </a:xfrm>
        </p:grpSpPr>
        <p:sp>
          <p:nvSpPr>
            <p:cNvPr id="4" name="Rectangle: Rounded Corners 3"/>
            <p:cNvSpPr/>
            <p:nvPr/>
          </p:nvSpPr>
          <p:spPr>
            <a:xfrm>
              <a:off x="7355303" y="1192439"/>
              <a:ext cx="4106665" cy="2751218"/>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5"/>
            <p:cNvSpPr>
              <a:spLocks noChangeArrowheads="1"/>
            </p:cNvSpPr>
            <p:nvPr/>
          </p:nvSpPr>
          <p:spPr bwMode="auto">
            <a:xfrm>
              <a:off x="7449409" y="1398985"/>
              <a:ext cx="3894010" cy="233946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charset="0"/>
                </a:defRPr>
              </a:lvl1pPr>
              <a:lvl2pPr marL="742950" indent="-285750" eaLnBrk="0" hangingPunct="0">
                <a:defRPr sz="3600">
                  <a:solidFill>
                    <a:schemeClr val="tx1"/>
                  </a:solidFill>
                  <a:latin typeface="Times New Roman" panose="02020603050405020304" charset="0"/>
                </a:defRPr>
              </a:lvl2pPr>
              <a:lvl3pPr marL="1143000" indent="-228600" eaLnBrk="0" hangingPunct="0">
                <a:defRPr sz="3600">
                  <a:solidFill>
                    <a:schemeClr val="tx1"/>
                  </a:solidFill>
                  <a:latin typeface="Times New Roman" panose="02020603050405020304" charset="0"/>
                </a:defRPr>
              </a:lvl3pPr>
              <a:lvl4pPr marL="1600200" indent="-228600" eaLnBrk="0" hangingPunct="0">
                <a:defRPr sz="3600">
                  <a:solidFill>
                    <a:schemeClr val="tx1"/>
                  </a:solidFill>
                  <a:latin typeface="Times New Roman" panose="02020603050405020304" charset="0"/>
                </a:defRPr>
              </a:lvl4pPr>
              <a:lvl5pPr marL="2057400" indent="-228600" eaLnBrk="0" hangingPunct="0">
                <a:defRPr sz="3600">
                  <a:solidFill>
                    <a:schemeClr val="tx1"/>
                  </a:solidFill>
                  <a:latin typeface="Times New Roman" panose="02020603050405020304" charset="0"/>
                </a:defRPr>
              </a:lvl5pPr>
              <a:lvl6pPr marL="2514600" indent="-228600" eaLnBrk="0" fontAlgn="base" hangingPunct="0">
                <a:spcBef>
                  <a:spcPct val="0"/>
                </a:spcBef>
                <a:spcAft>
                  <a:spcPct val="0"/>
                </a:spcAft>
                <a:defRPr sz="3600">
                  <a:solidFill>
                    <a:schemeClr val="tx1"/>
                  </a:solidFill>
                  <a:latin typeface="Times New Roman" panose="02020603050405020304" charset="0"/>
                </a:defRPr>
              </a:lvl6pPr>
              <a:lvl7pPr marL="2971800" indent="-228600" eaLnBrk="0" fontAlgn="base" hangingPunct="0">
                <a:spcBef>
                  <a:spcPct val="0"/>
                </a:spcBef>
                <a:spcAft>
                  <a:spcPct val="0"/>
                </a:spcAft>
                <a:defRPr sz="3600">
                  <a:solidFill>
                    <a:schemeClr val="tx1"/>
                  </a:solidFill>
                  <a:latin typeface="Times New Roman" panose="02020603050405020304" charset="0"/>
                </a:defRPr>
              </a:lvl7pPr>
              <a:lvl8pPr marL="3429000" indent="-228600" eaLnBrk="0" fontAlgn="base" hangingPunct="0">
                <a:spcBef>
                  <a:spcPct val="0"/>
                </a:spcBef>
                <a:spcAft>
                  <a:spcPct val="0"/>
                </a:spcAft>
                <a:defRPr sz="3600">
                  <a:solidFill>
                    <a:schemeClr val="tx1"/>
                  </a:solidFill>
                  <a:latin typeface="Times New Roman" panose="02020603050405020304" charset="0"/>
                </a:defRPr>
              </a:lvl8pPr>
              <a:lvl9pPr marL="3886200" indent="-228600" eaLnBrk="0" fontAlgn="base" hangingPunct="0">
                <a:spcBef>
                  <a:spcPct val="0"/>
                </a:spcBef>
                <a:spcAft>
                  <a:spcPct val="0"/>
                </a:spcAft>
                <a:defRPr sz="3600">
                  <a:solidFill>
                    <a:schemeClr val="tx1"/>
                  </a:solidFill>
                  <a:latin typeface="Times New Roman" panose="02020603050405020304" charset="0"/>
                </a:defRPr>
              </a:lvl9pPr>
            </a:lstStyle>
            <a:p>
              <a:pPr marL="0" marR="0" lvl="0" indent="0" algn="just" defTabSz="914400" rtl="0" eaLnBrk="1" fontAlgn="auto" latinLnBrk="0" hangingPunct="1">
                <a:lnSpc>
                  <a:spcPct val="100000"/>
                </a:lnSpc>
                <a:spcBef>
                  <a:spcPct val="20000"/>
                </a:spcBef>
                <a:spcAft>
                  <a:spcPts val="0"/>
                </a:spcAft>
                <a:buClrTx/>
                <a:buSzTx/>
                <a:buFontTx/>
                <a:buNone/>
                <a:defRPr/>
              </a:pPr>
              <a:r>
                <a:rPr kumimoji="0" lang="vi-VN" altLang="en-US"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nghi thức trong lễ Khao lề thế lính Hoàng Sa ở huyện Lý Sơn (tỉnh Quảng Ngãi): </a:t>
              </a:r>
              <a:r>
                <a:rPr kumimoji="0" lang="vi-VN"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Khao lề thế lính Hoàng Sa được các tộc họ trên huyện đảo Lý Sơn, tỉnh Quảng Ngãi tổ chức hằng năm nhằm tưởng nhớ, tri ân những dân binh thuộc Hải đội Hoàng Sa đã có công thực thi và bảo vệ chủ quyền của Tổ quốc đối với quần đảo Hoàng Sa và quần đảo Trường Sa từ thời các chúa Nguyễn.</a:t>
              </a:r>
              <a:endParaRPr kumimoji="0" lang="vi-VN"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8" name="Picture 7"/>
          <p:cNvPicPr>
            <a:picLocks noChangeAspect="1"/>
          </p:cNvPicPr>
          <p:nvPr/>
        </p:nvPicPr>
        <p:blipFill>
          <a:blip r:embed="rId1"/>
          <a:stretch>
            <a:fillRect/>
          </a:stretch>
        </p:blipFill>
        <p:spPr>
          <a:xfrm>
            <a:off x="659791" y="1941816"/>
            <a:ext cx="3976599" cy="325690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ý Sơn tái hiện Lễ khao lề thế lính Hoàng S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72552" y="1215659"/>
            <a:ext cx="10894496" cy="2578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91919"/>
              </a:solidFill>
              <a:effectLst/>
              <a:uLnTx/>
              <a:uFillTx/>
              <a:latin typeface="Arial" panose="020B0604020202020204"/>
              <a:ea typeface="+mn-ea"/>
              <a:cs typeface="+mn-cs"/>
            </a:endParaRPr>
          </a:p>
        </p:txBody>
      </p:sp>
      <p:grpSp>
        <p:nvGrpSpPr>
          <p:cNvPr id="5" name="Group 4"/>
          <p:cNvGrpSpPr/>
          <p:nvPr/>
        </p:nvGrpSpPr>
        <p:grpSpPr>
          <a:xfrm>
            <a:off x="424395" y="0"/>
            <a:ext cx="11134032" cy="1345915"/>
            <a:chOff x="7355303" y="1404642"/>
            <a:chExt cx="4106665" cy="2260659"/>
          </a:xfrm>
        </p:grpSpPr>
        <p:sp>
          <p:nvSpPr>
            <p:cNvPr id="6" name="Rectangle: Rounded Corners 5"/>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5"/>
            <p:cNvSpPr>
              <a:spLocks noChangeArrowheads="1"/>
            </p:cNvSpPr>
            <p:nvPr/>
          </p:nvSpPr>
          <p:spPr bwMode="auto">
            <a:xfrm>
              <a:off x="7461631" y="1547009"/>
              <a:ext cx="3894010" cy="166108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charset="0"/>
                </a:defRPr>
              </a:lvl1pPr>
              <a:lvl2pPr marL="742950" indent="-285750" eaLnBrk="0" hangingPunct="0">
                <a:defRPr sz="3600">
                  <a:solidFill>
                    <a:schemeClr val="tx1"/>
                  </a:solidFill>
                  <a:latin typeface="Times New Roman" panose="02020603050405020304" charset="0"/>
                </a:defRPr>
              </a:lvl2pPr>
              <a:lvl3pPr marL="1143000" indent="-228600" eaLnBrk="0" hangingPunct="0">
                <a:defRPr sz="3600">
                  <a:solidFill>
                    <a:schemeClr val="tx1"/>
                  </a:solidFill>
                  <a:latin typeface="Times New Roman" panose="02020603050405020304" charset="0"/>
                </a:defRPr>
              </a:lvl3pPr>
              <a:lvl4pPr marL="1600200" indent="-228600" eaLnBrk="0" hangingPunct="0">
                <a:defRPr sz="3600">
                  <a:solidFill>
                    <a:schemeClr val="tx1"/>
                  </a:solidFill>
                  <a:latin typeface="Times New Roman" panose="02020603050405020304" charset="0"/>
                </a:defRPr>
              </a:lvl4pPr>
              <a:lvl5pPr marL="2057400" indent="-228600" eaLnBrk="0" hangingPunct="0">
                <a:defRPr sz="3600">
                  <a:solidFill>
                    <a:schemeClr val="tx1"/>
                  </a:solidFill>
                  <a:latin typeface="Times New Roman" panose="02020603050405020304" charset="0"/>
                </a:defRPr>
              </a:lvl5pPr>
              <a:lvl6pPr marL="2514600" indent="-228600" eaLnBrk="0" fontAlgn="base" hangingPunct="0">
                <a:spcBef>
                  <a:spcPct val="0"/>
                </a:spcBef>
                <a:spcAft>
                  <a:spcPct val="0"/>
                </a:spcAft>
                <a:defRPr sz="3600">
                  <a:solidFill>
                    <a:schemeClr val="tx1"/>
                  </a:solidFill>
                  <a:latin typeface="Times New Roman" panose="02020603050405020304" charset="0"/>
                </a:defRPr>
              </a:lvl6pPr>
              <a:lvl7pPr marL="2971800" indent="-228600" eaLnBrk="0" fontAlgn="base" hangingPunct="0">
                <a:spcBef>
                  <a:spcPct val="0"/>
                </a:spcBef>
                <a:spcAft>
                  <a:spcPct val="0"/>
                </a:spcAft>
                <a:defRPr sz="3600">
                  <a:solidFill>
                    <a:schemeClr val="tx1"/>
                  </a:solidFill>
                  <a:latin typeface="Times New Roman" panose="02020603050405020304" charset="0"/>
                </a:defRPr>
              </a:lvl7pPr>
              <a:lvl8pPr marL="3429000" indent="-228600" eaLnBrk="0" fontAlgn="base" hangingPunct="0">
                <a:spcBef>
                  <a:spcPct val="0"/>
                </a:spcBef>
                <a:spcAft>
                  <a:spcPct val="0"/>
                </a:spcAft>
                <a:defRPr sz="3600">
                  <a:solidFill>
                    <a:schemeClr val="tx1"/>
                  </a:solidFill>
                  <a:latin typeface="Times New Roman" panose="02020603050405020304" charset="0"/>
                </a:defRPr>
              </a:lvl8pPr>
              <a:lvl9pPr marL="3886200" indent="-228600" eaLnBrk="0" fontAlgn="base" hangingPunct="0">
                <a:spcBef>
                  <a:spcPct val="0"/>
                </a:spcBef>
                <a:spcAft>
                  <a:spcPct val="0"/>
                </a:spcAft>
                <a:defRPr sz="3600">
                  <a:solidFill>
                    <a:schemeClr val="tx1"/>
                  </a:solidFill>
                  <a:latin typeface="Times New Roman" panose="02020603050405020304" charset="0"/>
                </a:defRPr>
              </a:lvl9pPr>
            </a:lstStyle>
            <a:p>
              <a:pPr marL="0" marR="0" lvl="0" indent="0" algn="just" defTabSz="914400" rtl="0" eaLnBrk="1" fontAlgn="auto" latinLnBrk="0" hangingPunct="1">
                <a:lnSpc>
                  <a:spcPct val="100000"/>
                </a:lnSpc>
                <a:spcBef>
                  <a:spcPct val="20000"/>
                </a:spcBef>
                <a:spcAft>
                  <a:spcPts val="0"/>
                </a:spcAft>
                <a:buClrTx/>
                <a:buSzTx/>
                <a:buFontTx/>
                <a:buNone/>
                <a:defRPr/>
              </a:pP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Tìm</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chia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sẻ</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nghĩ</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lễ</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Khao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lề</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lính</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Hoàng Sa.</a:t>
              </a:r>
              <a:endParaRPr kumimoji="0" lang="en-US" alt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3" name="图片 7"/>
          <p:cNvPicPr>
            <a:picLocks noChangeAspect="1"/>
          </p:cNvPicPr>
          <p:nvPr/>
        </p:nvPicPr>
        <p:blipFill rotWithShape="1">
          <a:blip r:embed="rId1" cstate="email">
            <a:extLst>
              <a:ext uri="{28A0092B-C50C-407E-A947-70E740481C1C}">
                <a14:useLocalDpi xmlns:a14="http://schemas.microsoft.com/office/drawing/2010/main" val="0"/>
              </a:ext>
            </a:extLst>
          </a:blip>
          <a:srcRect/>
          <a:stretch>
            <a:fillRect/>
          </a:stretch>
        </p:blipFill>
        <p:spPr>
          <a:xfrm>
            <a:off x="843201" y="2958958"/>
            <a:ext cx="2680071" cy="2907794"/>
          </a:xfrm>
          <a:prstGeom prst="rect">
            <a:avLst/>
          </a:prstGeom>
        </p:spPr>
      </p:pic>
      <p:sp>
        <p:nvSpPr>
          <p:cNvPr id="4" name="Speech Bubble: Rectangle with Corners Rounded 3"/>
          <p:cNvSpPr/>
          <p:nvPr/>
        </p:nvSpPr>
        <p:spPr>
          <a:xfrm>
            <a:off x="3575407" y="1684962"/>
            <a:ext cx="6534364" cy="1232899"/>
          </a:xfrm>
          <a:prstGeom prst="wedgeRoundRectCallout">
            <a:avLst>
              <a:gd name="adj1" fmla="val -56547"/>
              <a:gd name="adj2" fmla="val 91667"/>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rPr>
              <a:t>Hải đội Hoàng Sa làm nhiệm vụ trong điều kiện như thế nào?</a:t>
            </a:r>
            <a:endParaRPr lang="en-US" sz="2800" b="1" dirty="0">
              <a:solidFill>
                <a:srgbClr val="002060"/>
              </a:solidFill>
            </a:endParaRPr>
          </a:p>
        </p:txBody>
      </p:sp>
      <p:sp>
        <p:nvSpPr>
          <p:cNvPr id="7" name="Speech Bubble: Rectangle with Corners Rounded 6"/>
          <p:cNvSpPr/>
          <p:nvPr/>
        </p:nvSpPr>
        <p:spPr>
          <a:xfrm>
            <a:off x="4417887" y="3462391"/>
            <a:ext cx="6893959" cy="1232899"/>
          </a:xfrm>
          <a:prstGeom prst="wedgeRoundRectCallout">
            <a:avLst>
              <a:gd name="adj1" fmla="val -63253"/>
              <a:gd name="adj2" fmla="val 7500"/>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srgbClr val="002060"/>
                </a:solidFill>
              </a:rPr>
              <a:t>Em có suy nghĩ gì về những việc làm của những người lính trong Hải đội?</a:t>
            </a:r>
            <a:endParaRPr lang="en-US" sz="2800" b="1" dirty="0">
              <a:solidFill>
                <a:srgbClr val="002060"/>
              </a:solidFill>
            </a:endParaRPr>
          </a:p>
        </p:txBody>
      </p:sp>
      <p:sp>
        <p:nvSpPr>
          <p:cNvPr id="9" name="Speech Bubble: Rectangle with Corners Rounded 8"/>
          <p:cNvSpPr/>
          <p:nvPr/>
        </p:nvSpPr>
        <p:spPr>
          <a:xfrm>
            <a:off x="4500081" y="5126805"/>
            <a:ext cx="6318607" cy="1232899"/>
          </a:xfrm>
          <a:prstGeom prst="wedgeRoundRectCallout">
            <a:avLst>
              <a:gd name="adj1" fmla="val -67128"/>
              <a:gd name="adj2" fmla="val -80833"/>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rPr>
              <a:t>Lễ hội được tổ chức nhằm mục đích gì?</a:t>
            </a:r>
            <a:endParaRPr lang="en-US" sz="2800" b="1"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6" name="Picture 5"/>
          <p:cNvPicPr>
            <a:picLocks noChangeAspect="1"/>
          </p:cNvPicPr>
          <p:nvPr/>
        </p:nvPicPr>
        <p:blipFill>
          <a:blip r:embed="rId1" cstate="hqprint">
            <a:extLst>
              <a:ext uri="{BEBA8EAE-BF5A-486C-A8C5-ECC9F3942E4B}">
                <a14:imgProps xmlns:a14="http://schemas.microsoft.com/office/drawing/2010/main">
                  <a14:imgLayer r:embed="rId2">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a:fillRect/>
          </a:stretch>
        </p:blipFill>
        <p:spPr>
          <a:xfrm flipH="1">
            <a:off x="4065562" y="759300"/>
            <a:ext cx="6998780" cy="6013639"/>
          </a:xfrm>
          <a:prstGeom prst="rect">
            <a:avLst/>
          </a:prstGeom>
        </p:spPr>
      </p:pic>
      <p:pic>
        <p:nvPicPr>
          <p:cNvPr id="2" name="Picture 1"/>
          <p:cNvPicPr>
            <a:picLocks noChangeAspect="1"/>
          </p:cNvPicPr>
          <p:nvPr/>
        </p:nvPicPr>
        <p:blipFill>
          <a:blip r:embed="rId3"/>
          <a:stretch>
            <a:fillRect/>
          </a:stretch>
        </p:blipFill>
        <p:spPr>
          <a:xfrm>
            <a:off x="299140" y="382933"/>
            <a:ext cx="734022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657;p31"/>
          <p:cNvGrpSpPr/>
          <p:nvPr/>
        </p:nvGrpSpPr>
        <p:grpSpPr>
          <a:xfrm>
            <a:off x="2490116" y="289743"/>
            <a:ext cx="7443507" cy="4785691"/>
            <a:chOff x="2668900" y="541316"/>
            <a:chExt cx="3847862" cy="4060869"/>
          </a:xfrm>
        </p:grpSpPr>
        <p:grpSp>
          <p:nvGrpSpPr>
            <p:cNvPr id="4" name="Google Shape;658;p31"/>
            <p:cNvGrpSpPr/>
            <p:nvPr/>
          </p:nvGrpSpPr>
          <p:grpSpPr>
            <a:xfrm>
              <a:off x="2668900" y="541316"/>
              <a:ext cx="3847862" cy="4060869"/>
              <a:chOff x="2668900" y="442016"/>
              <a:chExt cx="3847862" cy="4060869"/>
            </a:xfrm>
          </p:grpSpPr>
          <p:grpSp>
            <p:nvGrpSpPr>
              <p:cNvPr id="6" name="Google Shape;659;p31"/>
              <p:cNvGrpSpPr/>
              <p:nvPr/>
            </p:nvGrpSpPr>
            <p:grpSpPr>
              <a:xfrm>
                <a:off x="2668900" y="785225"/>
                <a:ext cx="3847862" cy="3717660"/>
                <a:chOff x="748375" y="882689"/>
                <a:chExt cx="2867687" cy="3717660"/>
              </a:xfrm>
            </p:grpSpPr>
            <p:sp>
              <p:nvSpPr>
                <p:cNvPr id="13"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 name="Google Shape;662;p31"/>
              <p:cNvGrpSpPr/>
              <p:nvPr/>
            </p:nvGrpSpPr>
            <p:grpSpPr>
              <a:xfrm>
                <a:off x="3879830" y="442016"/>
                <a:ext cx="1390695" cy="548641"/>
                <a:chOff x="1639601" y="539501"/>
                <a:chExt cx="1091683" cy="548641"/>
              </a:xfrm>
            </p:grpSpPr>
            <p:sp>
              <p:nvSpPr>
                <p:cNvPr id="9"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5"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6" name="Picture 15"/>
          <p:cNvPicPr>
            <a:picLocks noChangeAspect="1"/>
          </p:cNvPicPr>
          <p:nvPr/>
        </p:nvPicPr>
        <p:blipFill>
          <a:blip r:embed="rId1"/>
          <a:stretch>
            <a:fillRect/>
          </a:stretch>
        </p:blipFill>
        <p:spPr>
          <a:xfrm>
            <a:off x="2331064" y="1132518"/>
            <a:ext cx="8023031" cy="40176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91919"/>
              </a:solidFill>
              <a:effectLst/>
              <a:uLnTx/>
              <a:uFillTx/>
              <a:latin typeface="Arial" panose="020B0604020202020204"/>
              <a:ea typeface="+mn-ea"/>
              <a:cs typeface="+mn-cs"/>
            </a:endParaRPr>
          </a:p>
        </p:txBody>
      </p:sp>
      <p:grpSp>
        <p:nvGrpSpPr>
          <p:cNvPr id="5" name="Group 4"/>
          <p:cNvGrpSpPr/>
          <p:nvPr/>
        </p:nvGrpSpPr>
        <p:grpSpPr>
          <a:xfrm>
            <a:off x="424395" y="1"/>
            <a:ext cx="11134032" cy="1276031"/>
            <a:chOff x="7355303" y="1404642"/>
            <a:chExt cx="4106665" cy="2399741"/>
          </a:xfrm>
        </p:grpSpPr>
        <p:sp>
          <p:nvSpPr>
            <p:cNvPr id="6" name="Rectangle: Rounded Corners 5"/>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5"/>
            <p:cNvSpPr>
              <a:spLocks noChangeArrowheads="1"/>
            </p:cNvSpPr>
            <p:nvPr/>
          </p:nvSpPr>
          <p:spPr bwMode="auto">
            <a:xfrm>
              <a:off x="7461631" y="1547009"/>
              <a:ext cx="3894010" cy="225737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charset="0"/>
                </a:defRPr>
              </a:lvl1pPr>
              <a:lvl2pPr marL="742950" indent="-285750" eaLnBrk="0" hangingPunct="0">
                <a:defRPr sz="3600">
                  <a:solidFill>
                    <a:schemeClr val="tx1"/>
                  </a:solidFill>
                  <a:latin typeface="Times New Roman" panose="02020603050405020304" charset="0"/>
                </a:defRPr>
              </a:lvl2pPr>
              <a:lvl3pPr marL="1143000" indent="-228600" eaLnBrk="0" hangingPunct="0">
                <a:defRPr sz="3600">
                  <a:solidFill>
                    <a:schemeClr val="tx1"/>
                  </a:solidFill>
                  <a:latin typeface="Times New Roman" panose="02020603050405020304" charset="0"/>
                </a:defRPr>
              </a:lvl3pPr>
              <a:lvl4pPr marL="1600200" indent="-228600" eaLnBrk="0" hangingPunct="0">
                <a:defRPr sz="3600">
                  <a:solidFill>
                    <a:schemeClr val="tx1"/>
                  </a:solidFill>
                  <a:latin typeface="Times New Roman" panose="02020603050405020304" charset="0"/>
                </a:defRPr>
              </a:lvl4pPr>
              <a:lvl5pPr marL="2057400" indent="-228600" eaLnBrk="0" hangingPunct="0">
                <a:defRPr sz="3600">
                  <a:solidFill>
                    <a:schemeClr val="tx1"/>
                  </a:solidFill>
                  <a:latin typeface="Times New Roman" panose="02020603050405020304" charset="0"/>
                </a:defRPr>
              </a:lvl5pPr>
              <a:lvl6pPr marL="2514600" indent="-228600" eaLnBrk="0" fontAlgn="base" hangingPunct="0">
                <a:spcBef>
                  <a:spcPct val="0"/>
                </a:spcBef>
                <a:spcAft>
                  <a:spcPct val="0"/>
                </a:spcAft>
                <a:defRPr sz="3600">
                  <a:solidFill>
                    <a:schemeClr val="tx1"/>
                  </a:solidFill>
                  <a:latin typeface="Times New Roman" panose="02020603050405020304" charset="0"/>
                </a:defRPr>
              </a:lvl6pPr>
              <a:lvl7pPr marL="2971800" indent="-228600" eaLnBrk="0" fontAlgn="base" hangingPunct="0">
                <a:spcBef>
                  <a:spcPct val="0"/>
                </a:spcBef>
                <a:spcAft>
                  <a:spcPct val="0"/>
                </a:spcAft>
                <a:defRPr sz="3600">
                  <a:solidFill>
                    <a:schemeClr val="tx1"/>
                  </a:solidFill>
                  <a:latin typeface="Times New Roman" panose="02020603050405020304" charset="0"/>
                </a:defRPr>
              </a:lvl7pPr>
              <a:lvl8pPr marL="3429000" indent="-228600" eaLnBrk="0" fontAlgn="base" hangingPunct="0">
                <a:spcBef>
                  <a:spcPct val="0"/>
                </a:spcBef>
                <a:spcAft>
                  <a:spcPct val="0"/>
                </a:spcAft>
                <a:defRPr sz="3600">
                  <a:solidFill>
                    <a:schemeClr val="tx1"/>
                  </a:solidFill>
                  <a:latin typeface="Times New Roman" panose="02020603050405020304" charset="0"/>
                </a:defRPr>
              </a:lvl8pPr>
              <a:lvl9pPr marL="3886200" indent="-228600" eaLnBrk="0" fontAlgn="base" hangingPunct="0">
                <a:spcBef>
                  <a:spcPct val="0"/>
                </a:spcBef>
                <a:spcAft>
                  <a:spcPct val="0"/>
                </a:spcAft>
                <a:defRPr sz="3600">
                  <a:solidFill>
                    <a:schemeClr val="tx1"/>
                  </a:solidFill>
                  <a:latin typeface="Times New Roman" panose="02020603050405020304" charset="0"/>
                </a:defRPr>
              </a:lvl9pPr>
            </a:lstStyle>
            <a:p>
              <a:pPr marL="0" marR="0" lvl="0" indent="0" algn="just" defTabSz="914400" rtl="0" eaLnBrk="1" fontAlgn="auto" latinLnBrk="0" hangingPunct="1">
                <a:lnSpc>
                  <a:spcPct val="100000"/>
                </a:lnSpc>
                <a:spcBef>
                  <a:spcPct val="20000"/>
                </a:spcBef>
                <a:spcAft>
                  <a:spcPts val="0"/>
                </a:spcAft>
                <a:buClrTx/>
                <a:buSzTx/>
                <a:buFontTx/>
                <a:buNone/>
                <a:defRPr/>
              </a:pPr>
              <a:r>
                <a:rPr lang="vi-VN"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Vẽ sơ đồ tư duy về một số nét nổi bật của văn hoá vùng Duyên hải miền Trung.</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20" name="Picture 19"/>
          <p:cNvPicPr>
            <a:picLocks noChangeAspect="1"/>
          </p:cNvPicPr>
          <p:nvPr/>
        </p:nvPicPr>
        <p:blipFill>
          <a:blip r:embed="rId1"/>
          <a:stretch>
            <a:fillRect/>
          </a:stretch>
        </p:blipFill>
        <p:spPr>
          <a:xfrm>
            <a:off x="1758728" y="1738552"/>
            <a:ext cx="7874605" cy="31211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91919"/>
              </a:solidFill>
              <a:effectLst/>
              <a:uLnTx/>
              <a:uFillTx/>
              <a:latin typeface="Arial" panose="020B0604020202020204"/>
              <a:ea typeface="+mn-ea"/>
              <a:cs typeface="+mn-cs"/>
            </a:endParaRPr>
          </a:p>
        </p:txBody>
      </p:sp>
      <p:pic>
        <p:nvPicPr>
          <p:cNvPr id="4" name="Picture 3"/>
          <p:cNvPicPr>
            <a:picLocks noChangeAspect="1"/>
          </p:cNvPicPr>
          <p:nvPr/>
        </p:nvPicPr>
        <p:blipFill>
          <a:blip r:embed="rId1"/>
          <a:stretch>
            <a:fillRect/>
          </a:stretch>
        </p:blipFill>
        <p:spPr>
          <a:xfrm>
            <a:off x="1208230" y="612328"/>
            <a:ext cx="9344025" cy="5838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657;p31"/>
          <p:cNvGrpSpPr/>
          <p:nvPr/>
        </p:nvGrpSpPr>
        <p:grpSpPr>
          <a:xfrm>
            <a:off x="2490116" y="289743"/>
            <a:ext cx="7443507" cy="4785691"/>
            <a:chOff x="2668900" y="541316"/>
            <a:chExt cx="3847862" cy="4060869"/>
          </a:xfrm>
        </p:grpSpPr>
        <p:grpSp>
          <p:nvGrpSpPr>
            <p:cNvPr id="4" name="Google Shape;658;p31"/>
            <p:cNvGrpSpPr/>
            <p:nvPr/>
          </p:nvGrpSpPr>
          <p:grpSpPr>
            <a:xfrm>
              <a:off x="2668900" y="541316"/>
              <a:ext cx="3847862" cy="4060869"/>
              <a:chOff x="2668900" y="442016"/>
              <a:chExt cx="3847862" cy="4060869"/>
            </a:xfrm>
          </p:grpSpPr>
          <p:grpSp>
            <p:nvGrpSpPr>
              <p:cNvPr id="6" name="Google Shape;659;p31"/>
              <p:cNvGrpSpPr/>
              <p:nvPr/>
            </p:nvGrpSpPr>
            <p:grpSpPr>
              <a:xfrm>
                <a:off x="2668900" y="785225"/>
                <a:ext cx="3847862" cy="3717660"/>
                <a:chOff x="748375" y="882689"/>
                <a:chExt cx="2867687" cy="3717660"/>
              </a:xfrm>
            </p:grpSpPr>
            <p:sp>
              <p:nvSpPr>
                <p:cNvPr id="13"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 name="Google Shape;662;p31"/>
              <p:cNvGrpSpPr/>
              <p:nvPr/>
            </p:nvGrpSpPr>
            <p:grpSpPr>
              <a:xfrm>
                <a:off x="3879830" y="442016"/>
                <a:ext cx="1390695" cy="548641"/>
                <a:chOff x="1639601" y="539501"/>
                <a:chExt cx="1091683" cy="548641"/>
              </a:xfrm>
            </p:grpSpPr>
            <p:sp>
              <p:nvSpPr>
                <p:cNvPr id="9"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5"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8" name="Picture 7"/>
          <p:cNvPicPr>
            <a:picLocks noChangeAspect="1"/>
          </p:cNvPicPr>
          <p:nvPr/>
        </p:nvPicPr>
        <p:blipFill>
          <a:blip r:embed="rId1"/>
          <a:stretch>
            <a:fillRect/>
          </a:stretch>
        </p:blipFill>
        <p:spPr>
          <a:xfrm>
            <a:off x="2538906" y="1160171"/>
            <a:ext cx="7340220" cy="36335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91919"/>
              </a:solidFill>
              <a:effectLst/>
              <a:uLnTx/>
              <a:uFillTx/>
              <a:latin typeface="Arial" panose="020B0604020202020204"/>
              <a:ea typeface="+mn-ea"/>
              <a:cs typeface="+mn-cs"/>
            </a:endParaRPr>
          </a:p>
        </p:txBody>
      </p:sp>
      <p:grpSp>
        <p:nvGrpSpPr>
          <p:cNvPr id="5" name="Group 4"/>
          <p:cNvGrpSpPr/>
          <p:nvPr/>
        </p:nvGrpSpPr>
        <p:grpSpPr>
          <a:xfrm>
            <a:off x="424395" y="1"/>
            <a:ext cx="11134032" cy="1797977"/>
            <a:chOff x="7355303" y="1404642"/>
            <a:chExt cx="4106665" cy="3381326"/>
          </a:xfrm>
        </p:grpSpPr>
        <p:sp>
          <p:nvSpPr>
            <p:cNvPr id="6" name="Rectangle: Rounded Corners 5"/>
            <p:cNvSpPr/>
            <p:nvPr/>
          </p:nvSpPr>
          <p:spPr>
            <a:xfrm>
              <a:off x="7355303" y="1404642"/>
              <a:ext cx="4106665" cy="3381326"/>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5"/>
            <p:cNvSpPr>
              <a:spLocks noChangeArrowheads="1"/>
            </p:cNvSpPr>
            <p:nvPr/>
          </p:nvSpPr>
          <p:spPr bwMode="auto">
            <a:xfrm>
              <a:off x="7461631" y="1547009"/>
              <a:ext cx="3894010" cy="295194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charset="0"/>
                </a:defRPr>
              </a:lvl1pPr>
              <a:lvl2pPr marL="742950" indent="-285750" eaLnBrk="0" hangingPunct="0">
                <a:defRPr sz="3600">
                  <a:solidFill>
                    <a:schemeClr val="tx1"/>
                  </a:solidFill>
                  <a:latin typeface="Times New Roman" panose="02020603050405020304" charset="0"/>
                </a:defRPr>
              </a:lvl2pPr>
              <a:lvl3pPr marL="1143000" indent="-228600" eaLnBrk="0" hangingPunct="0">
                <a:defRPr sz="3600">
                  <a:solidFill>
                    <a:schemeClr val="tx1"/>
                  </a:solidFill>
                  <a:latin typeface="Times New Roman" panose="02020603050405020304" charset="0"/>
                </a:defRPr>
              </a:lvl3pPr>
              <a:lvl4pPr marL="1600200" indent="-228600" eaLnBrk="0" hangingPunct="0">
                <a:defRPr sz="3600">
                  <a:solidFill>
                    <a:schemeClr val="tx1"/>
                  </a:solidFill>
                  <a:latin typeface="Times New Roman" panose="02020603050405020304" charset="0"/>
                </a:defRPr>
              </a:lvl4pPr>
              <a:lvl5pPr marL="2057400" indent="-228600" eaLnBrk="0" hangingPunct="0">
                <a:defRPr sz="3600">
                  <a:solidFill>
                    <a:schemeClr val="tx1"/>
                  </a:solidFill>
                  <a:latin typeface="Times New Roman" panose="02020603050405020304" charset="0"/>
                </a:defRPr>
              </a:lvl5pPr>
              <a:lvl6pPr marL="2514600" indent="-228600" eaLnBrk="0" fontAlgn="base" hangingPunct="0">
                <a:spcBef>
                  <a:spcPct val="0"/>
                </a:spcBef>
                <a:spcAft>
                  <a:spcPct val="0"/>
                </a:spcAft>
                <a:defRPr sz="3600">
                  <a:solidFill>
                    <a:schemeClr val="tx1"/>
                  </a:solidFill>
                  <a:latin typeface="Times New Roman" panose="02020603050405020304" charset="0"/>
                </a:defRPr>
              </a:lvl6pPr>
              <a:lvl7pPr marL="2971800" indent="-228600" eaLnBrk="0" fontAlgn="base" hangingPunct="0">
                <a:spcBef>
                  <a:spcPct val="0"/>
                </a:spcBef>
                <a:spcAft>
                  <a:spcPct val="0"/>
                </a:spcAft>
                <a:defRPr sz="3600">
                  <a:solidFill>
                    <a:schemeClr val="tx1"/>
                  </a:solidFill>
                  <a:latin typeface="Times New Roman" panose="02020603050405020304" charset="0"/>
                </a:defRPr>
              </a:lvl7pPr>
              <a:lvl8pPr marL="3429000" indent="-228600" eaLnBrk="0" fontAlgn="base" hangingPunct="0">
                <a:spcBef>
                  <a:spcPct val="0"/>
                </a:spcBef>
                <a:spcAft>
                  <a:spcPct val="0"/>
                </a:spcAft>
                <a:defRPr sz="3600">
                  <a:solidFill>
                    <a:schemeClr val="tx1"/>
                  </a:solidFill>
                  <a:latin typeface="Times New Roman" panose="02020603050405020304" charset="0"/>
                </a:defRPr>
              </a:lvl8pPr>
              <a:lvl9pPr marL="3886200" indent="-228600" eaLnBrk="0" fontAlgn="base" hangingPunct="0">
                <a:spcBef>
                  <a:spcPct val="0"/>
                </a:spcBef>
                <a:spcAft>
                  <a:spcPct val="0"/>
                </a:spcAft>
                <a:defRPr sz="3600">
                  <a:solidFill>
                    <a:schemeClr val="tx1"/>
                  </a:solidFill>
                  <a:latin typeface="Times New Roman" panose="02020603050405020304" charset="0"/>
                </a:defRPr>
              </a:lvl9pPr>
            </a:lstStyle>
            <a:p>
              <a:pPr marL="0" marR="0" lvl="0" indent="0" algn="just" defTabSz="914400" rtl="0" eaLnBrk="1" fontAlgn="auto" latinLnBrk="0" hangingPunct="1">
                <a:lnSpc>
                  <a:spcPct val="100000"/>
                </a:lnSpc>
                <a:spcBef>
                  <a:spcPct val="2000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Làm bộ sưu tập bằng tranh ảnh về một di sản thế giới hoặc một lễ hội ở vùng Duyên hải miền Trung. Chia sẻ với bạn hoặc người thân bộ sưu tập của em.</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4" name="Picture 3"/>
          <p:cNvPicPr>
            <a:picLocks noChangeAspect="1"/>
          </p:cNvPicPr>
          <p:nvPr/>
        </p:nvPicPr>
        <p:blipFill>
          <a:blip r:embed="rId1"/>
          <a:stretch>
            <a:fillRect/>
          </a:stretch>
        </p:blipFill>
        <p:spPr>
          <a:xfrm>
            <a:off x="1226050" y="2241372"/>
            <a:ext cx="9144000" cy="4286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9200">
              <a:buClr>
                <a:srgbClr val="000000"/>
              </a:buClr>
            </a:pPr>
            <a:fld id="{6639D8BA-07BD-44AB-8EDC-53973F44F221}" type="slidenum">
              <a:rPr lang="en-US" sz="1865" kern="0">
                <a:solidFill>
                  <a:srgbClr val="000000"/>
                </a:solidFill>
                <a:latin typeface="Arial" panose="020B0604020202020204"/>
                <a:cs typeface="Arial" panose="020B0604020202020204"/>
                <a:sym typeface="Arial" panose="020B0604020202020204"/>
              </a:rPr>
            </a:fld>
            <a:endParaRPr lang="en-US" sz="1865" kern="0">
              <a:solidFill>
                <a:srgbClr val="000000"/>
              </a:solidFill>
              <a:latin typeface="Arial" panose="020B0604020202020204"/>
              <a:cs typeface="Arial" panose="020B0604020202020204"/>
              <a:sym typeface="Arial" panose="020B0604020202020204"/>
            </a:endParaRPr>
          </a:p>
        </p:txBody>
      </p:sp>
      <p:pic>
        <p:nvPicPr>
          <p:cNvPr id="2" name="Picture 1"/>
          <p:cNvPicPr>
            <a:picLocks noChangeAspect="1"/>
          </p:cNvPicPr>
          <p:nvPr/>
        </p:nvPicPr>
        <p:blipFill>
          <a:blip r:embed="rId1"/>
          <a:stretch>
            <a:fillRect/>
          </a:stretch>
        </p:blipFill>
        <p:spPr>
          <a:xfrm>
            <a:off x="1265971" y="1473123"/>
            <a:ext cx="9742252" cy="28226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433945" y="623454"/>
            <a:ext cx="9351818" cy="5569527"/>
          </a:xfrm>
          <a:prstGeom prst="round2DiagRect">
            <a:avLst/>
          </a:prstGeom>
          <a:solidFill>
            <a:schemeClr val="bg1">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0066"/>
                </a:solidFill>
                <a:effectLst/>
                <a:uLnTx/>
                <a:uFillTx/>
                <a:latin typeface="Times New Roman" panose="02020603050405020304" charset="0"/>
                <a:ea typeface="+mn-ea"/>
                <a:cs typeface="Times New Roman" panose="02020603050405020304" charset="0"/>
              </a:rPr>
              <a:t>Cách</a:t>
            </a:r>
            <a:r>
              <a:rPr kumimoji="0" lang="en-US" sz="3600" b="1" i="0" u="none" strike="noStrike" kern="1200" cap="none" spc="0" normalizeH="0" baseline="0" noProof="0" dirty="0">
                <a:ln>
                  <a:noFill/>
                </a:ln>
                <a:solidFill>
                  <a:srgbClr val="000066"/>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000066"/>
                </a:solidFill>
                <a:effectLst/>
                <a:uLnTx/>
                <a:uFillTx/>
                <a:latin typeface="Times New Roman" panose="02020603050405020304" charset="0"/>
                <a:ea typeface="+mn-ea"/>
                <a:cs typeface="Times New Roman" panose="02020603050405020304" charset="0"/>
              </a:rPr>
              <a:t>chơi</a:t>
            </a:r>
            <a:endParaRPr kumimoji="0" lang="en-US" sz="3600" b="1" i="0" u="none" strike="noStrike" kern="1200" cap="none" spc="0" normalizeH="0" baseline="0" noProof="0" dirty="0">
              <a:ln>
                <a:noFill/>
              </a:ln>
              <a:solidFill>
                <a:srgbClr val="000066"/>
              </a:solidFill>
              <a:effectLst/>
              <a:uLnTx/>
              <a:uFillTx/>
              <a:latin typeface="Times New Roman" panose="02020603050405020304" charset="0"/>
              <a:ea typeface="+mn-ea"/>
              <a:cs typeface="Times New Roman" panose="0202060305040502030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Các</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em</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học</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sinh</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chọn</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tùy</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ý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để</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trả</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lời</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câu</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hỏi</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Mỗi</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câu</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trả</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lời</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đúng</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sẽ</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được</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lật</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đã</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chọn</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và</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ngược</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lại</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a:t>
            </a:r>
            <a:endPar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Học</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sinh</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nào</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đoán</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được</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điều</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bí</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mật</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đằng</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sau</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các</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nhanh</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nhất</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sẽ</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là</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người</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chiến</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charset="0"/>
                <a:ea typeface="+mn-ea"/>
                <a:cs typeface="Times New Roman" panose="02020603050405020304" charset="0"/>
              </a:rPr>
              <a:t>thắng</a:t>
            </a: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a:t>
            </a:r>
            <a:endPar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rPr>
              <a:t> </a:t>
            </a:r>
            <a:endParaRPr kumimoji="0" lang="en-US" sz="3600" b="1" i="0" u="none" strike="noStrike" kern="1200" cap="none" spc="0" normalizeH="0" baseline="0" noProof="0" dirty="0">
              <a:ln>
                <a:noFill/>
              </a:ln>
              <a:solidFill>
                <a:srgbClr val="ED7D31"/>
              </a:solidFill>
              <a:effectLst/>
              <a:uLnTx/>
              <a:uFillTx/>
              <a:latin typeface="Times New Roman" panose="02020603050405020304" charset="0"/>
              <a:ea typeface="+mn-ea"/>
              <a:cs typeface="Times New Roman" panose="0202060305040502030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2263" y="623454"/>
            <a:ext cx="1333500" cy="1000125"/>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46118" y="687097"/>
            <a:ext cx="1333500" cy="1000125"/>
          </a:xfrm>
          <a:prstGeom prst="rect">
            <a:avLst/>
          </a:prstGeom>
        </p:spPr>
      </p:pic>
      <p:pic>
        <p:nvPicPr>
          <p:cNvPr id="22" name="How_it_Began">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666531" y="-7734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6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26" name="Ảnh" descr="https://scontent.fhan3-1.fna.fbcdn.net/v/t1.15752-9/93519788_682113905940319_1293646735125512192_n.jpg?_nc_cat=109&amp;_nc_sid=b96e70&amp;_nc_ohc=l4WyGEAZjV8AX8Fq0ct&amp;_nc_ht=scontent.fhan3-1.fna&amp;oh=eae05ab1356796eff01621565bb9603a&amp;oe=5EE87C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59" y="239084"/>
            <a:ext cx="6813491" cy="4861153"/>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Terminator 28"/>
          <p:cNvSpPr/>
          <p:nvPr/>
        </p:nvSpPr>
        <p:spPr>
          <a:xfrm>
            <a:off x="228599" y="5382452"/>
            <a:ext cx="7739743" cy="1284464"/>
          </a:xfrm>
          <a:prstGeom prst="flowChartTerminator">
            <a:avLst/>
          </a:prstGeom>
          <a:solidFill>
            <a:srgbClr val="BCC60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ảnh 4">
            <a:hlinkClick r:id="rId3" action="ppaction://hlinksldjump"/>
          </p:cNvPr>
          <p:cNvSpPr/>
          <p:nvPr/>
        </p:nvSpPr>
        <p:spPr>
          <a:xfrm flipH="1" flipV="1">
            <a:off x="3400215" y="2658659"/>
            <a:ext cx="3922835" cy="2441578"/>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00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ảnh 3">
            <a:hlinkClick r:id="rId4" action="ppaction://hlinksldjump"/>
          </p:cNvPr>
          <p:cNvSpPr/>
          <p:nvPr/>
        </p:nvSpPr>
        <p:spPr>
          <a:xfrm flipH="1" flipV="1">
            <a:off x="509559" y="2350569"/>
            <a:ext cx="3378089" cy="2767407"/>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54E0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ảnh 2">
            <a:hlinkClick r:id="rId5" action="ppaction://hlinksldjump"/>
          </p:cNvPr>
          <p:cNvSpPr/>
          <p:nvPr/>
        </p:nvSpPr>
        <p:spPr>
          <a:xfrm>
            <a:off x="3887648" y="239084"/>
            <a:ext cx="3435402" cy="2814359"/>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FC7B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ảnh 1">
            <a:hlinkClick r:id="rId6" action="ppaction://hlinksldjump"/>
          </p:cNvPr>
          <p:cNvSpPr/>
          <p:nvPr/>
        </p:nvSpPr>
        <p:spPr>
          <a:xfrm>
            <a:off x="509559" y="239084"/>
            <a:ext cx="3785288" cy="2419575"/>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FF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Đ1"/>
          <p:cNvSpPr/>
          <p:nvPr/>
        </p:nvSpPr>
        <p:spPr>
          <a:xfrm>
            <a:off x="2256369" y="5573536"/>
            <a:ext cx="902296" cy="902296"/>
          </a:xfrm>
          <a:prstGeom prst="ellipse">
            <a:avLst/>
          </a:prstGeom>
          <a:solidFill>
            <a:srgbClr val="DB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Đ2"/>
          <p:cNvSpPr/>
          <p:nvPr/>
        </p:nvSpPr>
        <p:spPr>
          <a:xfrm>
            <a:off x="3716256" y="5573536"/>
            <a:ext cx="902296" cy="902296"/>
          </a:xfrm>
          <a:prstGeom prst="ellipse">
            <a:avLst/>
          </a:prstGeom>
          <a:solidFill>
            <a:srgbClr val="D3360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Đ3"/>
          <p:cNvSpPr/>
          <p:nvPr/>
        </p:nvSpPr>
        <p:spPr>
          <a:xfrm>
            <a:off x="4996194" y="5573537"/>
            <a:ext cx="902295" cy="902295"/>
          </a:xfrm>
          <a:prstGeom prst="ellipse">
            <a:avLst/>
          </a:prstGeom>
          <a:solidFill>
            <a:srgbClr val="DB89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Đ4"/>
          <p:cNvSpPr/>
          <p:nvPr/>
        </p:nvSpPr>
        <p:spPr>
          <a:xfrm>
            <a:off x="6276131" y="5578669"/>
            <a:ext cx="897163" cy="897163"/>
          </a:xfrm>
          <a:prstGeom prst="ellipse">
            <a:avLst/>
          </a:prstGeom>
          <a:solidFill>
            <a:srgbClr val="00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p:cNvSpPr/>
          <p:nvPr/>
        </p:nvSpPr>
        <p:spPr>
          <a:xfrm>
            <a:off x="2237226" y="9304375"/>
            <a:ext cx="224879" cy="230442"/>
          </a:xfrm>
          <a:prstGeom prst="rect">
            <a:avLst/>
          </a:prstGeom>
          <a:noFill/>
        </p:spPr>
        <p:txBody>
          <a:bodyPr wrap="square" lIns="91440" tIns="45720" rIns="91440" bIns="4572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050" name="Picture 2" descr="Chính Xác Đánh Dấu Màu Xanh Lá Cây - Ảnh miễn phí trên Pixabay">
            <a:hlinkClick r:id="rId5"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306" l="0" r="97662">
                        <a14:foregroundMark x1="13205" y1="53750" x2="13205" y2="53750"/>
                        <a14:foregroundMark x1="21458" y1="45417" x2="21458" y2="45417"/>
                        <a14:foregroundMark x1="37139" y1="58333" x2="37139" y2="58333"/>
                        <a14:foregroundMark x1="85007" y1="14722" x2="85007" y2="14722"/>
                        <a14:foregroundMark x1="22421" y1="45417" x2="35213" y2="57500"/>
                        <a14:foregroundMark x1="38102" y1="57500" x2="83081" y2="12917"/>
                        <a14:foregroundMark x1="18707" y1="49028" x2="12242" y2="54722"/>
                        <a14:foregroundMark x1="14168" y1="57500" x2="38102" y2="79722"/>
                        <a14:foregroundMark x1="36176" y1="78750" x2="92297" y2="22083"/>
                      </a14:backgroundRemoval>
                    </a14:imgEffect>
                  </a14:imgLayer>
                </a14:imgProps>
              </a:ext>
              <a:ext uri="{28A0092B-C50C-407E-A947-70E740481C1C}">
                <a14:useLocalDpi xmlns:a14="http://schemas.microsoft.com/office/drawing/2010/main" val="0"/>
              </a:ext>
            </a:extLst>
          </a:blip>
          <a:srcRect/>
          <a:stretch>
            <a:fillRect/>
          </a:stretch>
        </p:blipFill>
        <p:spPr bwMode="auto">
          <a:xfrm>
            <a:off x="715362" y="5328048"/>
            <a:ext cx="1315290" cy="1302626"/>
          </a:xfrm>
          <a:prstGeom prst="rect">
            <a:avLst/>
          </a:prstGeom>
          <a:noFill/>
          <a:extLst>
            <a:ext uri="{909E8E84-426E-40DD-AFC4-6F175D3DCCD1}">
              <a14:hiddenFill xmlns:a14="http://schemas.microsoft.com/office/drawing/2010/main">
                <a:solidFill>
                  <a:srgbClr val="FFFFFF"/>
                </a:solidFill>
              </a14:hiddenFill>
            </a:ext>
          </a:extLst>
        </p:spPr>
      </p:pic>
      <p:sp>
        <p:nvSpPr>
          <p:cNvPr id="2" name="Vertical Scroll 1"/>
          <p:cNvSpPr/>
          <p:nvPr/>
        </p:nvSpPr>
        <p:spPr>
          <a:xfrm>
            <a:off x="9050923" y="632023"/>
            <a:ext cx="2481943" cy="5167086"/>
          </a:xfrm>
          <a:prstGeom prst="vertic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solidFill>
                  <a:srgbClr val="FFFF00"/>
                </a:solidFill>
                <a:effectLst/>
                <a:uLnTx/>
                <a:uFillTx/>
                <a:latin typeface="Times New Roman" panose="02020603050405020304" charset="0"/>
                <a:ea typeface="+mn-ea"/>
                <a:cs typeface="Times New Roman" panose="02020603050405020304" charset="0"/>
              </a:rPr>
              <a:t>Trò</a:t>
            </a:r>
            <a:r>
              <a:rPr kumimoji="0" lang="en-US" sz="4000" b="1" i="0" u="none" strike="noStrike" kern="1200" cap="none" spc="0" normalizeH="0" baseline="0" noProof="0" dirty="0">
                <a:solidFill>
                  <a:srgbClr val="FFFF00"/>
                </a:solidFill>
                <a:effectLst/>
                <a:uLnTx/>
                <a:uFillTx/>
                <a:latin typeface="Times New Roman" panose="02020603050405020304" charset="0"/>
                <a:ea typeface="+mn-ea"/>
                <a:cs typeface="Times New Roman" panose="02020603050405020304" charset="0"/>
              </a:rPr>
              <a:t> </a:t>
            </a:r>
            <a:endParaRPr kumimoji="0" lang="en-US" sz="4000" b="1" i="0" u="none" strike="noStrike" kern="1200" cap="none" spc="0" normalizeH="0" baseline="0" noProof="0" dirty="0">
              <a:solidFill>
                <a:srgbClr val="FFFF00"/>
              </a:solidFill>
              <a:effectLst/>
              <a:uLnTx/>
              <a:uFillTx/>
              <a:latin typeface="Times New Roman" panose="02020603050405020304" charset="0"/>
              <a:ea typeface="+mn-ea"/>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solidFill>
                  <a:srgbClr val="FFFF00"/>
                </a:solidFill>
                <a:effectLst/>
                <a:uLnTx/>
                <a:uFillTx/>
                <a:latin typeface="Times New Roman" panose="02020603050405020304" charset="0"/>
                <a:ea typeface="+mn-ea"/>
                <a:cs typeface="Times New Roman" panose="02020603050405020304" charset="0"/>
              </a:rPr>
              <a:t>Chơi</a:t>
            </a:r>
            <a:endParaRPr kumimoji="0" lang="en-US" sz="4000" b="1" i="0" u="none" strike="noStrike" kern="1200" cap="none" spc="0" normalizeH="0" baseline="0" noProof="0" dirty="0">
              <a:solidFill>
                <a:srgbClr val="FFFF00"/>
              </a:solidFill>
              <a:effectLst/>
              <a:uLnTx/>
              <a:uFillTx/>
              <a:latin typeface="Times New Roman" panose="02020603050405020304" charset="0"/>
              <a:ea typeface="+mn-ea"/>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solidFill>
                  <a:srgbClr val="FFFF00"/>
                </a:solidFill>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solidFill>
                  <a:srgbClr val="FFFF00"/>
                </a:solidFill>
                <a:effectLst/>
                <a:uLnTx/>
                <a:uFillTx/>
                <a:latin typeface="Times New Roman" panose="02020603050405020304" charset="0"/>
                <a:ea typeface="+mn-ea"/>
                <a:cs typeface="Times New Roman" panose="02020603050405020304" charset="0"/>
              </a:rPr>
              <a:t>Lật</a:t>
            </a:r>
            <a:endParaRPr kumimoji="0" lang="en-US" sz="4000" b="1" i="0" u="none" strike="noStrike" kern="1200" cap="none" spc="0" normalizeH="0" baseline="0" noProof="0" dirty="0">
              <a:solidFill>
                <a:srgbClr val="FFFF00"/>
              </a:solidFill>
              <a:effectLst/>
              <a:uLnTx/>
              <a:uFillTx/>
              <a:latin typeface="Times New Roman" panose="02020603050405020304" charset="0"/>
              <a:ea typeface="+mn-ea"/>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solidFill>
                  <a:srgbClr val="FFFF00"/>
                </a:solidFill>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solidFill>
                  <a:srgbClr val="FFFF00"/>
                </a:solidFill>
                <a:effectLst/>
                <a:uLnTx/>
                <a:uFillTx/>
                <a:latin typeface="Times New Roman" panose="02020603050405020304" charset="0"/>
                <a:ea typeface="+mn-ea"/>
                <a:cs typeface="Times New Roman" panose="02020603050405020304" charset="0"/>
              </a:rPr>
              <a:t>Mảnh</a:t>
            </a:r>
            <a:r>
              <a:rPr kumimoji="0" lang="en-US" sz="4000" b="1" i="0" u="none" strike="noStrike" kern="1200" cap="none" spc="0" normalizeH="0" baseline="0" noProof="0" dirty="0">
                <a:solidFill>
                  <a:srgbClr val="FFFF00"/>
                </a:solidFill>
                <a:effectLst/>
                <a:uLnTx/>
                <a:uFillTx/>
                <a:latin typeface="Times New Roman" panose="02020603050405020304" charset="0"/>
                <a:ea typeface="+mn-ea"/>
                <a:cs typeface="Times New Roman" panose="02020603050405020304" charset="0"/>
              </a:rPr>
              <a:t> </a:t>
            </a:r>
            <a:endParaRPr kumimoji="0" lang="en-US" sz="4000" b="1" i="0" u="none" strike="noStrike" kern="1200" cap="none" spc="0" normalizeH="0" baseline="0" noProof="0" dirty="0">
              <a:solidFill>
                <a:srgbClr val="FFFF00"/>
              </a:solidFill>
              <a:effectLst/>
              <a:uLnTx/>
              <a:uFillTx/>
              <a:latin typeface="Times New Roman" panose="02020603050405020304" charset="0"/>
              <a:ea typeface="+mn-ea"/>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solidFill>
                  <a:srgbClr val="FFFF00"/>
                </a:solidFill>
                <a:effectLst/>
                <a:uLnTx/>
                <a:uFillTx/>
                <a:latin typeface="Times New Roman" panose="02020603050405020304" charset="0"/>
                <a:ea typeface="+mn-ea"/>
                <a:cs typeface="Times New Roman" panose="02020603050405020304" charset="0"/>
              </a:rPr>
              <a:t>Ghép</a:t>
            </a:r>
            <a:endParaRPr kumimoji="0" lang="en-US" sz="4000" b="1" i="0" u="none" strike="noStrike" kern="1200" cap="none" spc="0" normalizeH="0" baseline="0" noProof="0" dirty="0">
              <a:solidFill>
                <a:srgbClr val="FFFF00"/>
              </a:solidFill>
              <a:effectLst/>
              <a:uLnTx/>
              <a:uFillTx/>
              <a:latin typeface="Times New Roman" panose="02020603050405020304" charset="0"/>
              <a:ea typeface="+mn-ea"/>
              <a:cs typeface="Times New Roman" panose="02020603050405020304" charset="0"/>
            </a:endParaRPr>
          </a:p>
        </p:txBody>
      </p:sp>
      <p:pic>
        <p:nvPicPr>
          <p:cNvPr id="6" name="How_it_Began">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5666531" y="-7734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65" fill="hold"/>
                                        <p:tgtEl>
                                          <p:spTgt spid="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050"/>
                                        </p:tgtEl>
                                      </p:cBhvr>
                                    </p:animEffect>
                                    <p:animScale>
                                      <p:cBhvr>
                                        <p:cTn id="12" dur="250" autoRev="1" fill="hold"/>
                                        <p:tgtEl>
                                          <p:spTgt spid="20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1" presetClass="exit" presetSubtype="1" fill="hold" grpId="0" nodeType="clickEffect">
                                  <p:stCondLst>
                                    <p:cond delay="0"/>
                                  </p:stCondLst>
                                  <p:childTnLst>
                                    <p:animEffect transition="out" filter="wheel(1)">
                                      <p:cBhvr>
                                        <p:cTn id="17" dur="2000"/>
                                        <p:tgtEl>
                                          <p:spTgt spid="17"/>
                                        </p:tgtEl>
                                      </p:cBhvr>
                                    </p:animEffect>
                                    <p:set>
                                      <p:cBhvr>
                                        <p:cTn id="18" dur="1" fill="hold">
                                          <p:stCondLst>
                                            <p:cond delay="1999"/>
                                          </p:stCondLst>
                                        </p:cTn>
                                        <p:tgtEl>
                                          <p:spTgt spid="17"/>
                                        </p:tgtEl>
                                        <p:attrNameLst>
                                          <p:attrName>style.visibility</p:attrName>
                                        </p:attrNameLst>
                                      </p:cBhvr>
                                      <p:to>
                                        <p:strVal val="hidden"/>
                                      </p:to>
                                    </p:set>
                                  </p:childTnLst>
                                </p:cTn>
                              </p:par>
                              <p:par>
                                <p:cTn id="19" presetID="31" presetClass="exit" presetSubtype="0" fill="hold" grpId="0" nodeType="withEffect">
                                  <p:stCondLst>
                                    <p:cond delay="0"/>
                                  </p:stCondLst>
                                  <p:childTnLst>
                                    <p:anim calcmode="lin" valueType="num">
                                      <p:cBhvr>
                                        <p:cTn id="20" dur="1000"/>
                                        <p:tgtEl>
                                          <p:spTgt spid="16"/>
                                        </p:tgtEl>
                                        <p:attrNameLst>
                                          <p:attrName>ppt_w</p:attrName>
                                        </p:attrNameLst>
                                      </p:cBhvr>
                                      <p:tavLst>
                                        <p:tav tm="0">
                                          <p:val>
                                            <p:strVal val="ppt_w"/>
                                          </p:val>
                                        </p:tav>
                                        <p:tav tm="100000">
                                          <p:val>
                                            <p:fltVal val="0"/>
                                          </p:val>
                                        </p:tav>
                                      </p:tavLst>
                                    </p:anim>
                                    <p:anim calcmode="lin" valueType="num">
                                      <p:cBhvr>
                                        <p:cTn id="21" dur="1000"/>
                                        <p:tgtEl>
                                          <p:spTgt spid="16"/>
                                        </p:tgtEl>
                                        <p:attrNameLst>
                                          <p:attrName>ppt_h</p:attrName>
                                        </p:attrNameLst>
                                      </p:cBhvr>
                                      <p:tavLst>
                                        <p:tav tm="0">
                                          <p:val>
                                            <p:strVal val="ppt_h"/>
                                          </p:val>
                                        </p:tav>
                                        <p:tav tm="100000">
                                          <p:val>
                                            <p:fltVal val="0"/>
                                          </p:val>
                                        </p:tav>
                                      </p:tavLst>
                                    </p:anim>
                                    <p:anim calcmode="lin" valueType="num">
                                      <p:cBhvr>
                                        <p:cTn id="22" dur="1000"/>
                                        <p:tgtEl>
                                          <p:spTgt spid="16"/>
                                        </p:tgtEl>
                                        <p:attrNameLst>
                                          <p:attrName>style.rotation</p:attrName>
                                        </p:attrNameLst>
                                      </p:cBhvr>
                                      <p:tavLst>
                                        <p:tav tm="0">
                                          <p:val>
                                            <p:fltVal val="0"/>
                                          </p:val>
                                        </p:tav>
                                        <p:tav tm="100000">
                                          <p:val>
                                            <p:fltVal val="90"/>
                                          </p:val>
                                        </p:tav>
                                      </p:tavLst>
                                    </p:anim>
                                    <p:animEffect transition="out" filter="fade">
                                      <p:cBhvr>
                                        <p:cTn id="23" dur="1000"/>
                                        <p:tgtEl>
                                          <p:spTgt spid="16"/>
                                        </p:tgtEl>
                                      </p:cBhvr>
                                    </p:animEffect>
                                    <p:set>
                                      <p:cBhvr>
                                        <p:cTn id="2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12" name="ting.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ppt_x"/>
                                          </p:val>
                                        </p:tav>
                                      </p:tavLst>
                                    </p:anim>
                                    <p:anim calcmode="lin" valueType="num">
                                      <p:cBhvr additive="base">
                                        <p:cTn id="30" dur="500"/>
                                        <p:tgtEl>
                                          <p:spTgt spid="4"/>
                                        </p:tgtEl>
                                        <p:attrNameLst>
                                          <p:attrName>ppt_y</p:attrName>
                                        </p:attrNameLst>
                                      </p:cBhvr>
                                      <p:tavLst>
                                        <p:tav tm="0">
                                          <p:val>
                                            <p:strVal val="ppt_y"/>
                                          </p:val>
                                        </p:tav>
                                        <p:tav tm="100000">
                                          <p:val>
                                            <p:strVal val="1+ppt_h/2"/>
                                          </p:val>
                                        </p:tav>
                                      </p:tavLst>
                                    </p:anim>
                                    <p:set>
                                      <p:cBhvr>
                                        <p:cTn id="31" dur="1" fill="hold">
                                          <p:stCondLst>
                                            <p:cond delay="499"/>
                                          </p:stCondLst>
                                        </p:cTn>
                                        <p:tgtEl>
                                          <p:spTgt spid="4"/>
                                        </p:tgtEl>
                                        <p:attrNameLst>
                                          <p:attrName>style.visibility</p:attrName>
                                        </p:attrNameLst>
                                      </p:cBhvr>
                                      <p:to>
                                        <p:strVal val="hidden"/>
                                      </p:to>
                                    </p:set>
                                  </p:childTnLst>
                                </p:cTn>
                              </p:par>
                              <p:par>
                                <p:cTn id="32" presetID="31" presetClass="exit" presetSubtype="0" fill="hold" grpId="0" nodeType="withEffect">
                                  <p:stCondLst>
                                    <p:cond delay="0"/>
                                  </p:stCondLst>
                                  <p:childTnLst>
                                    <p:anim calcmode="lin" valueType="num">
                                      <p:cBhvr>
                                        <p:cTn id="33" dur="1000"/>
                                        <p:tgtEl>
                                          <p:spTgt spid="26"/>
                                        </p:tgtEl>
                                        <p:attrNameLst>
                                          <p:attrName>ppt_w</p:attrName>
                                        </p:attrNameLst>
                                      </p:cBhvr>
                                      <p:tavLst>
                                        <p:tav tm="0">
                                          <p:val>
                                            <p:strVal val="ppt_w"/>
                                          </p:val>
                                        </p:tav>
                                        <p:tav tm="100000">
                                          <p:val>
                                            <p:fltVal val="0"/>
                                          </p:val>
                                        </p:tav>
                                      </p:tavLst>
                                    </p:anim>
                                    <p:anim calcmode="lin" valueType="num">
                                      <p:cBhvr>
                                        <p:cTn id="34" dur="1000"/>
                                        <p:tgtEl>
                                          <p:spTgt spid="26"/>
                                        </p:tgtEl>
                                        <p:attrNameLst>
                                          <p:attrName>ppt_h</p:attrName>
                                        </p:attrNameLst>
                                      </p:cBhvr>
                                      <p:tavLst>
                                        <p:tav tm="0">
                                          <p:val>
                                            <p:strVal val="ppt_h"/>
                                          </p:val>
                                        </p:tav>
                                        <p:tav tm="100000">
                                          <p:val>
                                            <p:fltVal val="0"/>
                                          </p:val>
                                        </p:tav>
                                      </p:tavLst>
                                    </p:anim>
                                    <p:anim calcmode="lin" valueType="num">
                                      <p:cBhvr>
                                        <p:cTn id="35" dur="1000"/>
                                        <p:tgtEl>
                                          <p:spTgt spid="26"/>
                                        </p:tgtEl>
                                        <p:attrNameLst>
                                          <p:attrName>style.rotation</p:attrName>
                                        </p:attrNameLst>
                                      </p:cBhvr>
                                      <p:tavLst>
                                        <p:tav tm="0">
                                          <p:val>
                                            <p:fltVal val="0"/>
                                          </p:val>
                                        </p:tav>
                                        <p:tav tm="100000">
                                          <p:val>
                                            <p:fltVal val="90"/>
                                          </p:val>
                                        </p:tav>
                                      </p:tavLst>
                                    </p:anim>
                                    <p:animEffect transition="out" filter="fade">
                                      <p:cBhvr>
                                        <p:cTn id="36" dur="1000"/>
                                        <p:tgtEl>
                                          <p:spTgt spid="26"/>
                                        </p:tgtEl>
                                      </p:cBhvr>
                                    </p:animEffect>
                                    <p:set>
                                      <p:cBhvr>
                                        <p:cTn id="3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12" name="ting.wav"/>
                                        </p:tgtEl>
                                      </p:cMediaNode>
                                    </p:audio>
                                  </p:sub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45" presetClass="exit" presetSubtype="0" fill="hold" grpId="0" nodeType="clickEffect">
                                  <p:stCondLst>
                                    <p:cond delay="0"/>
                                  </p:stCondLst>
                                  <p:childTnLst>
                                    <p:animEffect transition="out" filter="fade">
                                      <p:cBhvr>
                                        <p:cTn id="42" dur="2000"/>
                                        <p:tgtEl>
                                          <p:spTgt spid="3"/>
                                        </p:tgtEl>
                                      </p:cBhvr>
                                    </p:animEffect>
                                    <p:anim calcmode="lin" valueType="num">
                                      <p:cBhvr>
                                        <p:cTn id="43"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3"/>
                                        </p:tgtEl>
                                        <p:attrNameLst>
                                          <p:attrName>ppt_h</p:attrName>
                                        </p:attrNameLst>
                                      </p:cBhvr>
                                      <p:tavLst>
                                        <p:tav tm="0">
                                          <p:val>
                                            <p:strVal val="ppt_h"/>
                                          </p:val>
                                        </p:tav>
                                        <p:tav tm="100000">
                                          <p:val>
                                            <p:strVal val="ppt_h"/>
                                          </p:val>
                                        </p:tav>
                                      </p:tavLst>
                                    </p:anim>
                                    <p:set>
                                      <p:cBhvr>
                                        <p:cTn id="45" dur="1" fill="hold">
                                          <p:stCondLst>
                                            <p:cond delay="1999"/>
                                          </p:stCondLst>
                                        </p:cTn>
                                        <p:tgtEl>
                                          <p:spTgt spid="3"/>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25"/>
                                        </p:tgtEl>
                                        <p:attrNameLst>
                                          <p:attrName>ppt_w</p:attrName>
                                        </p:attrNameLst>
                                      </p:cBhvr>
                                      <p:tavLst>
                                        <p:tav tm="0">
                                          <p:val>
                                            <p:strVal val="ppt_w"/>
                                          </p:val>
                                        </p:tav>
                                        <p:tav tm="100000">
                                          <p:val>
                                            <p:fltVal val="0"/>
                                          </p:val>
                                        </p:tav>
                                      </p:tavLst>
                                    </p:anim>
                                    <p:anim calcmode="lin" valueType="num">
                                      <p:cBhvr>
                                        <p:cTn id="48" dur="1000"/>
                                        <p:tgtEl>
                                          <p:spTgt spid="25"/>
                                        </p:tgtEl>
                                        <p:attrNameLst>
                                          <p:attrName>ppt_h</p:attrName>
                                        </p:attrNameLst>
                                      </p:cBhvr>
                                      <p:tavLst>
                                        <p:tav tm="0">
                                          <p:val>
                                            <p:strVal val="ppt_h"/>
                                          </p:val>
                                        </p:tav>
                                        <p:tav tm="100000">
                                          <p:val>
                                            <p:fltVal val="0"/>
                                          </p:val>
                                        </p:tav>
                                      </p:tavLst>
                                    </p:anim>
                                    <p:anim calcmode="lin" valueType="num">
                                      <p:cBhvr>
                                        <p:cTn id="49" dur="1000"/>
                                        <p:tgtEl>
                                          <p:spTgt spid="25"/>
                                        </p:tgtEl>
                                        <p:attrNameLst>
                                          <p:attrName>style.rotation</p:attrName>
                                        </p:attrNameLst>
                                      </p:cBhvr>
                                      <p:tavLst>
                                        <p:tav tm="0">
                                          <p:val>
                                            <p:fltVal val="0"/>
                                          </p:val>
                                        </p:tav>
                                        <p:tav tm="100000">
                                          <p:val>
                                            <p:fltVal val="90"/>
                                          </p:val>
                                        </p:tav>
                                      </p:tavLst>
                                    </p:anim>
                                    <p:animEffect transition="out" filter="fade">
                                      <p:cBhvr>
                                        <p:cTn id="50" dur="1000"/>
                                        <p:tgtEl>
                                          <p:spTgt spid="25"/>
                                        </p:tgtEl>
                                      </p:cBhvr>
                                    </p:animEffect>
                                    <p:set>
                                      <p:cBhvr>
                                        <p:cTn id="5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12" name="ting.wav"/>
                                        </p:tgtEl>
                                      </p:cMediaNode>
                                    </p:audio>
                                  </p:subTnLst>
                                </p:cTn>
                              </p:par>
                            </p:childTnLst>
                          </p:cTn>
                        </p:par>
                      </p:childTnLst>
                    </p:cTn>
                  </p:par>
                </p:childTnLst>
              </p:cTn>
              <p:nextCondLst>
                <p:cond evt="onClick" delay="0">
                  <p:tgtEl>
                    <p:spTgt spid="25"/>
                  </p:tgtEl>
                </p:cond>
              </p:nextCondLst>
            </p:seq>
            <p:seq concurrent="1" nextAc="seek">
              <p:cTn id="52" restart="whenNotActive" fill="hold" evtFilter="cancelBubble" nodeType="interactiveSeq">
                <p:stCondLst>
                  <p:cond evt="onClick" delay="0">
                    <p:tgtEl>
                      <p:spTgt spid="27"/>
                    </p:tgtEl>
                  </p:cond>
                </p:stCondLst>
                <p:endSync evt="end" delay="0">
                  <p:rtn val="all"/>
                </p:endSync>
                <p:childTnLst>
                  <p:par>
                    <p:cTn id="53" fill="hold">
                      <p:stCondLst>
                        <p:cond delay="0"/>
                      </p:stCondLst>
                      <p:childTnLst>
                        <p:par>
                          <p:cTn id="54" fill="hold">
                            <p:stCondLst>
                              <p:cond delay="0"/>
                            </p:stCondLst>
                            <p:childTnLst>
                              <p:par>
                                <p:cTn id="55" presetID="26" presetClass="exit" presetSubtype="0" fill="hold" grpId="0" nodeType="clickEffect">
                                  <p:stCondLst>
                                    <p:cond delay="0"/>
                                  </p:stCondLst>
                                  <p:childTnLst>
                                    <p:animEffect transition="out" filter="wipe(down)">
                                      <p:cBhvr>
                                        <p:cTn id="56" dur="180" accel="50000">
                                          <p:stCondLst>
                                            <p:cond delay="1820"/>
                                          </p:stCondLst>
                                        </p:cTn>
                                        <p:tgtEl>
                                          <p:spTgt spid="5"/>
                                        </p:tgtEl>
                                      </p:cBhvr>
                                    </p:animEffect>
                                    <p:anim calcmode="lin" valueType="num">
                                      <p:cBhvr>
                                        <p:cTn id="5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64" dur="26">
                                          <p:stCondLst>
                                            <p:cond delay="620"/>
                                          </p:stCondLst>
                                        </p:cTn>
                                        <p:tgtEl>
                                          <p:spTgt spid="5"/>
                                        </p:tgtEl>
                                      </p:cBhvr>
                                      <p:to x="100000" y="60000"/>
                                    </p:animScale>
                                    <p:animScale>
                                      <p:cBhvr>
                                        <p:cTn id="65" dur="166" decel="50000">
                                          <p:stCondLst>
                                            <p:cond delay="646"/>
                                          </p:stCondLst>
                                        </p:cTn>
                                        <p:tgtEl>
                                          <p:spTgt spid="5"/>
                                        </p:tgtEl>
                                      </p:cBhvr>
                                      <p:to x="100000" y="100000"/>
                                    </p:animScale>
                                    <p:animScale>
                                      <p:cBhvr>
                                        <p:cTn id="66" dur="26">
                                          <p:stCondLst>
                                            <p:cond delay="1312"/>
                                          </p:stCondLst>
                                        </p:cTn>
                                        <p:tgtEl>
                                          <p:spTgt spid="5"/>
                                        </p:tgtEl>
                                      </p:cBhvr>
                                      <p:to x="100000" y="80000"/>
                                    </p:animScale>
                                    <p:animScale>
                                      <p:cBhvr>
                                        <p:cTn id="67" dur="166" decel="50000">
                                          <p:stCondLst>
                                            <p:cond delay="1338"/>
                                          </p:stCondLst>
                                        </p:cTn>
                                        <p:tgtEl>
                                          <p:spTgt spid="5"/>
                                        </p:tgtEl>
                                      </p:cBhvr>
                                      <p:to x="100000" y="100000"/>
                                    </p:animScale>
                                    <p:animScale>
                                      <p:cBhvr>
                                        <p:cTn id="68" dur="26">
                                          <p:stCondLst>
                                            <p:cond delay="1642"/>
                                          </p:stCondLst>
                                        </p:cTn>
                                        <p:tgtEl>
                                          <p:spTgt spid="5"/>
                                        </p:tgtEl>
                                      </p:cBhvr>
                                      <p:to x="100000" y="90000"/>
                                    </p:animScale>
                                    <p:animScale>
                                      <p:cBhvr>
                                        <p:cTn id="69" dur="166" decel="50000">
                                          <p:stCondLst>
                                            <p:cond delay="1668"/>
                                          </p:stCondLst>
                                        </p:cTn>
                                        <p:tgtEl>
                                          <p:spTgt spid="5"/>
                                        </p:tgtEl>
                                      </p:cBhvr>
                                      <p:to x="100000" y="100000"/>
                                    </p:animScale>
                                    <p:animScale>
                                      <p:cBhvr>
                                        <p:cTn id="70" dur="26">
                                          <p:stCondLst>
                                            <p:cond delay="1808"/>
                                          </p:stCondLst>
                                        </p:cTn>
                                        <p:tgtEl>
                                          <p:spTgt spid="5"/>
                                        </p:tgtEl>
                                      </p:cBhvr>
                                      <p:to x="100000" y="95000"/>
                                    </p:animScale>
                                    <p:animScale>
                                      <p:cBhvr>
                                        <p:cTn id="71" dur="166" decel="50000">
                                          <p:stCondLst>
                                            <p:cond delay="1834"/>
                                          </p:stCondLst>
                                        </p:cTn>
                                        <p:tgtEl>
                                          <p:spTgt spid="5"/>
                                        </p:tgtEl>
                                      </p:cBhvr>
                                      <p:to x="100000" y="100000"/>
                                    </p:animScale>
                                    <p:set>
                                      <p:cBhvr>
                                        <p:cTn id="72" dur="1" fill="hold">
                                          <p:stCondLst>
                                            <p:cond delay="1999"/>
                                          </p:stCondLst>
                                        </p:cTn>
                                        <p:tgtEl>
                                          <p:spTgt spid="5"/>
                                        </p:tgtEl>
                                        <p:attrNameLst>
                                          <p:attrName>style.visibility</p:attrName>
                                        </p:attrNameLst>
                                      </p:cBhvr>
                                      <p:to>
                                        <p:strVal val="hidden"/>
                                      </p:to>
                                    </p:set>
                                  </p:childTnLst>
                                </p:cTn>
                              </p:par>
                              <p:par>
                                <p:cTn id="73" presetID="31" presetClass="exit" presetSubtype="0" fill="hold" grpId="0" nodeType="withEffect">
                                  <p:stCondLst>
                                    <p:cond delay="0"/>
                                  </p:stCondLst>
                                  <p:childTnLst>
                                    <p:anim calcmode="lin" valueType="num">
                                      <p:cBhvr>
                                        <p:cTn id="74" dur="1000"/>
                                        <p:tgtEl>
                                          <p:spTgt spid="27"/>
                                        </p:tgtEl>
                                        <p:attrNameLst>
                                          <p:attrName>ppt_w</p:attrName>
                                        </p:attrNameLst>
                                      </p:cBhvr>
                                      <p:tavLst>
                                        <p:tav tm="0">
                                          <p:val>
                                            <p:strVal val="ppt_w"/>
                                          </p:val>
                                        </p:tav>
                                        <p:tav tm="100000">
                                          <p:val>
                                            <p:fltVal val="0"/>
                                          </p:val>
                                        </p:tav>
                                      </p:tavLst>
                                    </p:anim>
                                    <p:anim calcmode="lin" valueType="num">
                                      <p:cBhvr>
                                        <p:cTn id="75" dur="1000"/>
                                        <p:tgtEl>
                                          <p:spTgt spid="27"/>
                                        </p:tgtEl>
                                        <p:attrNameLst>
                                          <p:attrName>ppt_h</p:attrName>
                                        </p:attrNameLst>
                                      </p:cBhvr>
                                      <p:tavLst>
                                        <p:tav tm="0">
                                          <p:val>
                                            <p:strVal val="ppt_h"/>
                                          </p:val>
                                        </p:tav>
                                        <p:tav tm="100000">
                                          <p:val>
                                            <p:fltVal val="0"/>
                                          </p:val>
                                        </p:tav>
                                      </p:tavLst>
                                    </p:anim>
                                    <p:anim calcmode="lin" valueType="num">
                                      <p:cBhvr>
                                        <p:cTn id="76" dur="1000"/>
                                        <p:tgtEl>
                                          <p:spTgt spid="27"/>
                                        </p:tgtEl>
                                        <p:attrNameLst>
                                          <p:attrName>style.rotation</p:attrName>
                                        </p:attrNameLst>
                                      </p:cBhvr>
                                      <p:tavLst>
                                        <p:tav tm="0">
                                          <p:val>
                                            <p:fltVal val="0"/>
                                          </p:val>
                                        </p:tav>
                                        <p:tav tm="100000">
                                          <p:val>
                                            <p:fltVal val="90"/>
                                          </p:val>
                                        </p:tav>
                                      </p:tavLst>
                                    </p:anim>
                                    <p:animEffect transition="out" filter="fade">
                                      <p:cBhvr>
                                        <p:cTn id="77" dur="1000"/>
                                        <p:tgtEl>
                                          <p:spTgt spid="27"/>
                                        </p:tgtEl>
                                      </p:cBhvr>
                                    </p:animEffect>
                                    <p:set>
                                      <p:cBhvr>
                                        <p:cTn id="78"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12" name="ting.wav"/>
                                        </p:tgtEl>
                                      </p:cMediaNode>
                                    </p:audio>
                                  </p:subTnLst>
                                </p:cTn>
                              </p:par>
                            </p:childTnLst>
                          </p:cTn>
                        </p:par>
                      </p:childTnLst>
                    </p:cTn>
                  </p:par>
                </p:childTnLst>
              </p:cTn>
              <p:nextCondLst>
                <p:cond evt="onClick" delay="0">
                  <p:tgtEl>
                    <p:spTgt spid="27"/>
                  </p:tgtEl>
                </p:cond>
              </p:nextCondLst>
            </p:seq>
            <p:audio>
              <p:cMediaNode vol="80000">
                <p:cTn id="79" fill="hold" display="0">
                  <p:stCondLst>
                    <p:cond delay="indefinite"/>
                  </p:stCondLst>
                  <p:endCondLst>
                    <p:cond evt="onStopAudio" delay="0">
                      <p:tgtEl>
                        <p:sldTgt/>
                      </p:tgtEl>
                    </p:cond>
                  </p:endCondLst>
                </p:cTn>
                <p:tgtEl>
                  <p:spTgt spid="6"/>
                </p:tgtEl>
              </p:cMediaNode>
            </p:audio>
          </p:childTnLst>
        </p:cTn>
      </p:par>
    </p:tnLst>
    <p:bldLst>
      <p:bldP spid="5" grpId="0" animBg="1"/>
      <p:bldP spid="3" grpId="0" animBg="1"/>
      <p:bldP spid="4" grpId="0" animBg="1"/>
      <p:bldP spid="17" grpId="0" animBg="1"/>
      <p:bldP spid="16" grpId="0" animBg="1"/>
      <p:bldP spid="25" grpId="0" animBg="1"/>
      <p:bldP spid="26" grpId="0" animBg="1"/>
      <p:bldP spid="27"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54E0A"/>
                </a:solidFill>
                <a:effectLst/>
                <a:uLnTx/>
                <a:uFillTx/>
                <a:latin typeface="Tahoma" panose="020B0604030504040204" pitchFamily="34" charset="0"/>
                <a:ea typeface="+mn-ea"/>
                <a:cs typeface="Tahoma" panose="020B0604030504040204" pitchFamily="34" charset="0"/>
              </a:rPr>
              <a:t>Câu</a:t>
            </a:r>
            <a:r>
              <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rPr>
              <a:t> </a:t>
            </a:r>
            <a:r>
              <a:rPr kumimoji="0" lang="en-US" sz="3200" b="1" i="0" u="none" strike="noStrike" kern="1200" cap="none" spc="0" normalizeH="0" baseline="0" noProof="0" dirty="0" err="1">
                <a:ln>
                  <a:noFill/>
                </a:ln>
                <a:solidFill>
                  <a:srgbClr val="F54E0A"/>
                </a:solidFill>
                <a:effectLst/>
                <a:uLnTx/>
                <a:uFillTx/>
                <a:latin typeface="Tahoma" panose="020B0604030504040204" pitchFamily="34" charset="0"/>
                <a:ea typeface="+mn-ea"/>
                <a:cs typeface="Tahoma" panose="020B0604030504040204" pitchFamily="34" charset="0"/>
              </a:rPr>
              <a:t>hỏi</a:t>
            </a:r>
            <a:r>
              <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rPr>
              <a:t> 1  </a:t>
            </a:r>
            <a:endPar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endParaRPr>
          </a:p>
        </p:txBody>
      </p:sp>
      <p:sp>
        <p:nvSpPr>
          <p:cNvPr id="4" name="Đáp án"/>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H</a:t>
            </a:r>
            <a:r>
              <a:rPr lang="vi-VN" sz="4400" b="1" dirty="0">
                <a:solidFill>
                  <a:srgbClr val="FF0000"/>
                </a:solidFill>
                <a:latin typeface="Tahoma" panose="020B0604030504040204" pitchFamily="34" charset="0"/>
                <a:ea typeface="Tahoma" panose="020B0604030504040204" pitchFamily="34" charset="0"/>
                <a:cs typeface="Tahoma" panose="020B0604030504040204" pitchFamily="34" charset="0"/>
              </a:rPr>
              <a:t>ang sơn đoòng</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ln w="0"/>
                <a:solidFill>
                  <a:srgbClr val="7030A0"/>
                </a:solidFill>
                <a:latin typeface="Times New Roman" panose="02020603050405020304" charset="0"/>
                <a:cs typeface="Times New Roman" panose="02020603050405020304" charset="0"/>
              </a:rPr>
              <a:t>Đây</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là</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địa</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danh</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nào</a:t>
            </a:r>
            <a:r>
              <a:rPr lang="en-US" sz="4400" b="1" dirty="0">
                <a:ln w="0"/>
                <a:solidFill>
                  <a:srgbClr val="7030A0"/>
                </a:solidFill>
                <a:latin typeface="Times New Roman" panose="02020603050405020304" charset="0"/>
                <a:cs typeface="Times New Roman" panose="02020603050405020304"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charset="0"/>
              <a:ea typeface="+mn-ea"/>
              <a:cs typeface="Times New Roman" panose="02020603050405020304"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168044" y="-777892"/>
            <a:ext cx="609600" cy="6096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036" b="80599" l="15154" r="63324"/>
                    </a14:imgEffect>
                  </a14:imgLayer>
                </a14:imgProps>
              </a:ext>
            </a:extLst>
          </a:blip>
          <a:srcRect l="14807" t="28545" r="36145" b="18756"/>
          <a:stretch>
            <a:fillRect/>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endPar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endParaRPr>
          </a:p>
        </p:txBody>
      </p:sp>
      <p:pic>
        <p:nvPicPr>
          <p:cNvPr id="1026" name="Picture 2" descr="Nét đẹp và kinh nghiệm du lịch hang Sơn Đoòng, Quảng Bì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3675" y="821531"/>
            <a:ext cx="5162550" cy="32265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0"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10"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51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1"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1"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11"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11"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1"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1"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11"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11"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1"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1"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1"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11"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1"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11"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12"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10000"/>
          </a:stretch>
        </a:blipFill>
        <a:effectLst/>
      </p:bgPr>
    </p:bg>
    <p:spTree>
      <p:nvGrpSpPr>
        <p:cNvPr id="1" name=""/>
        <p:cNvGrpSpPr/>
        <p:nvPr/>
      </p:nvGrpSpPr>
      <p:grpSpPr>
        <a:xfrm>
          <a:off x="0" y="0"/>
          <a:ext cx="0" cy="0"/>
          <a:chOff x="0" y="0"/>
          <a:chExt cx="0" cy="0"/>
        </a:xfrm>
      </p:grpSpPr>
      <p:sp>
        <p:nvSpPr>
          <p:cNvPr id="7"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8"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54E0A"/>
                </a:solidFill>
                <a:effectLst/>
                <a:uLnTx/>
                <a:uFillTx/>
                <a:latin typeface="Tahoma" panose="020B0604030504040204" pitchFamily="34" charset="0"/>
                <a:ea typeface="+mn-ea"/>
                <a:cs typeface="Tahoma" panose="020B0604030504040204" pitchFamily="34" charset="0"/>
              </a:rPr>
              <a:t>Câu</a:t>
            </a:r>
            <a:r>
              <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rPr>
              <a:t> </a:t>
            </a:r>
            <a:r>
              <a:rPr kumimoji="0" lang="en-US" sz="3200" b="1" i="0" u="none" strike="noStrike" kern="1200" cap="none" spc="0" normalizeH="0" baseline="0" noProof="0" dirty="0" err="1">
                <a:ln>
                  <a:noFill/>
                </a:ln>
                <a:solidFill>
                  <a:srgbClr val="F54E0A"/>
                </a:solidFill>
                <a:effectLst/>
                <a:uLnTx/>
                <a:uFillTx/>
                <a:latin typeface="Tahoma" panose="020B0604030504040204" pitchFamily="34" charset="0"/>
                <a:ea typeface="+mn-ea"/>
                <a:cs typeface="Tahoma" panose="020B0604030504040204" pitchFamily="34" charset="0"/>
              </a:rPr>
              <a:t>hỏi</a:t>
            </a:r>
            <a:r>
              <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rPr>
              <a:t> 2  </a:t>
            </a:r>
            <a:endPar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endParaRPr>
          </a:p>
        </p:txBody>
      </p:sp>
      <p:sp>
        <p:nvSpPr>
          <p:cNvPr id="27" name="Đáp án"/>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Thánh</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địa</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Mỹ</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Sơn</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ln w="0"/>
                <a:solidFill>
                  <a:srgbClr val="7030A0"/>
                </a:solidFill>
                <a:latin typeface="Times New Roman" panose="02020603050405020304" charset="0"/>
                <a:cs typeface="Times New Roman" panose="02020603050405020304" charset="0"/>
              </a:rPr>
              <a:t>Đây</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là</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địa</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danh</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nào</a:t>
            </a:r>
            <a:r>
              <a:rPr lang="en-US" sz="4400" b="1" dirty="0">
                <a:ln w="0"/>
                <a:solidFill>
                  <a:srgbClr val="7030A0"/>
                </a:solidFill>
                <a:latin typeface="Times New Roman" panose="02020603050405020304" charset="0"/>
                <a:cs typeface="Times New Roman" panose="02020603050405020304"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charset="0"/>
              <a:ea typeface="+mn-ea"/>
              <a:cs typeface="Times New Roman" panose="02020603050405020304" charset="0"/>
            </a:endParaRPr>
          </a:p>
        </p:txBody>
      </p:sp>
      <p:pic>
        <p:nvPicPr>
          <p:cNvPr id="29" name="Beach_Disco">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168044" y="-777892"/>
            <a:ext cx="609600" cy="609600"/>
          </a:xfrm>
          <a:prstGeom prst="rect">
            <a:avLst/>
          </a:prstGeom>
        </p:spPr>
      </p:pic>
      <p:pic>
        <p:nvPicPr>
          <p:cNvPr id="30" name="Picture 29">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036" b="80599" l="15154" r="63324"/>
                    </a14:imgEffect>
                  </a14:imgLayer>
                </a14:imgProps>
              </a:ext>
            </a:extLst>
          </a:blip>
          <a:srcRect l="14807" t="28545" r="36145" b="18756"/>
          <a:stretch>
            <a:fillRect/>
          </a:stretch>
        </p:blipFill>
        <p:spPr>
          <a:xfrm>
            <a:off x="10226071" y="5552903"/>
            <a:ext cx="1620982" cy="1305097"/>
          </a:xfrm>
          <a:prstGeom prst="rect">
            <a:avLst/>
          </a:prstGeom>
        </p:spPr>
      </p:pic>
      <p:pic>
        <p:nvPicPr>
          <p:cNvPr id="31"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endPar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endParaRPr>
          </a:p>
        </p:txBody>
      </p:sp>
      <p:pic>
        <p:nvPicPr>
          <p:cNvPr id="2050" name="Picture 2" descr="Thánh địa Mỹ Sơn: Tuyệt tác kiến trúc Chăm Pa đầy huyền b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0879" y="742950"/>
            <a:ext cx="4644346" cy="347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10"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10"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1"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11"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11"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11"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1"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1"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1"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1"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1"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1"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1"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1"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1"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11"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1"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2" name="GUN.wav"/>
                                        </p:tgtEl>
                                      </p:cMediaNode>
                                    </p:audio>
                                  </p:subTnLst>
                                </p:cTn>
                              </p:par>
                            </p:childTnLst>
                          </p:cTn>
                        </p:par>
                      </p:childTnLst>
                    </p:cTn>
                  </p:par>
                </p:childTnLst>
              </p:cTn>
              <p:nextCondLst>
                <p:cond evt="onClick" delay="0">
                  <p:tgtEl>
                    <p:spTgt spid="31"/>
                  </p:tgtEl>
                </p:cond>
              </p:nextCondLst>
            </p:seq>
            <p:audio>
              <p:cMediaNode vol="15100">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10000"/>
          </a:stretch>
        </a:blipFill>
        <a:effectLst/>
      </p:bgPr>
    </p:bg>
    <p:spTree>
      <p:nvGrpSpPr>
        <p:cNvPr id="1" name=""/>
        <p:cNvGrpSpPr/>
        <p:nvPr/>
      </p:nvGrpSpPr>
      <p:grpSpPr>
        <a:xfrm>
          <a:off x="0" y="0"/>
          <a:ext cx="0" cy="0"/>
          <a:chOff x="0" y="0"/>
          <a:chExt cx="0" cy="0"/>
        </a:xfrm>
      </p:grpSpPr>
      <p:sp>
        <p:nvSpPr>
          <p:cNvPr id="7"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8"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54E0A"/>
                </a:solidFill>
                <a:effectLst/>
                <a:uLnTx/>
                <a:uFillTx/>
                <a:latin typeface="Tahoma" panose="020B0604030504040204" pitchFamily="34" charset="0"/>
                <a:ea typeface="+mn-ea"/>
                <a:cs typeface="Tahoma" panose="020B0604030504040204" pitchFamily="34" charset="0"/>
              </a:rPr>
              <a:t>Câu</a:t>
            </a:r>
            <a:r>
              <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rPr>
              <a:t> </a:t>
            </a:r>
            <a:r>
              <a:rPr kumimoji="0" lang="en-US" sz="3200" b="1" i="0" u="none" strike="noStrike" kern="1200" cap="none" spc="0" normalizeH="0" baseline="0" noProof="0" dirty="0" err="1">
                <a:ln>
                  <a:noFill/>
                </a:ln>
                <a:solidFill>
                  <a:srgbClr val="F54E0A"/>
                </a:solidFill>
                <a:effectLst/>
                <a:uLnTx/>
                <a:uFillTx/>
                <a:latin typeface="Tahoma" panose="020B0604030504040204" pitchFamily="34" charset="0"/>
                <a:ea typeface="+mn-ea"/>
                <a:cs typeface="Tahoma" panose="020B0604030504040204" pitchFamily="34" charset="0"/>
              </a:rPr>
              <a:t>hỏi</a:t>
            </a:r>
            <a:r>
              <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rPr>
              <a:t> 3  </a:t>
            </a:r>
            <a:endPar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endParaRPr>
          </a:p>
        </p:txBody>
      </p:sp>
      <p:sp>
        <p:nvSpPr>
          <p:cNvPr id="27" name="Đáp án"/>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Phố</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Hội</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An</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ln w="0"/>
                <a:solidFill>
                  <a:srgbClr val="7030A0"/>
                </a:solidFill>
                <a:latin typeface="Times New Roman" panose="02020603050405020304" charset="0"/>
                <a:cs typeface="Times New Roman" panose="02020603050405020304" charset="0"/>
              </a:rPr>
              <a:t>Đây</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là</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địa</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danh</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nào</a:t>
            </a:r>
            <a:r>
              <a:rPr lang="en-US" sz="4400" b="1" dirty="0">
                <a:ln w="0"/>
                <a:solidFill>
                  <a:srgbClr val="7030A0"/>
                </a:solidFill>
                <a:latin typeface="Times New Roman" panose="02020603050405020304" charset="0"/>
                <a:cs typeface="Times New Roman" panose="02020603050405020304"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charset="0"/>
              <a:ea typeface="+mn-ea"/>
              <a:cs typeface="Times New Roman" panose="02020603050405020304" charset="0"/>
            </a:endParaRPr>
          </a:p>
        </p:txBody>
      </p:sp>
      <p:pic>
        <p:nvPicPr>
          <p:cNvPr id="29" name="Beach_Disco">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168044" y="-777892"/>
            <a:ext cx="609600" cy="609600"/>
          </a:xfrm>
          <a:prstGeom prst="rect">
            <a:avLst/>
          </a:prstGeom>
        </p:spPr>
      </p:pic>
      <p:pic>
        <p:nvPicPr>
          <p:cNvPr id="30" name="Picture 29">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036" b="80599" l="15154" r="63324"/>
                    </a14:imgEffect>
                  </a14:imgLayer>
                </a14:imgProps>
              </a:ext>
            </a:extLst>
          </a:blip>
          <a:srcRect l="14807" t="28545" r="36145" b="18756"/>
          <a:stretch>
            <a:fillRect/>
          </a:stretch>
        </p:blipFill>
        <p:spPr>
          <a:xfrm>
            <a:off x="10226071" y="5552903"/>
            <a:ext cx="1620982" cy="1305097"/>
          </a:xfrm>
          <a:prstGeom prst="rect">
            <a:avLst/>
          </a:prstGeom>
        </p:spPr>
      </p:pic>
      <p:pic>
        <p:nvPicPr>
          <p:cNvPr id="31"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endPar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endParaRPr>
          </a:p>
        </p:txBody>
      </p:sp>
      <p:pic>
        <p:nvPicPr>
          <p:cNvPr id="3074" name="Picture 2" descr="Kinh nghiệm Du lịch HỘI AN 2023 từ A-Z: lưu trú, ăn chơi, đặc sản... mới  nhấ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9850" y="838200"/>
            <a:ext cx="5011738" cy="33034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10"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10"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1"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11"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11"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11"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1"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1"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1"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1"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1"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1"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1"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1"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1"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11"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1"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2" name="GUN.wav"/>
                                        </p:tgtEl>
                                      </p:cMediaNode>
                                    </p:audio>
                                  </p:subTnLst>
                                </p:cTn>
                              </p:par>
                            </p:childTnLst>
                          </p:cTn>
                        </p:par>
                      </p:childTnLst>
                    </p:cTn>
                  </p:par>
                </p:childTnLst>
              </p:cTn>
              <p:nextCondLst>
                <p:cond evt="onClick" delay="0">
                  <p:tgtEl>
                    <p:spTgt spid="31"/>
                  </p:tgtEl>
                </p:cond>
              </p:nextCondLst>
            </p:seq>
            <p:audio>
              <p:cMediaNode vol="15100">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10000"/>
          </a:stretch>
        </a:blipFill>
        <a:effectLst/>
      </p:bgPr>
    </p:bg>
    <p:spTree>
      <p:nvGrpSpPr>
        <p:cNvPr id="1" name=""/>
        <p:cNvGrpSpPr/>
        <p:nvPr/>
      </p:nvGrpSpPr>
      <p:grpSpPr>
        <a:xfrm>
          <a:off x="0" y="0"/>
          <a:ext cx="0" cy="0"/>
          <a:chOff x="0" y="0"/>
          <a:chExt cx="0" cy="0"/>
        </a:xfrm>
      </p:grpSpPr>
      <p:sp>
        <p:nvSpPr>
          <p:cNvPr id="7"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8"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54E0A"/>
                </a:solidFill>
                <a:effectLst/>
                <a:uLnTx/>
                <a:uFillTx/>
                <a:latin typeface="Tahoma" panose="020B0604030504040204" pitchFamily="34" charset="0"/>
                <a:ea typeface="+mn-ea"/>
                <a:cs typeface="Tahoma" panose="020B0604030504040204" pitchFamily="34" charset="0"/>
              </a:rPr>
              <a:t>Câu</a:t>
            </a:r>
            <a:r>
              <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rPr>
              <a:t> </a:t>
            </a:r>
            <a:r>
              <a:rPr kumimoji="0" lang="en-US" sz="3200" b="1" i="0" u="none" strike="noStrike" kern="1200" cap="none" spc="0" normalizeH="0" baseline="0" noProof="0" dirty="0" err="1">
                <a:ln>
                  <a:noFill/>
                </a:ln>
                <a:solidFill>
                  <a:srgbClr val="F54E0A"/>
                </a:solidFill>
                <a:effectLst/>
                <a:uLnTx/>
                <a:uFillTx/>
                <a:latin typeface="Tahoma" panose="020B0604030504040204" pitchFamily="34" charset="0"/>
                <a:ea typeface="+mn-ea"/>
                <a:cs typeface="Tahoma" panose="020B0604030504040204" pitchFamily="34" charset="0"/>
              </a:rPr>
              <a:t>hỏi</a:t>
            </a:r>
            <a:r>
              <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rPr>
              <a:t> 4  </a:t>
            </a:r>
            <a:endParaRPr kumimoji="0" lang="en-US" sz="3200" b="1" i="0" u="none" strike="noStrike" kern="1200" cap="none" spc="0" normalizeH="0" baseline="0" noProof="0" dirty="0">
              <a:ln>
                <a:noFill/>
              </a:ln>
              <a:solidFill>
                <a:srgbClr val="F54E0A"/>
              </a:solidFill>
              <a:effectLst/>
              <a:uLnTx/>
              <a:uFillTx/>
              <a:latin typeface="Tahoma" panose="020B0604030504040204" pitchFamily="34" charset="0"/>
              <a:ea typeface="+mn-ea"/>
              <a:cs typeface="Tahoma" panose="020B0604030504040204" pitchFamily="34" charset="0"/>
            </a:endParaRPr>
          </a:p>
        </p:txBody>
      </p:sp>
      <p:sp>
        <p:nvSpPr>
          <p:cNvPr id="27" name="Đáp án"/>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Cố</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đô</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ln w="0"/>
                <a:solidFill>
                  <a:srgbClr val="7030A0"/>
                </a:solidFill>
                <a:latin typeface="Times New Roman" panose="02020603050405020304" charset="0"/>
                <a:cs typeface="Times New Roman" panose="02020603050405020304" charset="0"/>
              </a:rPr>
              <a:t>Đây</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là</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địa</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danh</a:t>
            </a:r>
            <a:r>
              <a:rPr lang="en-US" sz="4400" b="1" dirty="0">
                <a:ln w="0"/>
                <a:solidFill>
                  <a:srgbClr val="7030A0"/>
                </a:solidFill>
                <a:latin typeface="Times New Roman" panose="02020603050405020304" charset="0"/>
                <a:cs typeface="Times New Roman" panose="02020603050405020304" charset="0"/>
              </a:rPr>
              <a:t> </a:t>
            </a:r>
            <a:r>
              <a:rPr lang="en-US" sz="4400" b="1" dirty="0" err="1">
                <a:ln w="0"/>
                <a:solidFill>
                  <a:srgbClr val="7030A0"/>
                </a:solidFill>
                <a:latin typeface="Times New Roman" panose="02020603050405020304" charset="0"/>
                <a:cs typeface="Times New Roman" panose="02020603050405020304" charset="0"/>
              </a:rPr>
              <a:t>nào</a:t>
            </a:r>
            <a:r>
              <a:rPr lang="en-US" sz="4400" b="1" dirty="0">
                <a:ln w="0"/>
                <a:solidFill>
                  <a:srgbClr val="7030A0"/>
                </a:solidFill>
                <a:latin typeface="Times New Roman" panose="02020603050405020304" charset="0"/>
                <a:cs typeface="Times New Roman" panose="02020603050405020304"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charset="0"/>
              <a:ea typeface="+mn-ea"/>
              <a:cs typeface="Times New Roman" panose="02020603050405020304" charset="0"/>
            </a:endParaRPr>
          </a:p>
        </p:txBody>
      </p:sp>
      <p:pic>
        <p:nvPicPr>
          <p:cNvPr id="29" name="Beach_Disco">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168044" y="-777892"/>
            <a:ext cx="609600" cy="609600"/>
          </a:xfrm>
          <a:prstGeom prst="rect">
            <a:avLst/>
          </a:prstGeom>
        </p:spPr>
      </p:pic>
      <p:pic>
        <p:nvPicPr>
          <p:cNvPr id="30" name="Picture 29">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036" b="80599" l="15154" r="63324"/>
                    </a14:imgEffect>
                  </a14:imgLayer>
                </a14:imgProps>
              </a:ext>
            </a:extLst>
          </a:blip>
          <a:srcRect l="14807" t="28545" r="36145" b="18756"/>
          <a:stretch>
            <a:fillRect/>
          </a:stretch>
        </p:blipFill>
        <p:spPr>
          <a:xfrm>
            <a:off x="10226071" y="5552903"/>
            <a:ext cx="1620982" cy="1305097"/>
          </a:xfrm>
          <a:prstGeom prst="rect">
            <a:avLst/>
          </a:prstGeom>
        </p:spPr>
      </p:pic>
      <p:pic>
        <p:nvPicPr>
          <p:cNvPr id="31"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3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endPar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endParaRPr>
          </a:p>
        </p:txBody>
      </p:sp>
      <p:sp>
        <p:nvSpPr>
          <p:cNvPr id="4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endPar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endParaRPr>
          </a:p>
        </p:txBody>
      </p:sp>
      <p:pic>
        <p:nvPicPr>
          <p:cNvPr id="4098" name="Picture 2" descr="Cung đình Huế Thừa Thiên Huế, Việt N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9662" y="790575"/>
            <a:ext cx="4780337" cy="3190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10"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10"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1"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11"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11"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11"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1"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1"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1"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1"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1"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1"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1"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1"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1"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11"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1"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2" name="GUN.wav"/>
                                        </p:tgtEl>
                                      </p:cMediaNode>
                                    </p:audio>
                                  </p:subTnLst>
                                </p:cTn>
                              </p:par>
                            </p:childTnLst>
                          </p:cTn>
                        </p:par>
                      </p:childTnLst>
                    </p:cTn>
                  </p:par>
                </p:childTnLst>
              </p:cTn>
              <p:nextCondLst>
                <p:cond evt="onClick" delay="0">
                  <p:tgtEl>
                    <p:spTgt spid="31"/>
                  </p:tgtEl>
                </p:cond>
              </p:nextCondLst>
            </p:seq>
            <p:audio>
              <p:cMediaNode vol="15100">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p:cNvGrpSpPr/>
          <p:nvPr/>
        </p:nvGrpSpPr>
        <p:grpSpPr>
          <a:xfrm>
            <a:off x="9293812" y="4946580"/>
            <a:ext cx="2717157" cy="1873569"/>
            <a:chOff x="6689597" y="4026978"/>
            <a:chExt cx="1992915" cy="994886"/>
          </a:xfrm>
        </p:grpSpPr>
        <p:sp>
          <p:nvSpPr>
            <p:cNvPr id="3"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 name="Google Shape;157;p5"/>
          <p:cNvGrpSpPr/>
          <p:nvPr/>
        </p:nvGrpSpPr>
        <p:grpSpPr>
          <a:xfrm>
            <a:off x="6363405" y="5798050"/>
            <a:ext cx="1734707" cy="1138399"/>
            <a:chOff x="975725" y="5557227"/>
            <a:chExt cx="2040352" cy="1338977"/>
          </a:xfrm>
        </p:grpSpPr>
        <p:sp>
          <p:nvSpPr>
            <p:cNvPr id="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nvGrpSpPr>
            <p:cNvPr id="9" name="Google Shape;159;p5"/>
            <p:cNvGrpSpPr/>
            <p:nvPr/>
          </p:nvGrpSpPr>
          <p:grpSpPr>
            <a:xfrm flipH="1">
              <a:off x="1071688" y="5557227"/>
              <a:ext cx="835252" cy="890789"/>
              <a:chOff x="-4259888" y="2290454"/>
              <a:chExt cx="4283344" cy="4568148"/>
            </a:xfrm>
          </p:grpSpPr>
          <p:sp>
            <p:nvSpPr>
              <p:cNvPr id="25"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6"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7"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8"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9"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30"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10"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1"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2"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3"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4"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5"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6"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7"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nvGrpSpPr>
            <p:cNvPr id="18" name="Google Shape;174;p5"/>
            <p:cNvGrpSpPr/>
            <p:nvPr/>
          </p:nvGrpSpPr>
          <p:grpSpPr>
            <a:xfrm rot="-568258">
              <a:off x="1768426" y="6089716"/>
              <a:ext cx="479762" cy="573137"/>
              <a:chOff x="12650622" y="-224128"/>
              <a:chExt cx="1467358" cy="1752944"/>
            </a:xfrm>
          </p:grpSpPr>
          <p:sp>
            <p:nvSpPr>
              <p:cNvPr id="19"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0"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1"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2"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3"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4"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407614" y="1460816"/>
            <a:ext cx="9185563" cy="1200329"/>
          </a:xfrm>
          <a:prstGeom prst="rect">
            <a:avLst/>
          </a:prstGeom>
          <a:noFill/>
        </p:spPr>
        <p:txBody>
          <a:bodyPr wrap="square" rtlCol="0">
            <a:spAutoFit/>
          </a:bodyPr>
          <a:lstStyle/>
          <a:p>
            <a:pPr algn="ctr"/>
            <a:r>
              <a:rPr lang="en-US" sz="3600" dirty="0" err="1">
                <a:solidFill>
                  <a:srgbClr val="FF0000"/>
                </a:solidFill>
                <a:latin typeface="HP001 5 hàng 1 ô ly" panose="020B0603050302020204" pitchFamily="34" charset="0"/>
              </a:rPr>
              <a:t>Bài</a:t>
            </a:r>
            <a:r>
              <a:rPr lang="en-US" sz="3600" dirty="0">
                <a:solidFill>
                  <a:srgbClr val="FF0000"/>
                </a:solidFill>
                <a:latin typeface="HP001 5 hàng 1 ô ly" panose="020B0603050302020204" pitchFamily="34" charset="0"/>
              </a:rPr>
              <a:t> 17. </a:t>
            </a:r>
            <a:r>
              <a:rPr lang="en-US" sz="3600" dirty="0" err="1">
                <a:solidFill>
                  <a:srgbClr val="FF0000"/>
                </a:solidFill>
                <a:latin typeface="HP001 5 hàng 1 ô ly" panose="020B0603050302020204" pitchFamily="34" charset="0"/>
              </a:rPr>
              <a:t>Một</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số</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nét</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văn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hóa</a:t>
            </a:r>
            <a:r>
              <a:rPr lang="en-US" sz="3600" dirty="0">
                <a:solidFill>
                  <a:srgbClr val="FF0000"/>
                </a:solidFill>
                <a:latin typeface="HP001 5 hàng 1 ô ly" panose="020B0603050302020204" pitchFamily="34" charset="0"/>
              </a:rPr>
              <a:t> ở </a:t>
            </a:r>
            <a:r>
              <a:rPr lang="en-US" sz="3600" dirty="0" err="1">
                <a:solidFill>
                  <a:srgbClr val="FF0000"/>
                </a:solidFill>
                <a:latin typeface="HP001 5 hàng 1 ô ly" panose="020B0603050302020204" pitchFamily="34" charset="0"/>
              </a:rPr>
              <a:t>vùng</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Duyên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Hải</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miền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Trung</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tiết</a:t>
            </a:r>
            <a:r>
              <a:rPr lang="en-US" sz="3600" dirty="0">
                <a:solidFill>
                  <a:srgbClr val="FF0000"/>
                </a:solidFill>
                <a:latin typeface="HP001 5 hàng 1 ô ly" panose="020B0603050302020204" pitchFamily="34" charset="0"/>
              </a:rPr>
              <a:t> 2)</a:t>
            </a:r>
            <a:endParaRPr lang="en-US" sz="3600" dirty="0">
              <a:solidFill>
                <a:srgbClr val="FF0000"/>
              </a:solidFill>
              <a:latin typeface="HP001 5 hàng 1 ô ly" panose="020B0603050302020204" pitchFamily="34" charset="0"/>
            </a:endParaRPr>
          </a:p>
        </p:txBody>
      </p:sp>
    </p:spTree>
  </p:cSld>
  <p:clrMapOvr>
    <a:masterClrMapping/>
  </p:clrMapOvr>
</p:sld>
</file>

<file path=ppt/theme/theme1.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2342</Words>
  <Application>WPS Presentation</Application>
  <PresentationFormat>Widescreen</PresentationFormat>
  <Paragraphs>220</Paragraphs>
  <Slides>27</Slides>
  <Notes>5</Notes>
  <HiddenSlides>0</HiddenSlides>
  <MMClips>7</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27</vt:i4>
      </vt:variant>
    </vt:vector>
  </HeadingPairs>
  <TitlesOfParts>
    <vt:vector size="53" baseType="lpstr">
      <vt:lpstr>Arial</vt:lpstr>
      <vt:lpstr>SimSun</vt:lpstr>
      <vt:lpstr>Wingdings</vt:lpstr>
      <vt:lpstr>Chau Philomene One</vt:lpstr>
      <vt:lpstr>Segoe Print</vt:lpstr>
      <vt:lpstr>Bebas Neue</vt:lpstr>
      <vt:lpstr>Signika Negative</vt:lpstr>
      <vt:lpstr>Arial</vt:lpstr>
      <vt:lpstr>Montserrat</vt:lpstr>
      <vt:lpstr>Amatic SC</vt:lpstr>
      <vt:lpstr>Roboto</vt:lpstr>
      <vt:lpstr>Times New Roman</vt:lpstr>
      <vt:lpstr>Calibri</vt:lpstr>
      <vt:lpstr>Tahoma</vt:lpstr>
      <vt:lpstr>.VnBlack</vt:lpstr>
      <vt:lpstr>HP001 5 hàng 1 ô ly</vt:lpstr>
      <vt:lpstr>Microsoft YaHei</vt:lpstr>
      <vt:lpstr>Arial Unicode MS</vt:lpstr>
      <vt:lpstr>HP001 4 hàng</vt:lpstr>
      <vt:lpstr>Cambria</vt:lpstr>
      <vt:lpstr>Calibri</vt:lpstr>
      <vt:lpstr>等线</vt:lpstr>
      <vt:lpstr>Calibri Light</vt:lpstr>
      <vt:lpstr>Social Skills Subject for Pre-K: Practicing Polite Habits by Slidesgo</vt:lpstr>
      <vt:lpstr>Office Theme</vt:lpstr>
      <vt:lpstr>Mini Theme With Doodle Gifs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Kiều Trang Nguyễn</cp:lastModifiedBy>
  <cp:revision>34</cp:revision>
  <dcterms:created xsi:type="dcterms:W3CDTF">2023-11-14T07:30:00Z</dcterms:created>
  <dcterms:modified xsi:type="dcterms:W3CDTF">2025-02-15T13:49:06Z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03EA82F7DD7A48EA9AF8BB4802AD1D8F_12</vt:lpwstr>
  </property>
  <property fmtid="{D5CDD505-2E9C-101B-9397-08002B2CF9AE}" pid="3" name="KSOProductBuildVer">
    <vt:lpwstr>1033-12.2.0.19805</vt:lpwstr>
  </property>
</Properties>
</file>