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5" r:id="rId3"/>
    <p:sldMasterId id="2147483698" r:id="rId4"/>
    <p:sldMasterId id="2147483701" r:id="rId5"/>
    <p:sldMasterId id="2147483714" r:id="rId6"/>
  </p:sldMasterIdLst>
  <p:notesMasterIdLst>
    <p:notesMasterId r:id="rId8"/>
  </p:notesMasterIdLst>
  <p:sldIdLst>
    <p:sldId id="3265" r:id="rId7"/>
    <p:sldId id="3267" r:id="rId9"/>
    <p:sldId id="3268" r:id="rId10"/>
    <p:sldId id="303" r:id="rId11"/>
    <p:sldId id="306" r:id="rId12"/>
    <p:sldId id="308" r:id="rId13"/>
    <p:sldId id="307" r:id="rId14"/>
    <p:sldId id="3269" r:id="rId15"/>
    <p:sldId id="3270" r:id="rId16"/>
    <p:sldId id="296" r:id="rId17"/>
    <p:sldId id="3271" r:id="rId18"/>
    <p:sldId id="3272" r:id="rId19"/>
    <p:sldId id="3273" r:id="rId20"/>
    <p:sldId id="3274" r:id="rId21"/>
    <p:sldId id="3276" r:id="rId22"/>
    <p:sldId id="3277" r:id="rId23"/>
    <p:sldId id="3278" r:id="rId24"/>
    <p:sldId id="3279" r:id="rId25"/>
    <p:sldId id="3280" r:id="rId26"/>
    <p:sldId id="3281" r:id="rId27"/>
    <p:sldId id="332" r:id="rId28"/>
    <p:sldId id="3282" r:id="rId29"/>
    <p:sldId id="3283" r:id="rId30"/>
    <p:sldId id="3284" r:id="rId31"/>
    <p:sldId id="3285" r:id="rId32"/>
    <p:sldId id="3286" r:id="rId33"/>
    <p:sldId id="3288" r:id="rId34"/>
    <p:sldId id="3290" r:id="rId35"/>
    <p:sldId id="3289" r:id="rId36"/>
    <p:sldId id="286" r:id="rId37"/>
    <p:sldId id="284" r:id="rId38"/>
    <p:sldId id="3291" r:id="rId39"/>
    <p:sldId id="3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8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17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16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1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3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3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3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3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3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3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3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3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3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3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2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userDrawn="1">
  <p:cSld name="2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2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2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2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2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2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1_两栏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1233089" y="64865"/>
            <a:ext cx="10385150" cy="6069722"/>
            <a:chOff x="1233089" y="64865"/>
            <a:chExt cx="10385150" cy="6069722"/>
          </a:xfrm>
        </p:grpSpPr>
        <p:pic>
          <p:nvPicPr>
            <p:cNvPr id="13" name="图片 12"/>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14" name="图片 13"/>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16" name="图片 15"/>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3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media/image8.jpeg"/><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3" Type="http://schemas.openxmlformats.org/officeDocument/2006/relationships/theme" Target="../theme/theme4.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34.png"/><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4" Type="http://schemas.openxmlformats.org/officeDocument/2006/relationships/slideLayout" Target="../slideLayouts/slideLayout50.xml"/><Relationship Id="rId13" Type="http://schemas.microsoft.com/office/2007/relationships/hdphoto" Target="../media/image40.wdp"/><Relationship Id="rId12" Type="http://schemas.openxmlformats.org/officeDocument/2006/relationships/image" Target="../media/image39.png"/><Relationship Id="rId11" Type="http://schemas.microsoft.com/office/2007/relationships/hdphoto" Target="../media/image38.wdp"/><Relationship Id="rId10" Type="http://schemas.openxmlformats.org/officeDocument/2006/relationships/image" Target="../media/image37.png"/><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1.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42.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34.png"/><Relationship Id="rId6" Type="http://schemas.microsoft.com/office/2007/relationships/hdphoto" Target="../media/image33.wdp"/><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jpeg"/><Relationship Id="rId14" Type="http://schemas.openxmlformats.org/officeDocument/2006/relationships/slideLayout" Target="../slideLayouts/slideLayout48.xml"/><Relationship Id="rId13" Type="http://schemas.microsoft.com/office/2007/relationships/hdphoto" Target="../media/image40.wdp"/><Relationship Id="rId12" Type="http://schemas.openxmlformats.org/officeDocument/2006/relationships/image" Target="../media/image39.png"/><Relationship Id="rId11" Type="http://schemas.microsoft.com/office/2007/relationships/hdphoto" Target="../media/image38.wdp"/><Relationship Id="rId10" Type="http://schemas.openxmlformats.org/officeDocument/2006/relationships/image" Target="../media/image37.png"/><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53.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GIF"/><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jpe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4" Type="http://schemas.openxmlformats.org/officeDocument/2006/relationships/notesSlide" Target="../notesSlides/notesSlide9.xml"/><Relationship Id="rId13" Type="http://schemas.openxmlformats.org/officeDocument/2006/relationships/slideLayout" Target="../slideLayouts/slideLayout53.xml"/><Relationship Id="rId12" Type="http://schemas.microsoft.com/office/2007/relationships/hdphoto" Target="../media/image65.wdp"/><Relationship Id="rId11" Type="http://schemas.openxmlformats.org/officeDocument/2006/relationships/image" Target="../media/image64.png"/><Relationship Id="rId10" Type="http://schemas.openxmlformats.org/officeDocument/2006/relationships/image" Target="../media/image63.emf"/><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image" Target="../media/image66.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xml"/><Relationship Id="rId2" Type="http://schemas.openxmlformats.org/officeDocument/2006/relationships/image" Target="../media/image69.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1.xml"/><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6" Type="http://schemas.openxmlformats.org/officeDocument/2006/relationships/notesSlide" Target="../notesSlides/notesSlide11.xml"/><Relationship Id="rId15" Type="http://schemas.openxmlformats.org/officeDocument/2006/relationships/slideLayout" Target="../slideLayouts/slideLayout64.xml"/><Relationship Id="rId14" Type="http://schemas.microsoft.com/office/2007/relationships/hdphoto" Target="../media/image79.wdp"/><Relationship Id="rId13" Type="http://schemas.openxmlformats.org/officeDocument/2006/relationships/image" Target="../media/image78.png"/><Relationship Id="rId12" Type="http://schemas.microsoft.com/office/2007/relationships/hdphoto" Target="../media/image77.wdp"/><Relationship Id="rId11" Type="http://schemas.openxmlformats.org/officeDocument/2006/relationships/image" Target="../media/image76.png"/><Relationship Id="rId10" Type="http://schemas.microsoft.com/office/2007/relationships/media" Target="../media/media2.mp3"/><Relationship Id="rId1" Type="http://schemas.openxmlformats.org/officeDocument/2006/relationships/image" Target="../media/image70.jpeg"/></Relationships>
</file>

<file path=ppt/slides/_rels/slide31.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8" Type="http://schemas.openxmlformats.org/officeDocument/2006/relationships/notesSlide" Target="../notesSlides/notesSlide12.xml"/><Relationship Id="rId17" Type="http://schemas.openxmlformats.org/officeDocument/2006/relationships/slideLayout" Target="../slideLayouts/slideLayout64.xml"/><Relationship Id="rId16" Type="http://schemas.microsoft.com/office/2007/relationships/hdphoto" Target="../media/image77.wdp"/><Relationship Id="rId15" Type="http://schemas.openxmlformats.org/officeDocument/2006/relationships/image" Target="../media/image76.png"/><Relationship Id="rId14" Type="http://schemas.microsoft.com/office/2007/relationships/hdphoto" Target="../media/image83.wdp"/><Relationship Id="rId13" Type="http://schemas.openxmlformats.org/officeDocument/2006/relationships/image" Target="../media/image82.png"/><Relationship Id="rId12" Type="http://schemas.microsoft.com/office/2007/relationships/hdphoto" Target="../media/image81.wdp"/><Relationship Id="rId11" Type="http://schemas.openxmlformats.org/officeDocument/2006/relationships/image" Target="../media/image80.png"/><Relationship Id="rId10" Type="http://schemas.microsoft.com/office/2007/relationships/media" Target="../media/media2.mp3"/><Relationship Id="rId1" Type="http://schemas.openxmlformats.org/officeDocument/2006/relationships/image" Target="../media/image70.jpeg"/></Relationships>
</file>

<file path=ppt/slides/_rels/slide32.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4.png"/><Relationship Id="rId4" Type="http://schemas.openxmlformats.org/officeDocument/2006/relationships/image" Target="../media/image73.png"/><Relationship Id="rId3" Type="http://schemas.microsoft.com/office/2007/relationships/hdphoto" Target="../media/image72.wdp"/><Relationship Id="rId2" Type="http://schemas.openxmlformats.org/officeDocument/2006/relationships/image" Target="../media/image71.png"/><Relationship Id="rId16" Type="http://schemas.openxmlformats.org/officeDocument/2006/relationships/notesSlide" Target="../notesSlides/notesSlide13.xml"/><Relationship Id="rId15" Type="http://schemas.openxmlformats.org/officeDocument/2006/relationships/slideLayout" Target="../slideLayouts/slideLayout48.xml"/><Relationship Id="rId14" Type="http://schemas.microsoft.com/office/2007/relationships/hdphoto" Target="../media/image79.wdp"/><Relationship Id="rId13" Type="http://schemas.openxmlformats.org/officeDocument/2006/relationships/image" Target="../media/image78.png"/><Relationship Id="rId12" Type="http://schemas.microsoft.com/office/2007/relationships/hdphoto" Target="../media/image77.wdp"/><Relationship Id="rId11" Type="http://schemas.openxmlformats.org/officeDocument/2006/relationships/image" Target="../media/image76.png"/><Relationship Id="rId10" Type="http://schemas.microsoft.com/office/2007/relationships/media" Target="../media/media2.mp3"/><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1.xml"/><Relationship Id="rId2" Type="http://schemas.openxmlformats.org/officeDocument/2006/relationships/image" Target="../media/image84.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1.jpe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2.jpe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8.xml"/><Relationship Id="rId3" Type="http://schemas.openxmlformats.org/officeDocument/2006/relationships/audio" Target="../media/audio1.wav"/><Relationship Id="rId2" Type="http://schemas.openxmlformats.org/officeDocument/2006/relationships/image" Target="../media/image23.jpe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8.xml"/><Relationship Id="rId4" Type="http://schemas.openxmlformats.org/officeDocument/2006/relationships/image" Target="../media/image23.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8.xml"/><Relationship Id="rId2" Type="http://schemas.openxmlformats.org/officeDocument/2006/relationships/image" Target="../media/image26.jpe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1.xml"/><Relationship Id="rId3" Type="http://schemas.openxmlformats.org/officeDocument/2006/relationships/image" Target="../media/image27.png"/><Relationship Id="rId2" Type="http://schemas.openxmlformats.org/officeDocument/2006/relationships/slide" Target="slide6.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9" name="TextBox 8"/>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986477" y="2814024"/>
            <a:ext cx="4048095" cy="963251"/>
          </a:xfrm>
          <a:prstGeom prst="rect">
            <a:avLst/>
          </a:prstGeom>
        </p:spPr>
      </p:pic>
      <p:pic>
        <p:nvPicPr>
          <p:cNvPr id="13" name="Picture 12"/>
          <p:cNvPicPr>
            <a:picLocks noChangeAspect="1"/>
          </p:cNvPicPr>
          <p:nvPr/>
        </p:nvPicPr>
        <p:blipFill>
          <a:blip r:embed="rId3"/>
          <a:stretch>
            <a:fillRect/>
          </a:stretch>
        </p:blipFill>
        <p:spPr>
          <a:xfrm>
            <a:off x="4488639" y="3764610"/>
            <a:ext cx="6986622" cy="1176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180754" y="0"/>
            <a:ext cx="12578316" cy="1401007"/>
            <a:chOff x="2168014" y="2912732"/>
            <a:chExt cx="7816956" cy="1501952"/>
          </a:xfrm>
        </p:grpSpPr>
        <p:sp>
          <p:nvSpPr>
            <p:cNvPr id="17" name="Round Diagonal Corner Rectangle 4"/>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p:cNvPicPr>
            <a:picLocks noChangeAspect="1"/>
          </p:cNvPicPr>
          <p:nvPr/>
        </p:nvPicPr>
        <p:blipFill>
          <a:blip r:embed="rId2"/>
          <a:stretch>
            <a:fillRect/>
          </a:stretch>
        </p:blipFill>
        <p:spPr>
          <a:xfrm>
            <a:off x="276447" y="1996707"/>
            <a:ext cx="5974669" cy="3617285"/>
          </a:xfrm>
          <a:prstGeom prst="rect">
            <a:avLst/>
          </a:prstGeom>
        </p:spPr>
      </p:pic>
      <p:pic>
        <p:nvPicPr>
          <p:cNvPr id="22" name="Picture 21"/>
          <p:cNvPicPr>
            <a:picLocks noChangeAspect="1"/>
          </p:cNvPicPr>
          <p:nvPr/>
        </p:nvPicPr>
        <p:blipFill>
          <a:blip r:embed="rId3"/>
          <a:stretch>
            <a:fillRect/>
          </a:stretch>
        </p:blipFill>
        <p:spPr>
          <a:xfrm>
            <a:off x="7237558" y="1700323"/>
            <a:ext cx="3267075" cy="1905000"/>
          </a:xfrm>
          <a:prstGeom prst="rect">
            <a:avLst/>
          </a:prstGeom>
        </p:spPr>
      </p:pic>
      <p:pic>
        <p:nvPicPr>
          <p:cNvPr id="24" name="Picture 23"/>
          <p:cNvPicPr>
            <a:picLocks noChangeAspect="1"/>
          </p:cNvPicPr>
          <p:nvPr/>
        </p:nvPicPr>
        <p:blipFill>
          <a:blip r:embed="rId4"/>
          <a:stretch>
            <a:fillRect/>
          </a:stretch>
        </p:blipFill>
        <p:spPr>
          <a:xfrm>
            <a:off x="5950690" y="3831045"/>
            <a:ext cx="3193310" cy="2231688"/>
          </a:xfrm>
          <a:prstGeom prst="rect">
            <a:avLst/>
          </a:prstGeom>
        </p:spPr>
      </p:pic>
      <p:pic>
        <p:nvPicPr>
          <p:cNvPr id="29" name="Picture 28"/>
          <p:cNvPicPr>
            <a:picLocks noChangeAspect="1"/>
          </p:cNvPicPr>
          <p:nvPr/>
        </p:nvPicPr>
        <p:blipFill>
          <a:blip r:embed="rId5"/>
          <a:stretch>
            <a:fillRect/>
          </a:stretch>
        </p:blipFill>
        <p:spPr>
          <a:xfrm>
            <a:off x="9133366" y="3871422"/>
            <a:ext cx="2956295" cy="22261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stretch>
            <a:fillRect/>
          </a:stretch>
        </p:blipFill>
        <p:spPr>
          <a:xfrm>
            <a:off x="1905885" y="1133115"/>
            <a:ext cx="8322635" cy="4892978"/>
          </a:xfrm>
          <a:prstGeom prst="rect">
            <a:avLst/>
          </a:prstGeom>
        </p:spPr>
      </p:pic>
      <p:sp>
        <p:nvSpPr>
          <p:cNvPr id="8" name="Freeform: Shape 7"/>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25" name="Google Shape;78;p4"/>
          <p:cNvGrpSpPr/>
          <p:nvPr/>
        </p:nvGrpSpPr>
        <p:grpSpPr>
          <a:xfrm>
            <a:off x="860830" y="1793713"/>
            <a:ext cx="3480427" cy="3712789"/>
            <a:chOff x="1712498" y="767350"/>
            <a:chExt cx="5272441" cy="5604964"/>
          </a:xfrm>
        </p:grpSpPr>
        <p:sp>
          <p:nvSpPr>
            <p:cNvPr id="1026"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8"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3"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34" name="Rectangle 22"/>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endParaRPr lang="en-US" altLang="en-US" sz="2800" b="1" dirty="0">
              <a:solidFill>
                <a:schemeClr val="tx1"/>
              </a:solidFill>
              <a:latin typeface="Cambria" panose="02040503050406030204" pitchFamily="18" charset="0"/>
              <a:ea typeface="Cambria" panose="02040503050406030204" pitchFamily="18" charset="0"/>
            </a:endParaRPr>
          </a:p>
        </p:txBody>
      </p:sp>
      <p:pic>
        <p:nvPicPr>
          <p:cNvPr id="1035"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p:cNvPicPr>
            <a:picLocks noChangeAspect="1"/>
          </p:cNvPicPr>
          <p:nvPr/>
        </p:nvPicPr>
        <p:blipFill>
          <a:blip r:embed="rId6"/>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endParaRPr lang="vi-VN" sz="2800" b="1"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5" name="Text Box 22"/>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0224000" y="-322530"/>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31" name="Google Shape;78;p4"/>
          <p:cNvGrpSpPr/>
          <p:nvPr/>
        </p:nvGrpSpPr>
        <p:grpSpPr>
          <a:xfrm>
            <a:off x="182074" y="1864428"/>
            <a:ext cx="4740800" cy="4140600"/>
            <a:chOff x="1712498" y="767350"/>
            <a:chExt cx="5272441" cy="5604964"/>
          </a:xfrm>
        </p:grpSpPr>
        <p:sp>
          <p:nvSpPr>
            <p:cNvPr id="1033"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4"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6"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7"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9"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40" name="Text Box 21"/>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anose="02020603050405020304"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endParaRPr lang="en-US" altLang="en-US"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ở kinh thành Huế</a:t>
            </a:r>
            <a:endPar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4677153" y="712382"/>
            <a:ext cx="7293004" cy="5190239"/>
          </a:xfrm>
          <a:prstGeom prst="rect">
            <a:avLst/>
          </a:prstGeom>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79513" y="-15136"/>
            <a:ext cx="12271514"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pic>
        <p:nvPicPr>
          <p:cNvPr id="10" name="图片 19"/>
          <p:cNvPicPr>
            <a:picLocks noChangeAspect="1"/>
          </p:cNvPicPr>
          <p:nvPr/>
        </p:nvPicPr>
        <p:blipFill>
          <a:blip r:embed="rId2" cstate="screen"/>
          <a:stretch>
            <a:fillRect/>
          </a:stretch>
        </p:blipFill>
        <p:spPr>
          <a:xfrm rot="16200000">
            <a:off x="5162843" y="-1737311"/>
            <a:ext cx="1475295" cy="4898066"/>
          </a:xfrm>
          <a:prstGeom prst="rect">
            <a:avLst/>
          </a:prstGeom>
        </p:spPr>
      </p:pic>
      <p:pic>
        <p:nvPicPr>
          <p:cNvPr id="12" name="图片 30"/>
          <p:cNvPicPr>
            <a:picLocks noChangeAspect="1"/>
          </p:cNvPicPr>
          <p:nvPr/>
        </p:nvPicPr>
        <p:blipFill>
          <a:blip r:embed="rId3" cstate="screen"/>
          <a:stretch>
            <a:fillRect/>
          </a:stretch>
        </p:blipFill>
        <p:spPr>
          <a:xfrm>
            <a:off x="109488" y="59688"/>
            <a:ext cx="1475295" cy="1475295"/>
          </a:xfrm>
          <a:prstGeom prst="rect">
            <a:avLst/>
          </a:prstGeom>
        </p:spPr>
      </p:pic>
      <p:pic>
        <p:nvPicPr>
          <p:cNvPr id="14" name="Picture 158" descr="200712419435657_1"/>
          <p:cNvPicPr>
            <a:picLocks noChangeAspect="1" noChangeArrowheads="1" noCrop="1"/>
          </p:cNvPicPr>
          <p:nvPr/>
        </p:nvPicPr>
        <p:blipFill>
          <a:blip r:embed="rId4" cstate="screen"/>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p:cNvPicPr>
            <a:picLocks noChangeAspect="1" noChangeArrowheads="1" noCrop="1"/>
          </p:cNvPicPr>
          <p:nvPr/>
        </p:nvPicPr>
        <p:blipFill>
          <a:blip r:embed="rId5"/>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p:cNvPicPr>
            <a:picLocks noChangeAspect="1"/>
          </p:cNvPicPr>
          <p:nvPr/>
        </p:nvPicPr>
        <p:blipFill>
          <a:blip r:embed="rId6"/>
          <a:stretch>
            <a:fillRect/>
          </a:stretch>
        </p:blipFill>
        <p:spPr>
          <a:xfrm>
            <a:off x="3490142" y="162552"/>
            <a:ext cx="4993057" cy="1225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1095870" y="-545814"/>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 name="Group 6"/>
          <p:cNvGrpSpPr/>
          <p:nvPr/>
        </p:nvGrpSpPr>
        <p:grpSpPr>
          <a:xfrm>
            <a:off x="187614" y="3557942"/>
            <a:ext cx="4618301" cy="3457858"/>
            <a:chOff x="187614" y="3557942"/>
            <a:chExt cx="4618301" cy="3457858"/>
          </a:xfrm>
        </p:grpSpPr>
        <p:sp>
          <p:nvSpPr>
            <p:cNvPr id="1040" name="Text Box 21"/>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endParaRPr lang="en-US" altLang="en-US" sz="3600" b="1" dirty="0">
              <a:latin typeface="Cambria" panose="02040503050406030204" pitchFamily="18" charset="0"/>
              <a:ea typeface="Cambria" panose="02040503050406030204" pitchFamily="18" charset="0"/>
            </a:endParaRPr>
          </a:p>
        </p:txBody>
      </p:sp>
      <p:sp>
        <p:nvSpPr>
          <p:cNvPr id="10" name="TextBox 9"/>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endParaRPr lang="en-US" alt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a:stretch>
            <a:fillRect/>
          </a:stretch>
        </p:blipFill>
        <p:spPr>
          <a:xfrm>
            <a:off x="147682" y="701749"/>
            <a:ext cx="5946204" cy="5773479"/>
          </a:xfrm>
          <a:prstGeom prst="rect">
            <a:avLst/>
          </a:prstGeom>
        </p:spPr>
      </p:pic>
      <p:sp>
        <p:nvSpPr>
          <p:cNvPr id="15" name="Hình chữ nhật 11"/>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 name="TextBox 6"/>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endParaRPr lang="en-US" alt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593206" y="446012"/>
            <a:ext cx="7288547" cy="2988304"/>
          </a:xfrm>
          <a:prstGeom prst="rect">
            <a:avLst/>
          </a:prstGeom>
        </p:spPr>
      </p:pic>
      <p:pic>
        <p:nvPicPr>
          <p:cNvPr id="4098" name="Picture 2" descr="Hào khí Cách mạng tháng 8 ở Huế (13/8/2020) | BAN THỜI SỰ - VO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p:cNvPicPr>
            <a:picLocks noChangeAspect="1"/>
          </p:cNvPicPr>
          <p:nvPr/>
        </p:nvPicPr>
        <p:blipFill>
          <a:blip r:embed="rId2"/>
          <a:stretch>
            <a:fillRect/>
          </a:stretch>
        </p:blipFill>
        <p:spPr>
          <a:xfrm>
            <a:off x="1546575" y="1176333"/>
            <a:ext cx="9035055" cy="45053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909454"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p:cNvSpPr txBox="1"/>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panose="020B0604020202020204"/>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4"/>
          <a:stretch>
            <a:fillRect/>
          </a:stretch>
        </p:blipFill>
        <p:spPr>
          <a:xfrm>
            <a:off x="3298113" y="543252"/>
            <a:ext cx="6148718" cy="1618923"/>
          </a:xfrm>
          <a:prstGeom prst="rect">
            <a:avLst/>
          </a:prstGeom>
        </p:spPr>
      </p:pic>
      <p:sp>
        <p:nvSpPr>
          <p:cNvPr id="28" name="TextBox 27"/>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uiExpand="1" build="p"/>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endPar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684924" y="2986267"/>
            <a:ext cx="1264463" cy="1234710"/>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710732" y="4499659"/>
            <a:ext cx="1342825" cy="1409595"/>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3000699"/>
            <a:ext cx="1264463" cy="1234710"/>
          </a:xfrm>
          <a:prstGeom prst="rect">
            <a:avLst/>
          </a:prstGeom>
        </p:spPr>
      </p:pic>
      <p:pic>
        <p:nvPicPr>
          <p:cNvPr id="34" name="Picture 3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413888" y="4626407"/>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pic>
        <p:nvPicPr>
          <p:cNvPr id="10" name="Picture 9"/>
          <p:cNvPicPr>
            <a:picLocks noChangeAspect="1"/>
          </p:cNvPicPr>
          <p:nvPr/>
        </p:nvPicPr>
        <p:blipFill>
          <a:blip r:embed="rId2"/>
          <a:stretch>
            <a:fillRect/>
          </a:stretch>
        </p:blipFill>
        <p:spPr>
          <a:xfrm>
            <a:off x="4934995" y="2544382"/>
            <a:ext cx="6553768" cy="30238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64905" y="675543"/>
            <a:ext cx="7245330" cy="4798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4844" y="686934"/>
            <a:ext cx="7335078" cy="478674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5878" y="776966"/>
            <a:ext cx="7356992" cy="4595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9212" y="928255"/>
            <a:ext cx="2919198"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070265" y="983672"/>
            <a:ext cx="2965934" cy="27986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274685" y="604148"/>
            <a:ext cx="5646893" cy="3527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sp>
        <p:nvSpPr>
          <p:cNvPr id="2" name="Round Diagonal Corner Rectangle 5"/>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endParaRPr lang="en-US" sz="2800" b="1" dirty="0">
              <a:solidFill>
                <a:srgbClr val="002060"/>
              </a:solidFill>
              <a:effectLst/>
              <a:ea typeface="Calibri" panose="020F0502020204030204" pitchFamily="34" charset="0"/>
            </a:endParaRP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endParaRPr lang="en-US" sz="2800" b="1" dirty="0">
              <a:solidFill>
                <a:srgbClr val="002060"/>
              </a:solidFill>
              <a:effectLst/>
              <a:ea typeface="Calibri" panose="020F0502020204030204" pitchFamily="34" charset="0"/>
            </a:endParaRP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2"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p:cNvGrpSpPr/>
          <p:nvPr/>
        </p:nvGrpSpPr>
        <p:grpSpPr>
          <a:xfrm rot="-985835">
            <a:off x="1380022" y="2097341"/>
            <a:ext cx="1153636" cy="2102402"/>
            <a:chOff x="5930618" y="1536098"/>
            <a:chExt cx="1609023" cy="2932306"/>
          </a:xfrm>
        </p:grpSpPr>
        <p:grpSp>
          <p:nvGrpSpPr>
            <p:cNvPr id="24" name="Google Shape;72;p2"/>
            <p:cNvGrpSpPr/>
            <p:nvPr/>
          </p:nvGrpSpPr>
          <p:grpSpPr>
            <a:xfrm>
              <a:off x="5930618" y="1536098"/>
              <a:ext cx="1609023" cy="2932306"/>
              <a:chOff x="6208295" y="550435"/>
              <a:chExt cx="1609023" cy="2932306"/>
            </a:xfrm>
          </p:grpSpPr>
          <p:sp>
            <p:nvSpPr>
              <p:cNvPr id="1029"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25"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pic>
        <p:nvPicPr>
          <p:cNvPr id="1039" name="Picture 1038"/>
          <p:cNvPicPr>
            <a:picLocks noChangeAspect="1"/>
          </p:cNvPicPr>
          <p:nvPr/>
        </p:nvPicPr>
        <p:blipFill>
          <a:blip r:embed="rId3"/>
          <a:stretch>
            <a:fillRect/>
          </a:stretch>
        </p:blipFill>
        <p:spPr>
          <a:xfrm>
            <a:off x="5061468" y="986329"/>
            <a:ext cx="4535817" cy="36944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3845</Words>
  <Application>WPS Presentation</Application>
  <PresentationFormat>Widescreen</PresentationFormat>
  <Paragraphs>157</Paragraphs>
  <Slides>33</Slides>
  <Notes>14</Notes>
  <HiddenSlides>0</HiddenSlides>
  <MMClips>13</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33</vt:i4>
      </vt:variant>
    </vt:vector>
  </HeadingPairs>
  <TitlesOfParts>
    <vt:vector size="54" baseType="lpstr">
      <vt:lpstr>Arial</vt:lpstr>
      <vt:lpstr>SimSun</vt:lpstr>
      <vt:lpstr>Wingdings</vt:lpstr>
      <vt:lpstr>Arial</vt:lpstr>
      <vt:lpstr>Microsoft YaHei</vt:lpstr>
      <vt:lpstr>Times New Roman</vt:lpstr>
      <vt:lpstr>Calibri</vt:lpstr>
      <vt:lpstr>Tahoma</vt:lpstr>
      <vt:lpstr>Calibri</vt:lpstr>
      <vt:lpstr>等线</vt:lpstr>
      <vt:lpstr>Cambria</vt:lpstr>
      <vt:lpstr>Handlee</vt:lpstr>
      <vt:lpstr>Arial Unicode MS</vt:lpstr>
      <vt:lpstr>Georgia</vt:lpstr>
      <vt:lpstr>Calibri Light</vt:lpstr>
      <vt:lpstr>Segoe Print</vt:lpstr>
      <vt:lpstr>6_Office 主题</vt:lpstr>
      <vt:lpstr>Office Theme</vt:lpstr>
      <vt:lpstr>1_Office Theme</vt:lpstr>
      <vt:lpstr>1_Simple Light</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Kiều Trang Nguyễn</cp:lastModifiedBy>
  <cp:revision>63</cp:revision>
  <dcterms:created xsi:type="dcterms:W3CDTF">2023-08-05T04:56:00Z</dcterms:created>
  <dcterms:modified xsi:type="dcterms:W3CDTF">2025-02-22T12:48:56Z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52A8D860518C4179910BEC3AA36B1DF7_13</vt:lpwstr>
  </property>
  <property fmtid="{D5CDD505-2E9C-101B-9397-08002B2CF9AE}" pid="3" name="KSOProductBuildVer">
    <vt:lpwstr>1033-12.2.0.20323</vt:lpwstr>
  </property>
</Properties>
</file>