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  <p:sldMasterId id="2147483684" r:id="rId4"/>
    <p:sldMasterId id="2147483696" r:id="rId5"/>
  </p:sldMasterIdLst>
  <p:notesMasterIdLst>
    <p:notesMasterId r:id="rId7"/>
  </p:notesMasterIdLst>
  <p:handoutMasterIdLst>
    <p:handoutMasterId r:id="rId32"/>
  </p:handoutMasterIdLst>
  <p:sldIdLst>
    <p:sldId id="257" r:id="rId6"/>
    <p:sldId id="274" r:id="rId8"/>
    <p:sldId id="371" r:id="rId9"/>
    <p:sldId id="364" r:id="rId10"/>
    <p:sldId id="369" r:id="rId11"/>
    <p:sldId id="372" r:id="rId12"/>
    <p:sldId id="374" r:id="rId13"/>
    <p:sldId id="377" r:id="rId14"/>
    <p:sldId id="376" r:id="rId15"/>
    <p:sldId id="378" r:id="rId16"/>
    <p:sldId id="380" r:id="rId17"/>
    <p:sldId id="379" r:id="rId18"/>
    <p:sldId id="384" r:id="rId19"/>
    <p:sldId id="381" r:id="rId20"/>
    <p:sldId id="382" r:id="rId21"/>
    <p:sldId id="383" r:id="rId22"/>
    <p:sldId id="386" r:id="rId23"/>
    <p:sldId id="387" r:id="rId24"/>
    <p:sldId id="388" r:id="rId25"/>
    <p:sldId id="390" r:id="rId26"/>
    <p:sldId id="392" r:id="rId27"/>
    <p:sldId id="394" r:id="rId28"/>
    <p:sldId id="396" r:id="rId29"/>
    <p:sldId id="397" r:id="rId30"/>
    <p:sldId id="283" r:id="rId31"/>
  </p:sldIdLst>
  <p:sldSz cx="12192000" cy="6858000"/>
  <p:notesSz cx="6858000" cy="9144000"/>
  <p:defaultTextStyle>
    <a:defPPr>
      <a:defRPr lang="vi-V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5AB1C69-6EDB-4FF4-983F-18BD219EF32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/>
    <p:restoredTop sz="95017"/>
  </p:normalViewPr>
  <p:slideViewPr>
    <p:cSldViewPr snapToGrid="0" showGuides="1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Chỗ dành sẵ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6CE608-C915-4FB7-BF84-B7B14C974563}" type="datetime1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hỗ dành sẵn cho Số hiệu Bản chiế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vi-VN" sz="1200" dirty="0">
                <a:latin typeface="Arial" panose="020B0604020202020204" pitchFamily="34" charset="0"/>
              </a:rPr>
            </a:fld>
            <a:endParaRPr lang="vi-VN" sz="120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Chỗ dành sẵn cho Tiêu đề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05FEB8-0F34-416C-B40E-5450A9A16876}" type="datetime1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hỗ dành sẵn cho Hình ảnh Trang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hỗ dành sẵ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dirty="0"/>
              <a:t>Bấm để sửa kiểu văn bản Bản cái</a:t>
            </a:r>
            <a:endParaRPr dirty="0"/>
          </a:p>
          <a:p>
            <a:pPr lvl="1"/>
            <a:r>
              <a:rPr dirty="0"/>
              <a:t>Mức hai</a:t>
            </a:r>
            <a:endParaRPr dirty="0"/>
          </a:p>
          <a:p>
            <a:pPr lvl="2"/>
            <a:r>
              <a:rPr dirty="0"/>
              <a:t>Mức ba</a:t>
            </a:r>
            <a:endParaRPr dirty="0"/>
          </a:p>
          <a:p>
            <a:pPr lvl="3"/>
            <a:r>
              <a:rPr dirty="0"/>
              <a:t>Mức bốn</a:t>
            </a:r>
            <a:endParaRPr dirty="0"/>
          </a:p>
          <a:p>
            <a:pPr lvl="4"/>
            <a:r>
              <a:rPr dirty="0"/>
              <a:t>Mức năm</a:t>
            </a:r>
            <a:endParaRPr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hỗ dành sẵn cho Số hiệu Bả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vi-VN" sz="1200" dirty="0">
                <a:latin typeface="Arial" panose="020B0604020202020204" pitchFamily="34" charset="0"/>
              </a:rPr>
            </a:fld>
            <a:endParaRPr lang="vi-VN" sz="120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3731" name="Chỗ dành sẵn cho Ghi chú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73732" name="Chỗ dành sẵn cho Số hiệu Bản chiếu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vi-VN" sz="1200" dirty="0">
                <a:latin typeface="Arial" panose="020B0604020202020204" pitchFamily="34" charset="0"/>
              </a:rPr>
            </a:fld>
            <a:endParaRPr lang="vi-VN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4265613" y="1752600"/>
            <a:ext cx="6858003" cy="1828800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>
          <a:xfrm>
            <a:off x="4265609" y="3733800"/>
            <a:ext cx="6858003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D85D8F-1F20-4B2D-8806-D1E3B06C86A7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9066215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97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5" y="529603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5" y="3456066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9066215" y="2484995"/>
            <a:ext cx="2286000" cy="3248729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grpSp>
        <p:nvGrpSpPr>
          <p:cNvPr id="7" name="Nhóm 83"/>
          <p:cNvGrpSpPr>
            <a:grpSpLocks noChangeAspect="1"/>
          </p:cNvGrpSpPr>
          <p:nvPr/>
        </p:nvGrpSpPr>
        <p:grpSpPr>
          <a:xfrm rot="16200000" flipV="1">
            <a:off x="274315" y="1102308"/>
            <a:ext cx="5053663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0" name="Nhóm 97"/>
          <p:cNvGrpSpPr/>
          <p:nvPr/>
        </p:nvGrpSpPr>
        <p:grpSpPr>
          <a:xfrm>
            <a:off x="5322494" y="319177"/>
            <a:ext cx="3389606" cy="2710837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3" name="Nhóm 111"/>
          <p:cNvGrpSpPr/>
          <p:nvPr/>
        </p:nvGrpSpPr>
        <p:grpSpPr>
          <a:xfrm>
            <a:off x="5322494" y="3245640"/>
            <a:ext cx="3389606" cy="271083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4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6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hỗ dành sẵn cho Ngày tháng 5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0B5BD3B-0680-4F4D-863D-5A00FA686B09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>
            <a:normAutofit/>
          </a:bodyPr>
          <a:lstStyle>
            <a:lvl1pPr algn="l" rtl="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>
          <a:xfrm>
            <a:off x="836615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511732" y="3555531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D85D8F-1F20-4B2D-8806-D1E3B06C86A7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Nhóm 7"/>
          <p:cNvGrpSpPr/>
          <p:nvPr/>
        </p:nvGrpSpPr>
        <p:grpSpPr>
          <a:xfrm>
            <a:off x="595313" y="781050"/>
            <a:ext cx="6434137" cy="5054600"/>
            <a:chOff x="5162444" y="781398"/>
            <a:chExt cx="6433398" cy="5053665"/>
          </a:xfrm>
        </p:grpSpPr>
        <p:sp>
          <p:nvSpPr>
            <p:cNvPr id="8" name="Hình tự do 42"/>
            <p:cNvSpPr/>
            <p:nvPr/>
          </p:nvSpPr>
          <p:spPr bwMode="auto">
            <a:xfrm rot="16200000" flipV="1">
              <a:off x="3342718" y="3275693"/>
              <a:ext cx="3828342" cy="17460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Hình tự do 43"/>
            <p:cNvSpPr/>
            <p:nvPr/>
          </p:nvSpPr>
          <p:spPr bwMode="auto">
            <a:xfrm rot="16200000" flipV="1">
              <a:off x="9565004" y="3299501"/>
              <a:ext cx="3837865" cy="17461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0250" name="Nhóm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19" name="Hình tự do 41"/>
              <p:cNvSpPr/>
              <p:nvPr/>
            </p:nvSpPr>
            <p:spPr bwMode="auto">
              <a:xfrm rot="16200000" flipV="1">
                <a:off x="9392238" y="4188657"/>
                <a:ext cx="15872" cy="3086477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Hình tự do 44"/>
              <p:cNvSpPr/>
              <p:nvPr/>
            </p:nvSpPr>
            <p:spPr bwMode="auto">
              <a:xfrm rot="16200000" flipV="1">
                <a:off x="9367555" y="-651447"/>
                <a:ext cx="12698" cy="3033937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1" name="Hình tự do 45"/>
            <p:cNvSpPr>
              <a:spLocks noEditPoints="1"/>
            </p:cNvSpPr>
            <p:nvPr/>
          </p:nvSpPr>
          <p:spPr bwMode="auto">
            <a:xfrm rot="16200000" flipV="1">
              <a:off x="5185477" y="5323171"/>
              <a:ext cx="477750" cy="523815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Hình tự do 46"/>
            <p:cNvSpPr>
              <a:spLocks noEditPoints="1"/>
            </p:cNvSpPr>
            <p:nvPr/>
          </p:nvSpPr>
          <p:spPr bwMode="auto">
            <a:xfrm rot="16200000" flipV="1">
              <a:off x="5197383" y="5323965"/>
              <a:ext cx="477749" cy="512704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Hình tự do 47"/>
            <p:cNvSpPr>
              <a:spLocks noEditPoints="1"/>
            </p:cNvSpPr>
            <p:nvPr/>
          </p:nvSpPr>
          <p:spPr bwMode="auto">
            <a:xfrm rot="16200000" flipV="1">
              <a:off x="11077601" y="5321584"/>
              <a:ext cx="507906" cy="51905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Hình tự do 48"/>
            <p:cNvSpPr>
              <a:spLocks noEditPoints="1"/>
            </p:cNvSpPr>
            <p:nvPr/>
          </p:nvSpPr>
          <p:spPr bwMode="auto">
            <a:xfrm rot="16200000" flipV="1">
              <a:off x="11092680" y="5320789"/>
              <a:ext cx="471401" cy="534926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Hình tự do 49"/>
            <p:cNvSpPr>
              <a:spLocks noEditPoints="1"/>
            </p:cNvSpPr>
            <p:nvPr/>
          </p:nvSpPr>
          <p:spPr bwMode="auto">
            <a:xfrm rot="16200000" flipV="1">
              <a:off x="11051408" y="771858"/>
              <a:ext cx="468226" cy="51905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Hình tự do 50"/>
            <p:cNvSpPr>
              <a:spLocks noEditPoints="1"/>
            </p:cNvSpPr>
            <p:nvPr/>
          </p:nvSpPr>
          <p:spPr bwMode="auto">
            <a:xfrm rot="16200000" flipV="1">
              <a:off x="11044265" y="786937"/>
              <a:ext cx="468226" cy="488894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Hình tự do 51"/>
            <p:cNvSpPr>
              <a:spLocks noEditPoints="1"/>
            </p:cNvSpPr>
            <p:nvPr/>
          </p:nvSpPr>
          <p:spPr bwMode="auto">
            <a:xfrm rot="16200000" flipV="1">
              <a:off x="5232300" y="721066"/>
              <a:ext cx="423785" cy="544449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Hình tự do 52"/>
            <p:cNvSpPr>
              <a:spLocks noEditPoints="1"/>
            </p:cNvSpPr>
            <p:nvPr/>
          </p:nvSpPr>
          <p:spPr bwMode="auto">
            <a:xfrm rot="16200000" flipV="1">
              <a:off x="5241825" y="749637"/>
              <a:ext cx="428546" cy="492068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>
            <a:normAutofit/>
          </a:bodyPr>
          <a:lstStyle>
            <a:lvl1pPr algn="l" rtl="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Ảnh 2" descr="Chỗ dành sẵn trống để thêm một hình ảnh. Bấm vào chỗ dành sẵn, rồi chọn hình ảnh mà bạn muốn thêm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492891" y="3555529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21" name="Chỗ dành sẵn cho Số Trang chiếu 6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Chỗ dành sẵn cho Chân trang 5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hỗ dành sẵn cho Ngày tháng 4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CFA7EF-6328-41E7-A94A-9A43F2DC0EC7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D85D8F-1F20-4B2D-8806-D1E3B06C86A7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624269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>
          <a:xfrm>
            <a:off x="838205" y="304800"/>
            <a:ext cx="8633671" cy="5676900"/>
          </a:xfrm>
        </p:spPr>
        <p:txBody>
          <a:bodyPr vert="eaVert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7" name="Chỗ dành sẵn cho Số Trang chiếu 5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93E800-66E6-4572-BCAE-4D71B75D6E85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4265613" y="1752600"/>
            <a:ext cx="6858003" cy="1828800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>
          <a:xfrm>
            <a:off x="4265609" y="3733800"/>
            <a:ext cx="6858003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C548CF-741C-4F6C-98F5-8FAA02676877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C548CF-741C-4F6C-98F5-8FAA02676877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3" cy="1828800"/>
          </a:xfrm>
        </p:spPr>
        <p:txBody>
          <a:bodyPr rtlCol="0">
            <a:normAutofit/>
          </a:bodyPr>
          <a:lstStyle>
            <a:lvl1pPr algn="l" rtl="0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4265609" y="3733800"/>
            <a:ext cx="6858003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C548CF-741C-4F6C-98F5-8FAA02676877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sz="half" idx="1"/>
          </p:nvPr>
        </p:nvSpPr>
        <p:spPr>
          <a:xfrm>
            <a:off x="1065215" y="1825625"/>
            <a:ext cx="4954588" cy="4187952"/>
          </a:xfrm>
        </p:spPr>
        <p:txBody>
          <a:bodyPr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6172205" y="1825625"/>
            <a:ext cx="4951415" cy="4187952"/>
          </a:xfrm>
        </p:spPr>
        <p:txBody>
          <a:bodyPr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C548CF-741C-4F6C-98F5-8FAA02676877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1069848" y="2505083"/>
            <a:ext cx="4956048" cy="3476625"/>
          </a:xfrm>
        </p:spPr>
        <p:txBody>
          <a:bodyPr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hỗ dành sẵn cho Nội dung 5"/>
          <p:cNvSpPr>
            <a:spLocks noGrp="1"/>
          </p:cNvSpPr>
          <p:nvPr>
            <p:ph sz="quarter" idx="4"/>
          </p:nvPr>
        </p:nvSpPr>
        <p:spPr>
          <a:xfrm>
            <a:off x="6172200" y="2505083"/>
            <a:ext cx="4956048" cy="3476625"/>
          </a:xfrm>
        </p:spPr>
        <p:txBody>
          <a:bodyPr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C548CF-741C-4F6C-98F5-8FAA02676877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D85D8F-1F20-4B2D-8806-D1E3B06C86A7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C548CF-741C-4F6C-98F5-8FAA02676877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C548CF-741C-4F6C-98F5-8FAA02676877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65213" y="304799"/>
            <a:ext cx="10058403" cy="1216152"/>
          </a:xfrm>
        </p:spPr>
        <p:txBody>
          <a:bodyPr rtlCol="0"/>
          <a:lstStyle>
            <a:lvl1pPr algn="l"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6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7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hỗ dành sẵn cho Văn bản 3"/>
          <p:cNvSpPr>
            <a:spLocks noGrp="1"/>
          </p:cNvSpPr>
          <p:nvPr>
            <p:ph type="body" sz="half" idx="19"/>
          </p:nvPr>
        </p:nvSpPr>
        <p:spPr>
          <a:xfrm>
            <a:off x="6742911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grpSp>
        <p:nvGrpSpPr>
          <p:cNvPr id="7" name="Nhóm 8"/>
          <p:cNvGrpSpPr/>
          <p:nvPr/>
        </p:nvGrpSpPr>
        <p:grpSpPr>
          <a:xfrm>
            <a:off x="1052427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Nhóm 21"/>
          <p:cNvGrpSpPr/>
          <p:nvPr/>
        </p:nvGrpSpPr>
        <p:grpSpPr>
          <a:xfrm>
            <a:off x="6763117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hỗ dành sẵn cho Ngày tháng 5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10C41C-0BF8-4668-8D8A-A732C63E971C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79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9"/>
          </p:nvPr>
        </p:nvSpPr>
        <p:spPr>
          <a:xfrm>
            <a:off x="1249173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1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8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2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80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20"/>
          </p:nvPr>
        </p:nvSpPr>
        <p:spPr>
          <a:xfrm>
            <a:off x="8222799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3" name="Chỗ dành sẵn cho Văn bản 3"/>
          <p:cNvSpPr>
            <a:spLocks noGrp="1"/>
          </p:cNvSpPr>
          <p:nvPr>
            <p:ph type="body" sz="half" idx="22"/>
          </p:nvPr>
        </p:nvSpPr>
        <p:spPr>
          <a:xfrm>
            <a:off x="8209083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grpSp>
        <p:nvGrpSpPr>
          <p:cNvPr id="7" name="Nhóm 51"/>
          <p:cNvGrpSpPr>
            <a:grpSpLocks noChangeAspect="1"/>
          </p:cNvGrpSpPr>
          <p:nvPr/>
        </p:nvGrpSpPr>
        <p:grpSpPr>
          <a:xfrm rot="5400000">
            <a:off x="1045144" y="1678108"/>
            <a:ext cx="3123346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Nhóm 83"/>
          <p:cNvGrpSpPr>
            <a:grpSpLocks noChangeAspect="1"/>
          </p:cNvGrpSpPr>
          <p:nvPr/>
        </p:nvGrpSpPr>
        <p:grpSpPr>
          <a:xfrm rot="5400000">
            <a:off x="4517139" y="1678108"/>
            <a:ext cx="3123348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3" name="Nhóm 96"/>
          <p:cNvGrpSpPr>
            <a:grpSpLocks noChangeAspect="1"/>
          </p:cNvGrpSpPr>
          <p:nvPr/>
        </p:nvGrpSpPr>
        <p:grpSpPr>
          <a:xfrm rot="5400000">
            <a:off x="8019014" y="1678108"/>
            <a:ext cx="3123348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4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6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hỗ dành sẵn cho Ngày tháng 5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ACFED9-F1DC-4060-BA48-B946007D3FEC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9066215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97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5" y="529603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5" y="3456066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9066215" y="2484995"/>
            <a:ext cx="2286000" cy="3248729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grpSp>
        <p:nvGrpSpPr>
          <p:cNvPr id="7" name="Nhóm 83"/>
          <p:cNvGrpSpPr>
            <a:grpSpLocks noChangeAspect="1"/>
          </p:cNvGrpSpPr>
          <p:nvPr/>
        </p:nvGrpSpPr>
        <p:grpSpPr>
          <a:xfrm rot="16200000" flipV="1">
            <a:off x="274315" y="1102308"/>
            <a:ext cx="5053663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Nhóm 97"/>
          <p:cNvGrpSpPr/>
          <p:nvPr/>
        </p:nvGrpSpPr>
        <p:grpSpPr>
          <a:xfrm>
            <a:off x="5322494" y="319177"/>
            <a:ext cx="3389606" cy="2710837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3" name="Nhóm 111"/>
          <p:cNvGrpSpPr/>
          <p:nvPr/>
        </p:nvGrpSpPr>
        <p:grpSpPr>
          <a:xfrm>
            <a:off x="5322494" y="3245640"/>
            <a:ext cx="3389606" cy="271083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4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6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hỗ dành sẵn cho Ngày tháng 5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2BEFE61-B846-4142-AD11-6C126DA97E80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>
            <a:normAutofit/>
          </a:bodyPr>
          <a:lstStyle>
            <a:lvl1pPr algn="l" rtl="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>
          <a:xfrm>
            <a:off x="836615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511732" y="3555531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C548CF-741C-4F6C-98F5-8FAA02676877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Nhóm 7"/>
          <p:cNvGrpSpPr/>
          <p:nvPr/>
        </p:nvGrpSpPr>
        <p:grpSpPr>
          <a:xfrm>
            <a:off x="595313" y="781050"/>
            <a:ext cx="6434137" cy="5054600"/>
            <a:chOff x="5162444" y="781398"/>
            <a:chExt cx="6433398" cy="5053665"/>
          </a:xfrm>
        </p:grpSpPr>
        <p:sp>
          <p:nvSpPr>
            <p:cNvPr id="8" name="Hình tự do 42"/>
            <p:cNvSpPr/>
            <p:nvPr/>
          </p:nvSpPr>
          <p:spPr bwMode="auto">
            <a:xfrm rot="16200000" flipV="1">
              <a:off x="3342718" y="3275693"/>
              <a:ext cx="3828342" cy="17460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Hình tự do 43"/>
            <p:cNvSpPr/>
            <p:nvPr/>
          </p:nvSpPr>
          <p:spPr bwMode="auto">
            <a:xfrm rot="16200000" flipV="1">
              <a:off x="9565004" y="3299501"/>
              <a:ext cx="3837865" cy="17461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7418" name="Nhóm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19" name="Hình tự do 41"/>
              <p:cNvSpPr/>
              <p:nvPr/>
            </p:nvSpPr>
            <p:spPr bwMode="auto">
              <a:xfrm rot="16200000" flipV="1">
                <a:off x="9392238" y="4188657"/>
                <a:ext cx="15872" cy="3086477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A5315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" name="Hình tự do 44"/>
              <p:cNvSpPr/>
              <p:nvPr/>
            </p:nvSpPr>
            <p:spPr bwMode="auto">
              <a:xfrm rot="16200000" flipV="1">
                <a:off x="9367555" y="-651447"/>
                <a:ext cx="12698" cy="3033937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A5315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Hình tự do 45"/>
            <p:cNvSpPr>
              <a:spLocks noEditPoints="1"/>
            </p:cNvSpPr>
            <p:nvPr/>
          </p:nvSpPr>
          <p:spPr bwMode="auto">
            <a:xfrm rot="16200000" flipV="1">
              <a:off x="5185477" y="5323171"/>
              <a:ext cx="477750" cy="523815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Hình tự do 46"/>
            <p:cNvSpPr>
              <a:spLocks noEditPoints="1"/>
            </p:cNvSpPr>
            <p:nvPr/>
          </p:nvSpPr>
          <p:spPr bwMode="auto">
            <a:xfrm rot="16200000" flipV="1">
              <a:off x="5197383" y="5323965"/>
              <a:ext cx="477749" cy="512704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Hình tự do 47"/>
            <p:cNvSpPr>
              <a:spLocks noEditPoints="1"/>
            </p:cNvSpPr>
            <p:nvPr/>
          </p:nvSpPr>
          <p:spPr bwMode="auto">
            <a:xfrm rot="16200000" flipV="1">
              <a:off x="11077601" y="5321584"/>
              <a:ext cx="507906" cy="51905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Hình tự do 48"/>
            <p:cNvSpPr>
              <a:spLocks noEditPoints="1"/>
            </p:cNvSpPr>
            <p:nvPr/>
          </p:nvSpPr>
          <p:spPr bwMode="auto">
            <a:xfrm rot="16200000" flipV="1">
              <a:off x="11092680" y="5320789"/>
              <a:ext cx="471401" cy="534926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Hình tự do 49"/>
            <p:cNvSpPr>
              <a:spLocks noEditPoints="1"/>
            </p:cNvSpPr>
            <p:nvPr/>
          </p:nvSpPr>
          <p:spPr bwMode="auto">
            <a:xfrm rot="16200000" flipV="1">
              <a:off x="11051408" y="771858"/>
              <a:ext cx="468226" cy="51905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Hình tự do 50"/>
            <p:cNvSpPr>
              <a:spLocks noEditPoints="1"/>
            </p:cNvSpPr>
            <p:nvPr/>
          </p:nvSpPr>
          <p:spPr bwMode="auto">
            <a:xfrm rot="16200000" flipV="1">
              <a:off x="11044265" y="786937"/>
              <a:ext cx="468226" cy="488894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Hình tự do 51"/>
            <p:cNvSpPr>
              <a:spLocks noEditPoints="1"/>
            </p:cNvSpPr>
            <p:nvPr/>
          </p:nvSpPr>
          <p:spPr bwMode="auto">
            <a:xfrm rot="16200000" flipV="1">
              <a:off x="5232300" y="721066"/>
              <a:ext cx="423785" cy="544449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Hình tự do 52"/>
            <p:cNvSpPr>
              <a:spLocks noEditPoints="1"/>
            </p:cNvSpPr>
            <p:nvPr/>
          </p:nvSpPr>
          <p:spPr bwMode="auto">
            <a:xfrm rot="16200000" flipV="1">
              <a:off x="5241825" y="749637"/>
              <a:ext cx="428546" cy="492068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>
            <a:normAutofit/>
          </a:bodyPr>
          <a:lstStyle>
            <a:lvl1pPr algn="l" rtl="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Ảnh 2" descr="Chỗ dành sẵn trống để thêm một hình ảnh. Bấm vào chỗ dành sẵn, rồi chọn hình ảnh mà bạn muốn thêm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492891" y="3555529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21" name="Chỗ dành sẵn cho Số Trang chiếu 6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Chỗ dành sẵn cho Chân trang 5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hỗ dành sẵn cho Ngày tháng 4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894AAEC-6F36-4A7B-8714-A1304D082877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C548CF-741C-4F6C-98F5-8FAA02676877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624269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>
          <a:xfrm>
            <a:off x="838205" y="304800"/>
            <a:ext cx="8633671" cy="5676900"/>
          </a:xfrm>
        </p:spPr>
        <p:txBody>
          <a:bodyPr vert="eaVert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7" name="Chỗ dành sẵn cho Số Trang chiếu 5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FEF6DF-0321-487E-B82A-E3A849E76E21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i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65213" y="304799"/>
            <a:ext cx="10058403" cy="1216152"/>
          </a:xfrm>
        </p:spPr>
        <p:txBody>
          <a:bodyPr rtlCol="0"/>
          <a:lstStyle>
            <a:lvl1pPr algn="l"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6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7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hỗ dành sẵn cho Văn bản 3"/>
          <p:cNvSpPr>
            <a:spLocks noGrp="1"/>
          </p:cNvSpPr>
          <p:nvPr>
            <p:ph type="body" sz="half" idx="19"/>
          </p:nvPr>
        </p:nvSpPr>
        <p:spPr>
          <a:xfrm>
            <a:off x="6742911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grpSp>
        <p:nvGrpSpPr>
          <p:cNvPr id="7" name="Nhóm 8"/>
          <p:cNvGrpSpPr/>
          <p:nvPr/>
        </p:nvGrpSpPr>
        <p:grpSpPr>
          <a:xfrm>
            <a:off x="1052427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Nhóm 21"/>
          <p:cNvGrpSpPr/>
          <p:nvPr/>
        </p:nvGrpSpPr>
        <p:grpSpPr>
          <a:xfrm>
            <a:off x="6763117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hỗ dành sẵn cho Ngày tháng 5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C3C3F3-D9FA-4D3D-BFDD-76CBBFBA6AA9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3" cy="1828800"/>
          </a:xfrm>
        </p:spPr>
        <p:txBody>
          <a:bodyPr rtlCol="0">
            <a:normAutofit/>
          </a:bodyPr>
          <a:lstStyle>
            <a:lvl1pPr algn="l" rtl="0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4265609" y="3733800"/>
            <a:ext cx="6858003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D85D8F-1F20-4B2D-8806-D1E3B06C86A7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79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9"/>
          </p:nvPr>
        </p:nvSpPr>
        <p:spPr>
          <a:xfrm>
            <a:off x="1249173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1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8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2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80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20"/>
          </p:nvPr>
        </p:nvSpPr>
        <p:spPr>
          <a:xfrm>
            <a:off x="8222799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3" name="Chỗ dành sẵn cho Văn bản 3"/>
          <p:cNvSpPr>
            <a:spLocks noGrp="1"/>
          </p:cNvSpPr>
          <p:nvPr>
            <p:ph type="body" sz="half" idx="22"/>
          </p:nvPr>
        </p:nvSpPr>
        <p:spPr>
          <a:xfrm>
            <a:off x="8209083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grpSp>
        <p:nvGrpSpPr>
          <p:cNvPr id="7" name="Nhóm 51"/>
          <p:cNvGrpSpPr>
            <a:grpSpLocks noChangeAspect="1"/>
          </p:cNvGrpSpPr>
          <p:nvPr/>
        </p:nvGrpSpPr>
        <p:grpSpPr>
          <a:xfrm rot="5400000">
            <a:off x="1045144" y="1678108"/>
            <a:ext cx="3123346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Nhóm 83"/>
          <p:cNvGrpSpPr>
            <a:grpSpLocks noChangeAspect="1"/>
          </p:cNvGrpSpPr>
          <p:nvPr/>
        </p:nvGrpSpPr>
        <p:grpSpPr>
          <a:xfrm rot="5400000">
            <a:off x="4517139" y="1678108"/>
            <a:ext cx="3123348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3" name="Nhóm 96"/>
          <p:cNvGrpSpPr>
            <a:grpSpLocks noChangeAspect="1"/>
          </p:cNvGrpSpPr>
          <p:nvPr/>
        </p:nvGrpSpPr>
        <p:grpSpPr>
          <a:xfrm rot="5400000">
            <a:off x="8019014" y="1678108"/>
            <a:ext cx="3123348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4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6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hỗ dành sẵn cho Ngày tháng 5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D26CE4-A05D-460A-816A-99CD2FEA2B76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9066215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97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5" y="529603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5" y="3456066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9066215" y="2484995"/>
            <a:ext cx="2286000" cy="3248729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grpSp>
        <p:nvGrpSpPr>
          <p:cNvPr id="7" name="Nhóm 83"/>
          <p:cNvGrpSpPr>
            <a:grpSpLocks noChangeAspect="1"/>
          </p:cNvGrpSpPr>
          <p:nvPr/>
        </p:nvGrpSpPr>
        <p:grpSpPr>
          <a:xfrm rot="16200000" flipV="1">
            <a:off x="274315" y="1102308"/>
            <a:ext cx="5053663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Nhóm 97"/>
          <p:cNvGrpSpPr/>
          <p:nvPr/>
        </p:nvGrpSpPr>
        <p:grpSpPr>
          <a:xfrm>
            <a:off x="5322494" y="319177"/>
            <a:ext cx="3389606" cy="2710837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3" name="Nhóm 111"/>
          <p:cNvGrpSpPr/>
          <p:nvPr/>
        </p:nvGrpSpPr>
        <p:grpSpPr>
          <a:xfrm>
            <a:off x="5322494" y="3245640"/>
            <a:ext cx="3389606" cy="271083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4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6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hỗ dành sẵn cho Ngày tháng 5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D98E5C0-8EE0-454E-A577-5278EE0BF4D3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i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65213" y="304799"/>
            <a:ext cx="10058403" cy="1216152"/>
          </a:xfrm>
        </p:spPr>
        <p:txBody>
          <a:bodyPr rtlCol="0"/>
          <a:lstStyle>
            <a:lvl1pPr algn="l"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6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7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hỗ dành sẵn cho Văn bản 3"/>
          <p:cNvSpPr>
            <a:spLocks noGrp="1"/>
          </p:cNvSpPr>
          <p:nvPr>
            <p:ph type="body" sz="half" idx="19"/>
          </p:nvPr>
        </p:nvSpPr>
        <p:spPr>
          <a:xfrm>
            <a:off x="6742911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grpSp>
        <p:nvGrpSpPr>
          <p:cNvPr id="7" name="Nhóm 8"/>
          <p:cNvGrpSpPr/>
          <p:nvPr/>
        </p:nvGrpSpPr>
        <p:grpSpPr>
          <a:xfrm>
            <a:off x="1052427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Nhóm 21"/>
          <p:cNvGrpSpPr/>
          <p:nvPr/>
        </p:nvGrpSpPr>
        <p:grpSpPr>
          <a:xfrm>
            <a:off x="6763117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hỗ dành sẵn cho Ngày tháng 5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D2ED072-8D48-4CCF-8476-FFD3D9DC27E3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79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9"/>
          </p:nvPr>
        </p:nvSpPr>
        <p:spPr>
          <a:xfrm>
            <a:off x="1249173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1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8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2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80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20"/>
          </p:nvPr>
        </p:nvSpPr>
        <p:spPr>
          <a:xfrm>
            <a:off x="8222799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3" name="Chỗ dành sẵn cho Văn bản 3"/>
          <p:cNvSpPr>
            <a:spLocks noGrp="1"/>
          </p:cNvSpPr>
          <p:nvPr>
            <p:ph type="body" sz="half" idx="22"/>
          </p:nvPr>
        </p:nvSpPr>
        <p:spPr>
          <a:xfrm>
            <a:off x="8209083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grpSp>
        <p:nvGrpSpPr>
          <p:cNvPr id="7" name="Nhóm 51"/>
          <p:cNvGrpSpPr>
            <a:grpSpLocks noChangeAspect="1"/>
          </p:cNvGrpSpPr>
          <p:nvPr/>
        </p:nvGrpSpPr>
        <p:grpSpPr>
          <a:xfrm rot="5400000">
            <a:off x="1045144" y="1678108"/>
            <a:ext cx="3123346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Nhóm 83"/>
          <p:cNvGrpSpPr>
            <a:grpSpLocks noChangeAspect="1"/>
          </p:cNvGrpSpPr>
          <p:nvPr/>
        </p:nvGrpSpPr>
        <p:grpSpPr>
          <a:xfrm rot="5400000">
            <a:off x="4517139" y="1678108"/>
            <a:ext cx="3123348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3" name="Nhóm 96"/>
          <p:cNvGrpSpPr>
            <a:grpSpLocks noChangeAspect="1"/>
          </p:cNvGrpSpPr>
          <p:nvPr/>
        </p:nvGrpSpPr>
        <p:grpSpPr>
          <a:xfrm rot="5400000">
            <a:off x="8019014" y="1678108"/>
            <a:ext cx="3123348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4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6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hỗ dành sẵn cho Ngày tháng 5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E746D0-B230-4BDC-9613-97DB01EF7667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9066215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97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5" y="529603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5" y="3456066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9066215" y="2484995"/>
            <a:ext cx="2286000" cy="3248729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grpSp>
        <p:nvGrpSpPr>
          <p:cNvPr id="7" name="Nhóm 83"/>
          <p:cNvGrpSpPr>
            <a:grpSpLocks noChangeAspect="1"/>
          </p:cNvGrpSpPr>
          <p:nvPr/>
        </p:nvGrpSpPr>
        <p:grpSpPr>
          <a:xfrm rot="16200000" flipV="1">
            <a:off x="274315" y="1102308"/>
            <a:ext cx="5053663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Nhóm 97"/>
          <p:cNvGrpSpPr/>
          <p:nvPr/>
        </p:nvGrpSpPr>
        <p:grpSpPr>
          <a:xfrm>
            <a:off x="5322494" y="319177"/>
            <a:ext cx="3389606" cy="2710837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3" name="Nhóm 111"/>
          <p:cNvGrpSpPr/>
          <p:nvPr/>
        </p:nvGrpSpPr>
        <p:grpSpPr>
          <a:xfrm>
            <a:off x="5322494" y="3245640"/>
            <a:ext cx="3389606" cy="271083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4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6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hỗ dành sẵn cho Ngày tháng 5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0AB763-3BAC-416A-B593-6DFC2B6E5FE8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70"/>
            </a:lvl1pPr>
            <a:lvl2pPr marL="450850" indent="0" algn="ctr">
              <a:buNone/>
              <a:defRPr sz="1975"/>
            </a:lvl2pPr>
            <a:lvl3pPr marL="902335" indent="0" algn="ctr">
              <a:buNone/>
              <a:defRPr sz="1775"/>
            </a:lvl3pPr>
            <a:lvl4pPr marL="1353185" indent="0" algn="ctr">
              <a:buNone/>
              <a:defRPr sz="1580"/>
            </a:lvl4pPr>
            <a:lvl5pPr marL="1804035" indent="0" algn="ctr">
              <a:buNone/>
              <a:defRPr sz="1580"/>
            </a:lvl5pPr>
            <a:lvl6pPr marL="2255520" indent="0" algn="ctr">
              <a:buNone/>
              <a:defRPr sz="1580"/>
            </a:lvl6pPr>
            <a:lvl7pPr marL="2706370" indent="0" algn="ctr">
              <a:buNone/>
              <a:defRPr sz="1580"/>
            </a:lvl7pPr>
            <a:lvl8pPr marL="3157220" indent="0" algn="ctr">
              <a:buNone/>
              <a:defRPr sz="1580"/>
            </a:lvl8pPr>
            <a:lvl9pPr marL="3608705" indent="0" algn="ctr">
              <a:buNone/>
              <a:defRPr sz="15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97BC31-D7C2-4871-BF37-6EA61146175A}" type="datetimeFigureOut">
              <a:rPr kumimoji="0" lang="en-US" sz="118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</a:fld>
            <a:endParaRPr kumimoji="0" lang="en-US" sz="118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8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97BC31-D7C2-4871-BF37-6EA61146175A}" type="datetimeFigureOut">
              <a:rPr kumimoji="0" lang="en-US" sz="118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</a:fld>
            <a:endParaRPr kumimoji="0" lang="en-US" sz="118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8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370">
                <a:solidFill>
                  <a:schemeClr val="tx1"/>
                </a:solidFill>
              </a:defRPr>
            </a:lvl1pPr>
            <a:lvl2pPr marL="450850" indent="0">
              <a:buNone/>
              <a:defRPr sz="1975">
                <a:solidFill>
                  <a:schemeClr val="tx1">
                    <a:tint val="75000"/>
                  </a:schemeClr>
                </a:solidFill>
              </a:defRPr>
            </a:lvl2pPr>
            <a:lvl3pPr marL="902335" indent="0">
              <a:buNone/>
              <a:defRPr sz="1775">
                <a:solidFill>
                  <a:schemeClr val="tx1">
                    <a:tint val="75000"/>
                  </a:schemeClr>
                </a:solidFill>
              </a:defRPr>
            </a:lvl3pPr>
            <a:lvl4pPr marL="1353185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4pPr>
            <a:lvl5pPr marL="1804035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5pPr>
            <a:lvl6pPr marL="2255520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6pPr>
            <a:lvl7pPr marL="2706370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7pPr>
            <a:lvl8pPr marL="3157220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8pPr>
            <a:lvl9pPr marL="3608705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97BC31-D7C2-4871-BF37-6EA61146175A}" type="datetimeFigureOut">
              <a:rPr kumimoji="0" lang="en-US" sz="118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</a:fld>
            <a:endParaRPr kumimoji="0" lang="en-US" sz="118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8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97BC31-D7C2-4871-BF37-6EA61146175A}" type="datetimeFigureOut">
              <a:rPr kumimoji="0" lang="en-US" sz="118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</a:fld>
            <a:endParaRPr kumimoji="0" lang="en-US" sz="118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8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70" b="1"/>
            </a:lvl1pPr>
            <a:lvl2pPr marL="450850" indent="0">
              <a:buNone/>
              <a:defRPr sz="1975" b="1"/>
            </a:lvl2pPr>
            <a:lvl3pPr marL="902335" indent="0">
              <a:buNone/>
              <a:defRPr sz="1775" b="1"/>
            </a:lvl3pPr>
            <a:lvl4pPr marL="1353185" indent="0">
              <a:buNone/>
              <a:defRPr sz="1580" b="1"/>
            </a:lvl4pPr>
            <a:lvl5pPr marL="1804035" indent="0">
              <a:buNone/>
              <a:defRPr sz="1580" b="1"/>
            </a:lvl5pPr>
            <a:lvl6pPr marL="2255520" indent="0">
              <a:buNone/>
              <a:defRPr sz="1580" b="1"/>
            </a:lvl6pPr>
            <a:lvl7pPr marL="2706370" indent="0">
              <a:buNone/>
              <a:defRPr sz="1580" b="1"/>
            </a:lvl7pPr>
            <a:lvl8pPr marL="3157220" indent="0">
              <a:buNone/>
              <a:defRPr sz="1580" b="1"/>
            </a:lvl8pPr>
            <a:lvl9pPr marL="3608705" indent="0">
              <a:buNone/>
              <a:defRPr sz="158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370" b="1"/>
            </a:lvl1pPr>
            <a:lvl2pPr marL="450850" indent="0">
              <a:buNone/>
              <a:defRPr sz="1975" b="1"/>
            </a:lvl2pPr>
            <a:lvl3pPr marL="902335" indent="0">
              <a:buNone/>
              <a:defRPr sz="1775" b="1"/>
            </a:lvl3pPr>
            <a:lvl4pPr marL="1353185" indent="0">
              <a:buNone/>
              <a:defRPr sz="1580" b="1"/>
            </a:lvl4pPr>
            <a:lvl5pPr marL="1804035" indent="0">
              <a:buNone/>
              <a:defRPr sz="1580" b="1"/>
            </a:lvl5pPr>
            <a:lvl6pPr marL="2255520" indent="0">
              <a:buNone/>
              <a:defRPr sz="1580" b="1"/>
            </a:lvl6pPr>
            <a:lvl7pPr marL="2706370" indent="0">
              <a:buNone/>
              <a:defRPr sz="1580" b="1"/>
            </a:lvl7pPr>
            <a:lvl8pPr marL="3157220" indent="0">
              <a:buNone/>
              <a:defRPr sz="1580" b="1"/>
            </a:lvl8pPr>
            <a:lvl9pPr marL="3608705" indent="0">
              <a:buNone/>
              <a:defRPr sz="158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97BC31-D7C2-4871-BF37-6EA61146175A}" type="datetimeFigureOut">
              <a:rPr kumimoji="0" lang="en-US" sz="118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</a:fld>
            <a:endParaRPr kumimoji="0" lang="en-US" sz="118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8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sz="half" idx="1"/>
          </p:nvPr>
        </p:nvSpPr>
        <p:spPr>
          <a:xfrm>
            <a:off x="1065215" y="1825625"/>
            <a:ext cx="4954588" cy="4187952"/>
          </a:xfrm>
        </p:spPr>
        <p:txBody>
          <a:bodyPr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6172205" y="1825625"/>
            <a:ext cx="4951415" cy="4187952"/>
          </a:xfrm>
        </p:spPr>
        <p:txBody>
          <a:bodyPr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D85D8F-1F20-4B2D-8806-D1E3B06C86A7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97BC31-D7C2-4871-BF37-6EA61146175A}" type="datetimeFigureOut">
              <a:rPr kumimoji="0" lang="en-US" sz="118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</a:fld>
            <a:endParaRPr kumimoji="0" lang="en-US" sz="118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8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97BC31-D7C2-4871-BF37-6EA61146175A}" type="datetimeFigureOut">
              <a:rPr kumimoji="0" lang="en-US" sz="118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</a:fld>
            <a:endParaRPr kumimoji="0" lang="en-US" sz="118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8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15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155"/>
            </a:lvl1pPr>
            <a:lvl2pPr>
              <a:defRPr sz="2760"/>
            </a:lvl2pPr>
            <a:lvl3pPr>
              <a:defRPr sz="2370"/>
            </a:lvl3pPr>
            <a:lvl4pPr>
              <a:defRPr sz="1975"/>
            </a:lvl4pPr>
            <a:lvl5pPr>
              <a:defRPr sz="1975"/>
            </a:lvl5pPr>
            <a:lvl6pPr>
              <a:defRPr sz="1975"/>
            </a:lvl6pPr>
            <a:lvl7pPr>
              <a:defRPr sz="1975"/>
            </a:lvl7pPr>
            <a:lvl8pPr>
              <a:defRPr sz="1975"/>
            </a:lvl8pPr>
            <a:lvl9pPr>
              <a:defRPr sz="1975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80"/>
            </a:lvl1pPr>
            <a:lvl2pPr marL="450850" indent="0">
              <a:buNone/>
              <a:defRPr sz="1380"/>
            </a:lvl2pPr>
            <a:lvl3pPr marL="902335" indent="0">
              <a:buNone/>
              <a:defRPr sz="1185"/>
            </a:lvl3pPr>
            <a:lvl4pPr marL="1353185" indent="0">
              <a:buNone/>
              <a:defRPr sz="985"/>
            </a:lvl4pPr>
            <a:lvl5pPr marL="1804035" indent="0">
              <a:buNone/>
              <a:defRPr sz="985"/>
            </a:lvl5pPr>
            <a:lvl6pPr marL="2255520" indent="0">
              <a:buNone/>
              <a:defRPr sz="985"/>
            </a:lvl6pPr>
            <a:lvl7pPr marL="2706370" indent="0">
              <a:buNone/>
              <a:defRPr sz="985"/>
            </a:lvl7pPr>
            <a:lvl8pPr marL="3157220" indent="0">
              <a:buNone/>
              <a:defRPr sz="985"/>
            </a:lvl8pPr>
            <a:lvl9pPr marL="3608705" indent="0">
              <a:buNone/>
              <a:defRPr sz="985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97BC31-D7C2-4871-BF37-6EA61146175A}" type="datetimeFigureOut">
              <a:rPr kumimoji="0" lang="en-US" sz="118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</a:fld>
            <a:endParaRPr kumimoji="0" lang="en-US" sz="118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8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15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3155"/>
            </a:lvl1pPr>
            <a:lvl2pPr marL="450850" indent="0">
              <a:buNone/>
              <a:defRPr sz="2760"/>
            </a:lvl2pPr>
            <a:lvl3pPr marL="902335" indent="0">
              <a:buNone/>
              <a:defRPr sz="2370"/>
            </a:lvl3pPr>
            <a:lvl4pPr marL="1353185" indent="0">
              <a:buNone/>
              <a:defRPr sz="1975"/>
            </a:lvl4pPr>
            <a:lvl5pPr marL="1804035" indent="0">
              <a:buNone/>
              <a:defRPr sz="1975"/>
            </a:lvl5pPr>
            <a:lvl6pPr marL="2255520" indent="0">
              <a:buNone/>
              <a:defRPr sz="1975"/>
            </a:lvl6pPr>
            <a:lvl7pPr marL="2706370" indent="0">
              <a:buNone/>
              <a:defRPr sz="1975"/>
            </a:lvl7pPr>
            <a:lvl8pPr marL="3157220" indent="0">
              <a:buNone/>
              <a:defRPr sz="1975"/>
            </a:lvl8pPr>
            <a:lvl9pPr marL="3608705" indent="0">
              <a:buNone/>
              <a:defRPr sz="1975"/>
            </a:lvl9pPr>
          </a:lstStyle>
          <a:p>
            <a:pPr marL="0" marR="0" lvl="0" indent="0" algn="l" defTabSz="902335" rtl="0" eaLnBrk="1" fontAlgn="auto" latinLnBrk="0" hangingPunct="1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15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15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80"/>
            </a:lvl1pPr>
            <a:lvl2pPr marL="450850" indent="0">
              <a:buNone/>
              <a:defRPr sz="1380"/>
            </a:lvl2pPr>
            <a:lvl3pPr marL="902335" indent="0">
              <a:buNone/>
              <a:defRPr sz="1185"/>
            </a:lvl3pPr>
            <a:lvl4pPr marL="1353185" indent="0">
              <a:buNone/>
              <a:defRPr sz="985"/>
            </a:lvl4pPr>
            <a:lvl5pPr marL="1804035" indent="0">
              <a:buNone/>
              <a:defRPr sz="985"/>
            </a:lvl5pPr>
            <a:lvl6pPr marL="2255520" indent="0">
              <a:buNone/>
              <a:defRPr sz="985"/>
            </a:lvl6pPr>
            <a:lvl7pPr marL="2706370" indent="0">
              <a:buNone/>
              <a:defRPr sz="985"/>
            </a:lvl7pPr>
            <a:lvl8pPr marL="3157220" indent="0">
              <a:buNone/>
              <a:defRPr sz="985"/>
            </a:lvl8pPr>
            <a:lvl9pPr marL="3608705" indent="0">
              <a:buNone/>
              <a:defRPr sz="985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97BC31-D7C2-4871-BF37-6EA61146175A}" type="datetimeFigureOut">
              <a:rPr kumimoji="0" lang="en-US" sz="118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</a:fld>
            <a:endParaRPr kumimoji="0" lang="en-US" sz="118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8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97BC31-D7C2-4871-BF37-6EA61146175A}" type="datetimeFigureOut">
              <a:rPr kumimoji="0" lang="en-US" sz="118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</a:fld>
            <a:endParaRPr kumimoji="0" lang="en-US" sz="118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8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97BC31-D7C2-4871-BF37-6EA61146175A}" type="datetimeFigureOut">
              <a:rPr kumimoji="0" lang="en-US" sz="118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</a:fld>
            <a:endParaRPr kumimoji="0" lang="en-US" sz="118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8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9226BE-E8BC-494E-A6B6-78433A22A6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9226BE-E8BC-494E-A6B6-78433A22A6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9226BE-E8BC-494E-A6B6-78433A22A6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9226BE-E8BC-494E-A6B6-78433A22A6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1069848" y="2505083"/>
            <a:ext cx="4956048" cy="3476625"/>
          </a:xfrm>
        </p:spPr>
        <p:txBody>
          <a:bodyPr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hỗ dành sẵn cho Nội dung 5"/>
          <p:cNvSpPr>
            <a:spLocks noGrp="1"/>
          </p:cNvSpPr>
          <p:nvPr>
            <p:ph sz="quarter" idx="4"/>
          </p:nvPr>
        </p:nvSpPr>
        <p:spPr>
          <a:xfrm>
            <a:off x="6172200" y="2505083"/>
            <a:ext cx="4956048" cy="3476625"/>
          </a:xfrm>
        </p:spPr>
        <p:txBody>
          <a:bodyPr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D85D8F-1F20-4B2D-8806-D1E3B06C86A7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9226BE-E8BC-494E-A6B6-78433A22A6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9226BE-E8BC-494E-A6B6-78433A22A6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9226BE-E8BC-494E-A6B6-78433A22A6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9226BE-E8BC-494E-A6B6-78433A22A6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vi-VN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9226BE-E8BC-494E-A6B6-78433A22A6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9226BE-E8BC-494E-A6B6-78433A22A6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9226BE-E8BC-494E-A6B6-78433A22A6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D85D8F-1F20-4B2D-8806-D1E3B06C86A7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D85D8F-1F20-4B2D-8806-D1E3B06C86A7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65213" y="304799"/>
            <a:ext cx="10058403" cy="1216152"/>
          </a:xfrm>
        </p:spPr>
        <p:txBody>
          <a:bodyPr rtlCol="0"/>
          <a:lstStyle>
            <a:lvl1pPr algn="l"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6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7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hỗ dành sẵn cho Văn bản 3"/>
          <p:cNvSpPr>
            <a:spLocks noGrp="1"/>
          </p:cNvSpPr>
          <p:nvPr>
            <p:ph type="body" sz="half" idx="19"/>
          </p:nvPr>
        </p:nvSpPr>
        <p:spPr>
          <a:xfrm>
            <a:off x="6742911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grpSp>
        <p:nvGrpSpPr>
          <p:cNvPr id="7" name="Nhóm 8"/>
          <p:cNvGrpSpPr/>
          <p:nvPr/>
        </p:nvGrpSpPr>
        <p:grpSpPr>
          <a:xfrm>
            <a:off x="1052427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0" name="Nhóm 21"/>
          <p:cNvGrpSpPr/>
          <p:nvPr/>
        </p:nvGrpSpPr>
        <p:grpSpPr>
          <a:xfrm>
            <a:off x="6763117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3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hỗ dành sẵn cho Ngày tháng 5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395027-6D54-4833-8114-E51B050124EF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79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9"/>
          </p:nvPr>
        </p:nvSpPr>
        <p:spPr>
          <a:xfrm>
            <a:off x="1249173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1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8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2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80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20"/>
          </p:nvPr>
        </p:nvSpPr>
        <p:spPr>
          <a:xfrm>
            <a:off x="8222799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3" name="Chỗ dành sẵn cho Văn bản 3"/>
          <p:cNvSpPr>
            <a:spLocks noGrp="1"/>
          </p:cNvSpPr>
          <p:nvPr>
            <p:ph type="body" sz="half" idx="22"/>
          </p:nvPr>
        </p:nvSpPr>
        <p:spPr>
          <a:xfrm>
            <a:off x="8209083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grpSp>
        <p:nvGrpSpPr>
          <p:cNvPr id="7" name="Nhóm 51"/>
          <p:cNvGrpSpPr>
            <a:grpSpLocks noChangeAspect="1"/>
          </p:cNvGrpSpPr>
          <p:nvPr/>
        </p:nvGrpSpPr>
        <p:grpSpPr>
          <a:xfrm rot="5400000">
            <a:off x="1045144" y="1678108"/>
            <a:ext cx="3123346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0" name="Nhóm 83"/>
          <p:cNvGrpSpPr>
            <a:grpSpLocks noChangeAspect="1"/>
          </p:cNvGrpSpPr>
          <p:nvPr/>
        </p:nvGrpSpPr>
        <p:grpSpPr>
          <a:xfrm rot="5400000">
            <a:off x="4517139" y="1678108"/>
            <a:ext cx="3123348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3" name="Nhóm 96"/>
          <p:cNvGrpSpPr>
            <a:grpSpLocks noChangeAspect="1"/>
          </p:cNvGrpSpPr>
          <p:nvPr/>
        </p:nvGrpSpPr>
        <p:grpSpPr>
          <a:xfrm rot="5400000">
            <a:off x="8019014" y="1678108"/>
            <a:ext cx="3123348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4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6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hỗ dành sẵn cho Ngày tháng 5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FF42799-F79E-47AF-8BE1-CC51D0A34B68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3.pn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2" Type="http://schemas.openxmlformats.org/officeDocument/2006/relationships/theme" Target="../theme/theme2.xml"/><Relationship Id="rId21" Type="http://schemas.openxmlformats.org/officeDocument/2006/relationships/image" Target="../media/image3.png"/><Relationship Id="rId20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4" Type="http://schemas.openxmlformats.org/officeDocument/2006/relationships/theme" Target="../theme/theme3.xml"/><Relationship Id="rId13" Type="http://schemas.openxmlformats.org/officeDocument/2006/relationships/image" Target="../media/image6.png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Chỗ dành sẵn cho Tiêu đề 1"/>
          <p:cNvSpPr>
            <a:spLocks noGrp="1"/>
          </p:cNvSpPr>
          <p:nvPr>
            <p:ph type="title"/>
          </p:nvPr>
        </p:nvSpPr>
        <p:spPr>
          <a:xfrm>
            <a:off x="1065213" y="304800"/>
            <a:ext cx="10058400" cy="1219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dirty="0"/>
              <a:t>Bấm để sửa kiểu tiêu đề Bản cái</a:t>
            </a:r>
            <a:endParaRPr dirty="0"/>
          </a:p>
        </p:txBody>
      </p:sp>
      <p:sp>
        <p:nvSpPr>
          <p:cNvPr id="1027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5213" y="1752600"/>
            <a:ext cx="10058400" cy="42291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Chỉnh sửa kiểu văn bản Bản cái</a:t>
            </a:r>
            <a:endParaRPr dirty="0"/>
          </a:p>
          <a:p>
            <a:pPr lvl="1"/>
            <a:r>
              <a:rPr dirty="0"/>
              <a:t>Mức hai</a:t>
            </a:r>
            <a:endParaRPr dirty="0"/>
          </a:p>
          <a:p>
            <a:pPr lvl="2"/>
            <a:r>
              <a:rPr dirty="0"/>
              <a:t>Mức ba</a:t>
            </a:r>
            <a:endParaRPr dirty="0"/>
          </a:p>
          <a:p>
            <a:pPr lvl="3"/>
            <a:r>
              <a:rPr dirty="0"/>
              <a:t>Mức bốn</a:t>
            </a:r>
            <a:endParaRPr dirty="0"/>
          </a:p>
          <a:p>
            <a:pPr lvl="4"/>
            <a:r>
              <a:rPr dirty="0"/>
              <a:t>Mức năm</a:t>
            </a:r>
            <a:endParaRPr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10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D85D8F-1F20-4B2D-8806-D1E3B06C86A7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9pPr>
    </p:titleStyle>
    <p:bodyStyle>
      <a:lvl1pPr marL="346075" indent="-346075" algn="l" rtl="0" eaLnBrk="0" fontAlgn="base" hangingPunct="0"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739775" indent="-282575" algn="l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Chỗ dành sẵn cho Tiêu đề 1"/>
          <p:cNvSpPr>
            <a:spLocks noGrp="1"/>
          </p:cNvSpPr>
          <p:nvPr>
            <p:ph type="title"/>
          </p:nvPr>
        </p:nvSpPr>
        <p:spPr>
          <a:xfrm>
            <a:off x="1065213" y="304800"/>
            <a:ext cx="10058400" cy="1219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dirty="0"/>
              <a:t>Bấm để sửa kiểu tiêu đề Bản cái</a:t>
            </a:r>
            <a:endParaRPr dirty="0"/>
          </a:p>
        </p:txBody>
      </p:sp>
      <p:sp>
        <p:nvSpPr>
          <p:cNvPr id="2051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5213" y="1752600"/>
            <a:ext cx="10058400" cy="42291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Chỉnh sửa kiểu văn bản Bản cái</a:t>
            </a:r>
            <a:endParaRPr dirty="0"/>
          </a:p>
          <a:p>
            <a:pPr lvl="1"/>
            <a:r>
              <a:rPr dirty="0"/>
              <a:t>Mức hai</a:t>
            </a:r>
            <a:endParaRPr dirty="0"/>
          </a:p>
          <a:p>
            <a:pPr lvl="2"/>
            <a:r>
              <a:rPr dirty="0"/>
              <a:t>Mức ba</a:t>
            </a:r>
            <a:endParaRPr dirty="0"/>
          </a:p>
          <a:p>
            <a:pPr lvl="3"/>
            <a:r>
              <a:rPr dirty="0"/>
              <a:t>Mức bốn</a:t>
            </a:r>
            <a:endParaRPr dirty="0"/>
          </a:p>
          <a:p>
            <a:pPr lvl="4"/>
            <a:r>
              <a:rPr dirty="0"/>
              <a:t>Mức năm</a:t>
            </a:r>
            <a:endParaRPr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100">
                <a:solidFill>
                  <a:srgbClr val="9A5315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9A531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9A531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C548CF-741C-4F6C-98F5-8FAA02676877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9pPr>
    </p:titleStyle>
    <p:bodyStyle>
      <a:lvl1pPr marL="346075" indent="-346075" algn="l" rtl="0" eaLnBrk="0" fontAlgn="base" hangingPunct="0"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739775" indent="-282575" algn="l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97BC31-D7C2-4871-BF37-6EA61146175A}" type="datetimeFigureOut">
              <a:rPr kumimoji="0" lang="en-US" sz="118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18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8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x-none" dirty="0"/>
            </a:fld>
            <a:endParaRPr lang="en-US" altLang="x-none" dirty="0">
              <a:latin typeface="Segoe Print" panose="02000600000000000000" pitchFamily="2" charset="0"/>
            </a:endParaRPr>
          </a:p>
        </p:txBody>
      </p:sp>
      <p:pic>
        <p:nvPicPr>
          <p:cNvPr id="3079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5875" y="0"/>
            <a:ext cx="12160250" cy="69342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02335" rtl="0" eaLnBrk="1" latinLnBrk="0" hangingPunct="1">
        <a:lnSpc>
          <a:spcPct val="90000"/>
        </a:lnSpc>
        <a:spcBef>
          <a:spcPct val="0"/>
        </a:spcBef>
        <a:buNone/>
        <a:defRPr sz="43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425" indent="-225425" algn="l" defTabSz="902335" rtl="0" eaLnBrk="1" latinLnBrk="0" hangingPunct="1">
        <a:lnSpc>
          <a:spcPct val="90000"/>
        </a:lnSpc>
        <a:spcBef>
          <a:spcPts val="985"/>
        </a:spcBef>
        <a:buFont typeface="Arial" panose="020B0604020202020204" pitchFamily="34" charset="0"/>
        <a:buChar char="•"/>
        <a:defRPr sz="2760" kern="1200">
          <a:solidFill>
            <a:schemeClr val="tx1"/>
          </a:solidFill>
          <a:latin typeface="+mn-lt"/>
          <a:ea typeface="+mn-ea"/>
          <a:cs typeface="+mn-cs"/>
        </a:defRPr>
      </a:lvl1pPr>
      <a:lvl2pPr marL="676910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2370" kern="1200">
          <a:solidFill>
            <a:schemeClr val="tx1"/>
          </a:solidFill>
          <a:latin typeface="+mn-lt"/>
          <a:ea typeface="+mn-ea"/>
          <a:cs typeface="+mn-cs"/>
        </a:defRPr>
      </a:lvl2pPr>
      <a:lvl3pPr marL="1127760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3pPr>
      <a:lvl4pPr marL="1578610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4pPr>
      <a:lvl5pPr marL="2030095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5pPr>
      <a:lvl6pPr marL="2480945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6pPr>
      <a:lvl7pPr marL="2931795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7pPr>
      <a:lvl8pPr marL="3383280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8pPr>
      <a:lvl9pPr marL="3834130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2pPr>
      <a:lvl3pPr marL="90233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3pPr>
      <a:lvl4pPr marL="135318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4pPr>
      <a:lvl5pPr marL="180403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5pPr>
      <a:lvl6pPr marL="225552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6pPr>
      <a:lvl7pPr marL="270637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7pPr>
      <a:lvl8pPr marL="315722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8pPr>
      <a:lvl9pPr marL="360870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4098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x-none" dirty="0"/>
              <a:t>Click to edit Master title style</a:t>
            </a:r>
            <a:endParaRPr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x-none" dirty="0"/>
              <a:t>Click to edit Master text styles</a:t>
            </a:r>
            <a:endParaRPr lang="en-US" altLang="x-none" dirty="0"/>
          </a:p>
          <a:p>
            <a:pPr lvl="1"/>
            <a:r>
              <a:rPr lang="en-US" altLang="x-none" dirty="0"/>
              <a:t>Second level</a:t>
            </a:r>
            <a:endParaRPr lang="en-US" altLang="x-none" dirty="0"/>
          </a:p>
          <a:p>
            <a:pPr lvl="2"/>
            <a:r>
              <a:rPr lang="en-US" altLang="x-none" dirty="0"/>
              <a:t>Third level</a:t>
            </a:r>
            <a:endParaRPr lang="en-US" altLang="x-none" dirty="0"/>
          </a:p>
          <a:p>
            <a:pPr lvl="3"/>
            <a:r>
              <a:rPr lang="en-US" altLang="x-none" dirty="0"/>
              <a:t>Fourth level</a:t>
            </a:r>
            <a:endParaRPr lang="en-US" altLang="x-none" dirty="0"/>
          </a:p>
          <a:p>
            <a:pPr lvl="4"/>
            <a:r>
              <a:rPr lang="en-US" altLang="x-none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D85D8F-1F20-4B2D-8806-D1E3B06C86A7}" type="datetime1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vi-VN" dirty="0">
                <a:latin typeface="Segoe Print" panose="02000600000000000000" pitchFamily="2" charset="0"/>
              </a:rPr>
            </a:fld>
            <a:endParaRPr lang="vi-VN" dirty="0">
              <a:latin typeface="Segoe Print" panose="020006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.xml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.xml"/><Relationship Id="rId1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6724690" y="790805"/>
            <a:ext cx="46839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5400" b="1" i="0" u="none" strike="noStrike" kern="1200" cap="none" spc="50" normalizeH="0" baseline="0" noProof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652713" y="1924147"/>
            <a:ext cx="7096304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CÁC EM ĐẾN VỚI TIẾT HỌC HÔM NAY</a:t>
            </a:r>
            <a:endParaRPr kumimoji="0" lang="vi-VN" sz="6000" b="1" i="0" u="none" strike="noStrike" kern="1200" cap="none" spc="0" normalizeH="0" baseline="0" noProof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8132" name="TextBox 12"/>
          <p:cNvSpPr txBox="1"/>
          <p:nvPr/>
        </p:nvSpPr>
        <p:spPr>
          <a:xfrm>
            <a:off x="3000375" y="6088063"/>
            <a:ext cx="23050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dirty="0">
              <a:latin typeface="Segoe Print" panose="02000600000000000000" pitchFamily="2" charset="0"/>
            </a:endParaRPr>
          </a:p>
        </p:txBody>
      </p:sp>
      <p:sp>
        <p:nvSpPr>
          <p:cNvPr id="48133" name="TextBox 15"/>
          <p:cNvSpPr txBox="1"/>
          <p:nvPr/>
        </p:nvSpPr>
        <p:spPr>
          <a:xfrm>
            <a:off x="2652713" y="6234113"/>
            <a:ext cx="23177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dirty="0">
              <a:latin typeface="Segoe Print" panose="02000600000000000000" pitchFamily="2" charset="0"/>
            </a:endParaRPr>
          </a:p>
        </p:txBody>
      </p:sp>
      <p:sp>
        <p:nvSpPr>
          <p:cNvPr id="48134" name="TextBox 16"/>
          <p:cNvSpPr txBox="1"/>
          <p:nvPr/>
        </p:nvSpPr>
        <p:spPr>
          <a:xfrm>
            <a:off x="244475" y="5930900"/>
            <a:ext cx="23177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dirty="0">
              <a:latin typeface="Segoe Print" panose="02000600000000000000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7346" name="TextBox 3"/>
          <p:cNvSpPr txBox="1"/>
          <p:nvPr/>
        </p:nvSpPr>
        <p:spPr>
          <a:xfrm>
            <a:off x="373063" y="0"/>
            <a:ext cx="9415462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kể thêm một số bộ phận bên ngo</a:t>
            </a:r>
            <a:r>
              <a:rPr lang="en-US" altLang="x-none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của cơ thể?</a:t>
            </a:r>
            <a:endParaRPr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8925" y="801688"/>
            <a:ext cx="3282950" cy="5632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Tóc; </a:t>
            </a:r>
            <a:endParaRPr lang="en-US" altLang="x-non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Mắt; </a:t>
            </a:r>
            <a:endParaRPr lang="en-US" altLang="x-non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Mũi;</a:t>
            </a:r>
            <a:endParaRPr lang="en-US" altLang="x-non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Miệng;</a:t>
            </a:r>
            <a:endParaRPr lang="en-US" altLang="x-non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Tai;</a:t>
            </a:r>
            <a:endParaRPr lang="en-US" altLang="x-non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Cổ;</a:t>
            </a:r>
            <a:endParaRPr lang="en-US" altLang="x-non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Vai;</a:t>
            </a:r>
            <a:endParaRPr lang="en-US" altLang="x-non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Tay;</a:t>
            </a:r>
            <a:endParaRPr lang="en-US" altLang="x-non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Chân;</a:t>
            </a:r>
            <a:endParaRPr lang="en-US" altLang="x-non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x-none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x-none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217988" y="2185988"/>
            <a:ext cx="6213475" cy="2308225"/>
            <a:chOff x="4217830" y="2186080"/>
            <a:chExt cx="6214057" cy="2308324"/>
          </a:xfrm>
        </p:grpSpPr>
        <p:sp>
          <p:nvSpPr>
            <p:cNvPr id="6" name="Rectangle 5"/>
            <p:cNvSpPr/>
            <p:nvPr/>
          </p:nvSpPr>
          <p:spPr>
            <a:xfrm>
              <a:off x="5937161" y="2186080"/>
              <a:ext cx="4494726" cy="230832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r>
                <a:rPr sz="3600" dirty="0">
                  <a:latin typeface="Times New Roman" panose="02020603050405020304" pitchFamily="18" charset="0"/>
                </a:rPr>
                <a:t>Tất cả các bộ phận mà các em vừa nêu gọi chung là bộ phận bên ngoài của cơ thể.</a:t>
              </a:r>
              <a:endParaRPr sz="3600" dirty="0">
                <a:latin typeface="Times New Roman" panose="02020603050405020304" pitchFamily="18" charset="0"/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4217830" y="2796033"/>
              <a:ext cx="1249251" cy="77070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837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8650" y="1262063"/>
            <a:ext cx="5653088" cy="5260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692400" y="141288"/>
            <a:ext cx="7635875" cy="5857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prstDash val="lg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lang="en-US" altLang="x-none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PHẬN BÊN NGOÀI CỦA CƠ THỂ</a:t>
            </a:r>
            <a:endParaRPr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54038" y="1893888"/>
            <a:ext cx="4584700" cy="947737"/>
            <a:chOff x="553791" y="1894388"/>
            <a:chExt cx="4584879" cy="947791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2215166" y="1894388"/>
              <a:ext cx="2923504" cy="55379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53791" y="2195848"/>
              <a:ext cx="1661375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Segoe Print" panose="02000600000000000000" pitchFamily="2" charset="0"/>
                  <a:ea typeface="+mn-ea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Segoe Print" panose="02000600000000000000" pitchFamily="2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Segoe Print" panose="02000600000000000000" pitchFamily="2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Segoe Print" panose="02000600000000000000" pitchFamily="2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Segoe Print" panose="02000600000000000000" pitchFamily="2" charset="0"/>
                  <a:ea typeface="+mn-ea"/>
                  <a:cs typeface="+mn-cs"/>
                </a:defRPr>
              </a:lvl5pPr>
            </a:lstStyle>
            <a:p>
              <a:pPr lvl="0" algn="ctr" eaLnBrk="1" hangingPunct="1"/>
              <a:r>
                <a:rPr lang="en-US" altLang="x-none" sz="3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endParaRPr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30288" y="4032250"/>
            <a:ext cx="4584700" cy="923925"/>
            <a:chOff x="1030310" y="4032281"/>
            <a:chExt cx="4584879" cy="923227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2691685" y="4032281"/>
              <a:ext cx="2923504" cy="553792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030310" y="4309177"/>
              <a:ext cx="1661375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Mình</a:t>
              </a:r>
              <a:endParaRPr kumimoji="0" lang="vi-VN" sz="36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972425" y="3027363"/>
            <a:ext cx="3617913" cy="1004887"/>
            <a:chOff x="7972022" y="3027729"/>
            <a:chExt cx="3618964" cy="1004552"/>
          </a:xfrm>
        </p:grpSpPr>
        <p:cxnSp>
          <p:nvCxnSpPr>
            <p:cNvPr id="14" name="Straight Arrow Connector 13"/>
            <p:cNvCxnSpPr/>
            <p:nvPr/>
          </p:nvCxnSpPr>
          <p:spPr>
            <a:xfrm flipH="1" flipV="1">
              <a:off x="7972022" y="3027729"/>
              <a:ext cx="1957589" cy="55379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9929611" y="3385950"/>
              <a:ext cx="1661375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Tay</a:t>
              </a:r>
              <a:endParaRPr kumimoji="0" lang="vi-VN" sz="36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48438" y="5346700"/>
            <a:ext cx="4618037" cy="876300"/>
            <a:chOff x="6548907" y="5345926"/>
            <a:chExt cx="4617076" cy="876957"/>
          </a:xfrm>
        </p:grpSpPr>
        <p:cxnSp>
          <p:nvCxnSpPr>
            <p:cNvPr id="17" name="Straight Arrow Connector 16"/>
            <p:cNvCxnSpPr/>
            <p:nvPr/>
          </p:nvCxnSpPr>
          <p:spPr>
            <a:xfrm flipH="1" flipV="1">
              <a:off x="6548907" y="5345926"/>
              <a:ext cx="2929944" cy="55379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9504608" y="5576552"/>
              <a:ext cx="1661375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Chân</a:t>
              </a:r>
              <a:endParaRPr kumimoji="0" lang="vi-VN" sz="36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2" t="13913" r="7368" b="44637"/>
          <a:stretch>
            <a:fillRect/>
          </a:stretch>
        </p:blipFill>
        <p:spPr>
          <a:xfrm>
            <a:off x="106533" y="0"/>
            <a:ext cx="120854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1931988"/>
            <a:ext cx="3670300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Hình n</a:t>
            </a:r>
            <a:r>
              <a:rPr lang="en-US" alt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l</a:t>
            </a:r>
            <a:r>
              <a:rPr lang="en-US" alt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bạn trai, hình n</a:t>
            </a:r>
            <a:r>
              <a:rPr lang="en-US" alt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l</a:t>
            </a:r>
            <a:r>
              <a:rPr lang="en-US" alt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bạn gái?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44663"/>
            <a:ext cx="36703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Hai bạn giống nhau về những bộ phận bên ngo</a:t>
            </a:r>
            <a:r>
              <a:rPr lang="en-US" alt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n</a:t>
            </a:r>
            <a:r>
              <a:rPr lang="en-US" alt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của cơ thể?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744663"/>
            <a:ext cx="36703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Hai bạn khác nhau về những đặc điểm, bộ phận n</a:t>
            </a:r>
            <a:r>
              <a:rPr lang="en-US" alt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của cơ thể?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60418" name="Table 60417"/>
          <p:cNvGraphicFramePr/>
          <p:nvPr/>
        </p:nvGraphicFramePr>
        <p:xfrm>
          <a:off x="1993900" y="230188"/>
          <a:ext cx="8128000" cy="3621087"/>
        </p:xfrm>
        <a:graphic>
          <a:graphicData uri="http://schemas.openxmlformats.org/drawingml/2006/table">
            <a:tbl>
              <a:tblPr/>
              <a:tblGrid>
                <a:gridCol w="4064000"/>
                <a:gridCol w="4064000"/>
              </a:tblGrid>
              <a:tr h="14049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3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 nhau</a:t>
                      </a:r>
                      <a:endParaRPr lang="en-US" sz="3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3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 nhau</a:t>
                      </a:r>
                      <a:endParaRPr lang="en-US" sz="3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22161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 có các bộ phận: đầu, mình, tay v</a:t>
                      </a:r>
                      <a:r>
                        <a:rPr lang="en-US" altLang="x-none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x-none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chân.</a:t>
                      </a:r>
                      <a:endParaRPr lang="en-US" sz="3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Trang phục, bộ phận sinh dục.</a:t>
                      </a:r>
                      <a:endParaRPr lang="en-US" altLang="x-none" sz="3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en-US" altLang="x-none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</a:t>
                      </a:r>
                      <a:r>
                        <a:rPr lang="en-US" altLang="x-none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x-none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da, mái tóc, hình dáng,</a:t>
                      </a:r>
                      <a:r>
                        <a:rPr lang="en-US" altLang="x-none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</a:t>
                      </a:r>
                      <a:endParaRPr lang="en-US" sz="3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42" name="Picture 2"/>
          <p:cNvPicPr>
            <a:picLocks noChangeAspect="1"/>
          </p:cNvPicPr>
          <p:nvPr/>
        </p:nvPicPr>
        <p:blipFill>
          <a:blip r:embed="rId1"/>
          <a:srcRect t="10732" b="11612"/>
          <a:stretch>
            <a:fillRect/>
          </a:stretch>
        </p:blipFill>
        <p:spPr>
          <a:xfrm>
            <a:off x="773113" y="0"/>
            <a:ext cx="10869612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246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Rectangle 3"/>
          <p:cNvSpPr/>
          <p:nvPr/>
        </p:nvSpPr>
        <p:spPr>
          <a:xfrm>
            <a:off x="3058642" y="1704639"/>
            <a:ext cx="5920210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HÀNH</a:t>
            </a:r>
            <a:endParaRPr kumimoji="0" lang="en-US" sz="7200" b="1" i="0" u="none" strike="noStrike" kern="1200" cap="none" spc="0" normalizeH="0" baseline="0" noProof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Rectangle 3"/>
          <p:cNvSpPr/>
          <p:nvPr/>
        </p:nvSpPr>
        <p:spPr>
          <a:xfrm>
            <a:off x="2461265" y="1642210"/>
            <a:ext cx="7269480" cy="17532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sng" strike="noStrike" kern="1200" cap="none" spc="0" normalizeH="0" baseline="0" noProof="0" smtClean="0"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</a:t>
            </a:r>
            <a:endParaRPr kumimoji="0" lang="en-US" sz="5400" b="0" i="0" u="sng" strike="noStrike" kern="1200" cap="none" spc="0" normalizeH="0" baseline="0" noProof="0" smtClean="0">
              <a:solidFill>
                <a:schemeClr val="accent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smtClean="0">
                <a:solidFill>
                  <a:schemeClr val="accent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 NHANH, AI ĐÚNG?</a:t>
            </a:r>
            <a:endParaRPr kumimoji="0" lang="en-US" sz="5400" b="1" i="0" u="none" strike="noStrike" kern="1200" cap="none" spc="0" normalizeH="0" baseline="0" noProof="0" smtClean="0">
              <a:solidFill>
                <a:schemeClr val="accent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4515" name="Picture 2"/>
          <p:cNvPicPr>
            <a:picLocks noChangeAspect="1"/>
          </p:cNvPicPr>
          <p:nvPr/>
        </p:nvPicPr>
        <p:blipFill>
          <a:blip r:embed="rId2"/>
          <a:srcRect l="22141" r="27542" b="67499"/>
          <a:stretch>
            <a:fillRect/>
          </a:stretch>
        </p:blipFill>
        <p:spPr>
          <a:xfrm>
            <a:off x="2665413" y="3397250"/>
            <a:ext cx="6942137" cy="3460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TextBox 3"/>
          <p:cNvSpPr txBox="1"/>
          <p:nvPr/>
        </p:nvSpPr>
        <p:spPr>
          <a:xfrm>
            <a:off x="1236663" y="1300163"/>
            <a:ext cx="9594850" cy="1447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x-non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Cái gì một cặp song song</a:t>
            </a:r>
            <a:endParaRPr lang="en-US" altLang="x-none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x-non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lanh sáng tỏ để nhìn xung quanh</a:t>
            </a:r>
            <a:endParaRPr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32575" y="3541713"/>
            <a:ext cx="2576513" cy="769938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x-none" sz="4400" dirty="0">
                <a:solidFill>
                  <a:srgbClr val="F14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 mắt</a:t>
            </a:r>
            <a:endParaRPr sz="4400" dirty="0">
              <a:solidFill>
                <a:srgbClr val="F1471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540" name="TextBox 5"/>
          <p:cNvSpPr txBox="1"/>
          <p:nvPr/>
        </p:nvSpPr>
        <p:spPr>
          <a:xfrm>
            <a:off x="4506913" y="385763"/>
            <a:ext cx="2576512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x-none" sz="44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 1</a:t>
            </a:r>
            <a:endParaRPr sz="4400" u="sng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Rectangle 2"/>
          <p:cNvSpPr/>
          <p:nvPr/>
        </p:nvSpPr>
        <p:spPr>
          <a:xfrm>
            <a:off x="3509556" y="1131793"/>
            <a:ext cx="517289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sng" strike="noStrike" kern="1200" cap="all" spc="0" normalizeH="0" baseline="0" noProof="0"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 NHIÊN và  XÃ HỘI</a:t>
            </a:r>
            <a:endParaRPr kumimoji="0" lang="en-US" sz="3600" b="1" i="0" u="sng" strike="noStrike" kern="1200" cap="all" spc="0" normalizeH="0" baseline="0" noProof="0">
              <a:solidFill>
                <a:schemeClr val="accent3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186282"/>
            <a:ext cx="12192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sng" strike="noStrike" kern="1200" cap="all" spc="0" normalizeH="0" baseline="0" noProof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en-US" sz="5400" b="1" i="0" u="sng" strike="noStrike" kern="1200" cap="all" spc="0" normalizeH="0" baseline="0" noProof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20:</a:t>
            </a:r>
            <a:r>
              <a:rPr kumimoji="0" lang="en-US" sz="5400" b="1" i="0" u="none" strike="noStrike" kern="1200" cap="all" spc="0" normalizeH="0" baseline="0" noProof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CƠ THỂ EM</a:t>
            </a:r>
            <a:r>
              <a:rPr kumimoji="0" lang="en-US" sz="4800" b="1" i="0" u="none" strike="noStrike" kern="1200" cap="all" spc="0" normalizeH="0" baseline="0" noProof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all" spc="0" normalizeH="0" baseline="0" noProof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(Tiết </a:t>
            </a:r>
            <a:r>
              <a:rPr kumimoji="0" lang="en-US" sz="4800" b="1" i="0" u="none" strike="noStrike" kern="1200" cap="all" spc="0" normalizeH="0" baseline="0" noProof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1)</a:t>
            </a:r>
            <a:endParaRPr kumimoji="0" lang="en-US" sz="4800" b="1" i="0" u="none" strike="noStrike" kern="1200" cap="all" spc="0" normalizeH="0" baseline="0" noProof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040062"/>
            <a:ext cx="121920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sng" strike="noStrike" kern="1200" cap="all" spc="0" normalizeH="0" baseline="0" noProof="0" smtClean="0"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Chủ đề 5:</a:t>
            </a:r>
            <a:r>
              <a:rPr kumimoji="0" lang="en-US" sz="4400" b="1" i="0" u="none" strike="noStrike" kern="1200" cap="all" spc="0" normalizeH="0" baseline="0" noProof="0" smtClean="0"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con người và sức khỏe</a:t>
            </a:r>
            <a:endParaRPr kumimoji="0" lang="en-US" sz="4400" b="1" i="0" u="none" strike="noStrike" kern="1200" cap="all" spc="0" normalizeH="0" baseline="0" noProof="0">
              <a:solidFill>
                <a:schemeClr val="accent3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TextBox 3"/>
          <p:cNvSpPr txBox="1"/>
          <p:nvPr/>
        </p:nvSpPr>
        <p:spPr>
          <a:xfrm>
            <a:off x="1236663" y="1300163"/>
            <a:ext cx="9594850" cy="1447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x-none" sz="4400" dirty="0">
                <a:solidFill>
                  <a:srgbClr val="9A5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trẻ mình đen mượt m</a:t>
            </a:r>
            <a:r>
              <a:rPr lang="en-US" altLang="x-none" sz="4400" dirty="0">
                <a:solidFill>
                  <a:srgbClr val="9A531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endParaRPr lang="en-US" altLang="x-none" sz="4400" dirty="0">
              <a:solidFill>
                <a:srgbClr val="9A53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x-none" sz="4400" dirty="0">
                <a:solidFill>
                  <a:srgbClr val="9A5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gi</a:t>
            </a:r>
            <a:r>
              <a:rPr lang="en-US" altLang="x-none" sz="4400" dirty="0">
                <a:solidFill>
                  <a:srgbClr val="9A531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400" dirty="0">
                <a:solidFill>
                  <a:srgbClr val="9A5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mình trắng ấy l</a:t>
            </a:r>
            <a:r>
              <a:rPr lang="en-US" altLang="x-none" sz="4400" dirty="0">
                <a:solidFill>
                  <a:srgbClr val="9A531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400" dirty="0">
                <a:solidFill>
                  <a:srgbClr val="9A5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tôi đây</a:t>
            </a:r>
            <a:endParaRPr sz="4400" dirty="0">
              <a:solidFill>
                <a:srgbClr val="9A531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32575" y="3541713"/>
            <a:ext cx="2576513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x-none" sz="4400" dirty="0">
                <a:solidFill>
                  <a:srgbClr val="F14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 tóc</a:t>
            </a:r>
            <a:endParaRPr sz="4400" dirty="0">
              <a:solidFill>
                <a:srgbClr val="F1471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564" name="TextBox 5"/>
          <p:cNvSpPr txBox="1"/>
          <p:nvPr/>
        </p:nvSpPr>
        <p:spPr>
          <a:xfrm>
            <a:off x="4506913" y="385763"/>
            <a:ext cx="2576512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x-none" sz="4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 2</a:t>
            </a:r>
            <a:endParaRPr sz="440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6" name="TextBox 3"/>
          <p:cNvSpPr txBox="1"/>
          <p:nvPr/>
        </p:nvSpPr>
        <p:spPr>
          <a:xfrm>
            <a:off x="1236663" y="1300163"/>
            <a:ext cx="9594850" cy="1447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x-none" sz="4400" dirty="0">
                <a:solidFill>
                  <a:srgbClr val="9A5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gì t</a:t>
            </a:r>
            <a:r>
              <a:rPr lang="en-US" altLang="x-none" sz="4400" dirty="0">
                <a:solidFill>
                  <a:srgbClr val="9A531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400" dirty="0">
                <a:solidFill>
                  <a:srgbClr val="9A5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giỏi lắm thay</a:t>
            </a:r>
            <a:endParaRPr lang="en-US" altLang="x-none" sz="4400" dirty="0">
              <a:solidFill>
                <a:srgbClr val="9A53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x-none" sz="4400" dirty="0">
                <a:solidFill>
                  <a:srgbClr val="9A5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Quets nh</a:t>
            </a:r>
            <a:r>
              <a:rPr lang="en-US" altLang="x-none" sz="4400" dirty="0">
                <a:solidFill>
                  <a:srgbClr val="9A531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400" dirty="0">
                <a:solidFill>
                  <a:srgbClr val="9A5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giúp mẹ, viết b</a:t>
            </a:r>
            <a:r>
              <a:rPr lang="en-US" altLang="x-none" sz="4400" dirty="0">
                <a:solidFill>
                  <a:srgbClr val="9A531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400" dirty="0">
                <a:solidFill>
                  <a:srgbClr val="9A5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vẽ tranh</a:t>
            </a:r>
            <a:endParaRPr sz="4400" dirty="0">
              <a:solidFill>
                <a:srgbClr val="9A531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32575" y="3541713"/>
            <a:ext cx="2576513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x-none" sz="4400" dirty="0">
                <a:solidFill>
                  <a:srgbClr val="F14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x-none" sz="4400" dirty="0">
                <a:solidFill>
                  <a:srgbClr val="F1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400" dirty="0">
                <a:solidFill>
                  <a:srgbClr val="F14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</a:t>
            </a:r>
            <a:endParaRPr sz="4400" dirty="0">
              <a:solidFill>
                <a:srgbClr val="F1471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588" name="TextBox 5"/>
          <p:cNvSpPr txBox="1"/>
          <p:nvPr/>
        </p:nvSpPr>
        <p:spPr>
          <a:xfrm>
            <a:off x="4506913" y="385763"/>
            <a:ext cx="2576512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x-none" sz="4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 3</a:t>
            </a:r>
            <a:endParaRPr sz="440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0" name="TextBox 3"/>
          <p:cNvSpPr txBox="1"/>
          <p:nvPr/>
        </p:nvSpPr>
        <p:spPr>
          <a:xfrm>
            <a:off x="1236663" y="1300163"/>
            <a:ext cx="9594850" cy="1447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x-none" sz="4400" dirty="0">
                <a:solidFill>
                  <a:srgbClr val="9A5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gì giúp bé bước nhanh</a:t>
            </a:r>
            <a:endParaRPr lang="en-US" altLang="x-none" sz="4400" dirty="0">
              <a:solidFill>
                <a:srgbClr val="9A53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x-none" sz="4400" dirty="0">
                <a:solidFill>
                  <a:srgbClr val="9A5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trường gặp bạn học h</a:t>
            </a:r>
            <a:r>
              <a:rPr lang="en-US" altLang="x-none" sz="4400" dirty="0">
                <a:solidFill>
                  <a:srgbClr val="9A531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400" dirty="0">
                <a:solidFill>
                  <a:srgbClr val="9A5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bé ơi!</a:t>
            </a:r>
            <a:endParaRPr sz="4400" dirty="0">
              <a:solidFill>
                <a:srgbClr val="9A531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32575" y="3541713"/>
            <a:ext cx="2576513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x-none" sz="4400" dirty="0">
                <a:solidFill>
                  <a:srgbClr val="F14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 chân</a:t>
            </a:r>
            <a:endParaRPr sz="4400" dirty="0">
              <a:solidFill>
                <a:srgbClr val="F1471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612" name="TextBox 5"/>
          <p:cNvSpPr txBox="1"/>
          <p:nvPr/>
        </p:nvSpPr>
        <p:spPr>
          <a:xfrm>
            <a:off x="4506913" y="385763"/>
            <a:ext cx="2576512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x-none" sz="4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 4</a:t>
            </a:r>
            <a:endParaRPr sz="440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TextBox 3"/>
          <p:cNvSpPr txBox="1"/>
          <p:nvPr/>
        </p:nvSpPr>
        <p:spPr>
          <a:xfrm>
            <a:off x="1236663" y="1300163"/>
            <a:ext cx="9594850" cy="1447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x-none" sz="4400" dirty="0">
                <a:solidFill>
                  <a:srgbClr val="9A5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gì chúm chím đáng yêu</a:t>
            </a:r>
            <a:endParaRPr lang="en-US" altLang="x-none" sz="4400" dirty="0">
              <a:solidFill>
                <a:srgbClr val="9A53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x-none" sz="4400" dirty="0">
                <a:solidFill>
                  <a:srgbClr val="9A5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Thốt lời ch</a:t>
            </a:r>
            <a:r>
              <a:rPr lang="en-US" altLang="x-none" sz="4400" dirty="0">
                <a:solidFill>
                  <a:srgbClr val="9A531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400" dirty="0">
                <a:solidFill>
                  <a:srgbClr val="9A5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hỏi nói nhiều điều hay?</a:t>
            </a:r>
            <a:endParaRPr sz="4400" dirty="0">
              <a:solidFill>
                <a:srgbClr val="9A531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32575" y="3541713"/>
            <a:ext cx="2576513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x-none" sz="4400" dirty="0">
                <a:solidFill>
                  <a:srgbClr val="F14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miệng</a:t>
            </a:r>
            <a:endParaRPr sz="4400" dirty="0">
              <a:solidFill>
                <a:srgbClr val="F1471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636" name="TextBox 5"/>
          <p:cNvSpPr txBox="1"/>
          <p:nvPr/>
        </p:nvSpPr>
        <p:spPr>
          <a:xfrm>
            <a:off x="4506913" y="385763"/>
            <a:ext cx="2576512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x-none" sz="4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 5</a:t>
            </a:r>
            <a:endParaRPr sz="440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0658" name="Picture 2"/>
          <p:cNvPicPr>
            <a:picLocks noChangeAspect="1"/>
          </p:cNvPicPr>
          <p:nvPr/>
        </p:nvPicPr>
        <p:blipFill>
          <a:blip r:embed="rId1"/>
          <a:srcRect l="10619" t="7152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2047741" y="1178295"/>
            <a:ext cx="7469747" cy="25844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5400" b="1" i="0" u="none" strike="noStrike" kern="1200" cap="all" spc="0" normalizeH="0" baseline="0" noProof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BUỔI HỌC HÔM NAY ĐẾN ĐÂY LÀ KẾT THÚC</a:t>
            </a:r>
            <a:endParaRPr kumimoji="0" lang="en-US" sz="5400" b="1" i="0" u="none" strike="noStrike" kern="1200" cap="all" spc="0" normalizeH="0" baseline="0" noProof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Rectangle 3"/>
          <p:cNvSpPr/>
          <p:nvPr/>
        </p:nvSpPr>
        <p:spPr>
          <a:xfrm>
            <a:off x="3169248" y="622814"/>
            <a:ext cx="5698996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  <a:endParaRPr kumimoji="0" lang="en-US" sz="7200" b="1" i="0" u="none" strike="noStrike" kern="1200" cap="none" spc="0" normalizeH="0" baseline="0" noProof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179" name="TextBox 4"/>
          <p:cNvSpPr txBox="1"/>
          <p:nvPr/>
        </p:nvSpPr>
        <p:spPr>
          <a:xfrm>
            <a:off x="3606800" y="3149600"/>
            <a:ext cx="5922963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x-none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x-none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hát có nhắc đến bộ phận n</a:t>
            </a:r>
            <a:r>
              <a:rPr lang="en-US" altLang="x-none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của cơ thể chúng ta?</a:t>
            </a:r>
            <a:endParaRPr sz="3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Rectangle 3"/>
          <p:cNvSpPr/>
          <p:nvPr/>
        </p:nvSpPr>
        <p:spPr>
          <a:xfrm>
            <a:off x="3348783" y="1704639"/>
            <a:ext cx="533992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 PHÁ</a:t>
            </a:r>
            <a:endParaRPr kumimoji="0" lang="en-US" sz="7200" b="1" i="0" u="none" strike="noStrike" kern="1200" cap="none" spc="0" normalizeH="0" baseline="0" noProof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Box 4"/>
          <p:cNvSpPr txBox="1"/>
          <p:nvPr/>
        </p:nvSpPr>
        <p:spPr>
          <a:xfrm>
            <a:off x="644525" y="801688"/>
            <a:ext cx="10675938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en-US" altLang="x-none" sz="36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r>
              <a:rPr lang="en-US" altLang="x-none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Quan sát hình v</a:t>
            </a:r>
            <a:r>
              <a:rPr lang="en-US" altLang="x-none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nêu các bộ phận bên ngo</a:t>
            </a:r>
            <a:r>
              <a:rPr lang="en-US" altLang="x-none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của cơ thể?</a:t>
            </a:r>
            <a:endParaRPr lang="en-US" altLang="x-none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519" y="2356834"/>
            <a:ext cx="3271235" cy="3912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118" y="1714481"/>
            <a:ext cx="7431111" cy="4555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325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0575" y="3297238"/>
            <a:ext cx="2801938" cy="3094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1" name="Picture 3"/>
          <p:cNvPicPr>
            <a:picLocks noChangeAspect="1"/>
          </p:cNvPicPr>
          <p:nvPr/>
        </p:nvPicPr>
        <p:blipFill>
          <a:blip r:embed="rId2"/>
          <a:srcRect t="-574" r="49396" b="50574"/>
          <a:stretch>
            <a:fillRect/>
          </a:stretch>
        </p:blipFill>
        <p:spPr>
          <a:xfrm>
            <a:off x="5975350" y="631825"/>
            <a:ext cx="5370513" cy="5267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90575" y="1184275"/>
            <a:ext cx="49149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x-non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nhỏ được bác sĩ Minh khám tay.</a:t>
            </a: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427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0575" y="3297238"/>
            <a:ext cx="2801938" cy="3094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90575" y="1184275"/>
            <a:ext cx="49149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x-none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sĩ Hoa đang khám cổ v</a:t>
            </a:r>
            <a:r>
              <a:rPr lang="en-US" altLang="x-none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đầu cho bạn gái.</a:t>
            </a:r>
            <a:endParaRPr sz="4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4276" name="Picture 2"/>
          <p:cNvPicPr>
            <a:picLocks noChangeAspect="1"/>
          </p:cNvPicPr>
          <p:nvPr/>
        </p:nvPicPr>
        <p:blipFill>
          <a:blip r:embed="rId2"/>
          <a:srcRect l="47656" b="50000"/>
          <a:stretch>
            <a:fillRect/>
          </a:stretch>
        </p:blipFill>
        <p:spPr>
          <a:xfrm>
            <a:off x="5551488" y="708025"/>
            <a:ext cx="5549900" cy="5486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529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0575" y="3297238"/>
            <a:ext cx="2801938" cy="3094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90575" y="1184275"/>
            <a:ext cx="49149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x-none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sĩ Hoa đang khám chân cho bạn trai.</a:t>
            </a:r>
            <a:endParaRPr sz="4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5300" name="Picture 2"/>
          <p:cNvPicPr>
            <a:picLocks noChangeAspect="1"/>
          </p:cNvPicPr>
          <p:nvPr/>
        </p:nvPicPr>
        <p:blipFill>
          <a:blip r:embed="rId2"/>
          <a:srcRect t="50000" r="48703"/>
          <a:stretch>
            <a:fillRect/>
          </a:stretch>
        </p:blipFill>
        <p:spPr>
          <a:xfrm>
            <a:off x="5705475" y="889000"/>
            <a:ext cx="5434013" cy="5502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632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0575" y="3297238"/>
            <a:ext cx="2801938" cy="3094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90575" y="1184275"/>
            <a:ext cx="4914900" cy="1939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x-none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sĩ Minh đang khám răng miệng cho bạn nhỏ.</a:t>
            </a:r>
            <a:endParaRPr sz="4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6324" name="Picture 2"/>
          <p:cNvPicPr>
            <a:picLocks noChangeAspect="1"/>
          </p:cNvPicPr>
          <p:nvPr/>
        </p:nvPicPr>
        <p:blipFill>
          <a:blip r:embed="rId2"/>
          <a:srcRect l="48004" t="47050"/>
          <a:stretch>
            <a:fillRect/>
          </a:stretch>
        </p:blipFill>
        <p:spPr>
          <a:xfrm>
            <a:off x="5705475" y="901700"/>
            <a:ext cx="5511800" cy="5321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f03431377_win32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f03431377_win32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ủ đề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hủ đề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1370</Words>
  <Application>WPS Presentation</Application>
  <PresentationFormat>Custom</PresentationFormat>
  <Paragraphs>108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Arial</vt:lpstr>
      <vt:lpstr>SimSun</vt:lpstr>
      <vt:lpstr>Wingdings</vt:lpstr>
      <vt:lpstr>Segoe Print</vt:lpstr>
      <vt:lpstr>Tahoma</vt:lpstr>
      <vt:lpstr>Times New Roman</vt:lpstr>
      <vt:lpstr>Calibri</vt:lpstr>
      <vt:lpstr>Calibri</vt:lpstr>
      <vt:lpstr>Microsoft YaHei</vt:lpstr>
      <vt:lpstr>Arial Unicode MS</vt:lpstr>
      <vt:lpstr>Calibri Light</vt:lpstr>
      <vt:lpstr>tf03431377_win32</vt:lpstr>
      <vt:lpstr>1_tf03431377_win32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Kiều Trang Nguyễn</cp:lastModifiedBy>
  <cp:revision>2</cp:revision>
  <dcterms:created xsi:type="dcterms:W3CDTF">2020-11-17T02:39:05Z</dcterms:created>
  <dcterms:modified xsi:type="dcterms:W3CDTF">2025-03-01T09:12:13Z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3482D22B7C3149BFBAFC43F14E8FD1A1_12</vt:lpwstr>
  </property>
  <property fmtid="{D5CDD505-2E9C-101B-9397-08002B2CF9AE}" pid="3" name="KSOProductBuildVer">
    <vt:lpwstr>1033-12.2.0.20323</vt:lpwstr>
  </property>
</Properties>
</file>