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  <p:sldMasterId id="2147483684" r:id="rId4"/>
    <p:sldMasterId id="2147483696" r:id="rId5"/>
    <p:sldMasterId id="2147483708" r:id="rId6"/>
    <p:sldMasterId id="2147483729" r:id="rId7"/>
    <p:sldMasterId id="2147483741" r:id="rId8"/>
  </p:sldMasterIdLst>
  <p:notesMasterIdLst>
    <p:notesMasterId r:id="rId10"/>
  </p:notesMasterIdLst>
  <p:handoutMasterIdLst>
    <p:handoutMasterId r:id="rId33"/>
  </p:handoutMasterIdLst>
  <p:sldIdLst>
    <p:sldId id="257" r:id="rId9"/>
    <p:sldId id="274" r:id="rId11"/>
    <p:sldId id="371" r:id="rId12"/>
    <p:sldId id="364" r:id="rId13"/>
    <p:sldId id="402" r:id="rId14"/>
    <p:sldId id="369" r:id="rId15"/>
    <p:sldId id="372" r:id="rId16"/>
    <p:sldId id="374" r:id="rId17"/>
    <p:sldId id="377" r:id="rId18"/>
    <p:sldId id="398" r:id="rId19"/>
    <p:sldId id="400" r:id="rId20"/>
    <p:sldId id="384" r:id="rId21"/>
    <p:sldId id="404" r:id="rId22"/>
    <p:sldId id="405" r:id="rId23"/>
    <p:sldId id="406" r:id="rId24"/>
    <p:sldId id="408" r:id="rId25"/>
    <p:sldId id="410" r:id="rId26"/>
    <p:sldId id="386" r:id="rId27"/>
    <p:sldId id="387" r:id="rId28"/>
    <p:sldId id="412" r:id="rId29"/>
    <p:sldId id="414" r:id="rId30"/>
    <p:sldId id="415" r:id="rId31"/>
    <p:sldId id="283" r:id="rId32"/>
  </p:sldIdLst>
  <p:sldSz cx="12192000" cy="6858000"/>
  <p:notesSz cx="6858000" cy="9144000"/>
  <p:defaultTextStyle>
    <a:defPPr>
      <a:defRPr lang="vi-V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Segoe Print" panose="02000600000000000000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F5AB1C69-6EDB-4FF4-983F-18BD219EF322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/>
    <p:restoredTop sz="95017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Chỗ dành sẵ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A38EDC-9CA0-4CA0-AE77-D097B9EB1022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ỗ dành sẵn cho Số hiệu Bản chiế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vi-VN" sz="1200" dirty="0">
                <a:latin typeface="Arial" panose="020B0604020202020204" pitchFamily="34" charset="0"/>
              </a:rPr>
            </a:fld>
            <a:endParaRPr lang="vi-VN" sz="120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Chỗ dành sẵn cho Tiêu đề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F9A12E4-3658-48A2-B900-3B03B518E45A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Chỗ dành sẵn cho Hình ảnh Trang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Chỗ dành sẵ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dirty="0"/>
              <a:t>Bấm để sửa kiểu văn bản Bản cái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hỗ dành sẵn cho Số hiệu Bả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p>
            <a:pPr lvl="0" algn="r" eaLnBrk="1" hangingPunct="1">
              <a:buNone/>
            </a:pPr>
            <a:fld id="{9A0DB2DC-4C9A-4742-B13C-FB6460FD3503}" type="slidenum">
              <a:rPr lang="vi-VN" sz="1200" dirty="0">
                <a:latin typeface="Arial" panose="020B0604020202020204" pitchFamily="34" charset="0"/>
              </a:rPr>
            </a:fld>
            <a:endParaRPr lang="vi-VN" sz="1200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673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6739" name="Chỗ dành sẵn cho Ghi chú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p>
            <a:pPr lvl="0" eaLnBrk="1" hangingPunct="1">
              <a:spcBef>
                <a:spcPct val="0"/>
              </a:spcBef>
            </a:pPr>
            <a:endParaRPr dirty="0"/>
          </a:p>
        </p:txBody>
      </p:sp>
      <p:sp>
        <p:nvSpPr>
          <p:cNvPr id="116740" name="Chỗ dành sẵn cho Số hiệu Bản chiếu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vi-VN" sz="1200" dirty="0">
                <a:latin typeface="Arial" panose="020B0604020202020204" pitchFamily="34" charset="0"/>
              </a:rPr>
            </a:fld>
            <a:endParaRPr lang="vi-VN" sz="12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90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90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12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9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9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F0F550C-CAF3-4652-BA3A-7D7A7D24E248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9" name="Freeform 11"/>
          <p:cNvSpPr/>
          <p:nvPr/>
        </p:nvSpPr>
        <p:spPr>
          <a:xfrm flipV="1">
            <a:off x="-4762" y="491172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8070" name="TextBox 3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defTabSz="457200" eaLnBrk="1" hangingPunct="1">
              <a:buNone/>
            </a:pPr>
            <a:r>
              <a:rPr lang="en-US" altLang="x-none" sz="8000" dirty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  <a:endParaRPr lang="en-US" altLang="x-none" sz="8000" dirty="0">
              <a:solidFill>
                <a:srgbClr val="A53010"/>
              </a:solidFill>
              <a:latin typeface="Arial" panose="020B0604020202020204" pitchFamily="34" charset="0"/>
            </a:endParaRPr>
          </a:p>
        </p:txBody>
      </p:sp>
      <p:sp>
        <p:nvSpPr>
          <p:cNvPr id="88071" name="TextBox 3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defTabSz="457200" eaLnBrk="1" hangingPunct="1">
              <a:buNone/>
            </a:pPr>
            <a:r>
              <a:rPr lang="en-US" altLang="x-none" sz="8000" dirty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  <a:endParaRPr lang="en-US" altLang="x-none" sz="8000" dirty="0">
              <a:solidFill>
                <a:srgbClr val="A5301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9" name="Date Placeholder 4"/>
          <p:cNvSpPr>
            <a:spLocks noGrp="1"/>
          </p:cNvSpPr>
          <p:nvPr>
            <p:ph type="dt" sz="half" idx="1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31813" y="4983163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3" name="Freeform 11"/>
          <p:cNvSpPr/>
          <p:nvPr/>
        </p:nvSpPr>
        <p:spPr>
          <a:xfrm flipV="1">
            <a:off x="-4762" y="491172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Date Placeholder 4"/>
          <p:cNvSpPr>
            <a:spLocks noGrp="1"/>
          </p:cNvSpPr>
          <p:nvPr>
            <p:ph type="dt" sz="half" idx="1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31813" y="4983163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Freeform 11"/>
          <p:cNvSpPr/>
          <p:nvPr/>
        </p:nvSpPr>
        <p:spPr>
          <a:xfrm flipV="1">
            <a:off x="-4762" y="7143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41" name="Freeform 11"/>
          <p:cNvSpPr/>
          <p:nvPr/>
        </p:nvSpPr>
        <p:spPr>
          <a:xfrm flipV="1">
            <a:off x="-4762" y="7143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39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Nhóm 7"/>
          <p:cNvGrpSpPr/>
          <p:nvPr/>
        </p:nvGrpSpPr>
        <p:grpSpPr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8" name="Hình tự do 42"/>
            <p:cNvSpPr/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3"/>
            <p:cNvSpPr/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13322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9" name="Hình tự do 41"/>
              <p:cNvSpPr/>
              <p:nvPr/>
            </p:nvSpPr>
            <p:spPr bwMode="auto">
              <a:xfrm rot="16200000" flipV="1">
                <a:off x="9392238" y="4188657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Hình tự do 44"/>
              <p:cNvSpPr/>
              <p:nvPr/>
            </p:nvSpPr>
            <p:spPr bwMode="auto">
              <a:xfrm rot="16200000" flipV="1">
                <a:off x="9367555" y="-651447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1" name="Hình tự do 45"/>
            <p:cNvSpPr>
              <a:spLocks noEditPoints="1"/>
            </p:cNvSpPr>
            <p:nvPr/>
          </p:nvSpPr>
          <p:spPr bwMode="auto">
            <a:xfrm rot="16200000" flipV="1">
              <a:off x="5185477" y="5323171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6"/>
            <p:cNvSpPr>
              <a:spLocks noEditPoints="1"/>
            </p:cNvSpPr>
            <p:nvPr/>
          </p:nvSpPr>
          <p:spPr bwMode="auto">
            <a:xfrm rot="16200000" flipV="1">
              <a:off x="5197383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7"/>
            <p:cNvSpPr>
              <a:spLocks noEditPoints="1"/>
            </p:cNvSpPr>
            <p:nvPr/>
          </p:nvSpPr>
          <p:spPr bwMode="auto">
            <a:xfrm rot="16200000" flipV="1">
              <a:off x="11077601" y="5321584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8"/>
            <p:cNvSpPr>
              <a:spLocks noEditPoints="1"/>
            </p:cNvSpPr>
            <p:nvPr/>
          </p:nvSpPr>
          <p:spPr bwMode="auto">
            <a:xfrm rot="16200000" flipV="1">
              <a:off x="11092680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37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1" name="Chỗ dành sẵn cho Số Trang chiếu 6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hỗ dành sẵn cho Chân trang 5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ỗ dành sẵn cho Ngày tháng 4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D0566B-8516-425A-A7CE-9D2295D0FE81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10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1811C88-51DE-433E-854F-524639E2CBAC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5" y="1825625"/>
            <a:ext cx="4954588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10" y="1825625"/>
            <a:ext cx="4951415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91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91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3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5927BBB-A1EF-456D-A389-F909A65D51EB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9" y="1678112"/>
            <a:ext cx="3123346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44" y="1678112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9" y="1678112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EC4BAA-3BFA-4F45-9398-A1EC48C0A87A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90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90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12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9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9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CAC7AA8-DEAE-4C94-BAC6-8B7743B152E6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39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Nhóm 7"/>
          <p:cNvGrpSpPr/>
          <p:nvPr/>
        </p:nvGrpSpPr>
        <p:grpSpPr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8" name="Hình tự do 42"/>
            <p:cNvSpPr/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3"/>
            <p:cNvSpPr/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20490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9" name="Hình tự do 41"/>
              <p:cNvSpPr/>
              <p:nvPr/>
            </p:nvSpPr>
            <p:spPr bwMode="auto">
              <a:xfrm rot="16200000" flipV="1">
                <a:off x="9392238" y="4188657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Hình tự do 44"/>
              <p:cNvSpPr/>
              <p:nvPr/>
            </p:nvSpPr>
            <p:spPr bwMode="auto">
              <a:xfrm rot="16200000" flipV="1">
                <a:off x="9367555" y="-651447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Hình tự do 45"/>
            <p:cNvSpPr>
              <a:spLocks noEditPoints="1"/>
            </p:cNvSpPr>
            <p:nvPr/>
          </p:nvSpPr>
          <p:spPr bwMode="auto">
            <a:xfrm rot="16200000" flipV="1">
              <a:off x="5185477" y="5323171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6"/>
            <p:cNvSpPr>
              <a:spLocks noEditPoints="1"/>
            </p:cNvSpPr>
            <p:nvPr/>
          </p:nvSpPr>
          <p:spPr bwMode="auto">
            <a:xfrm rot="16200000" flipV="1">
              <a:off x="5197383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7"/>
            <p:cNvSpPr>
              <a:spLocks noEditPoints="1"/>
            </p:cNvSpPr>
            <p:nvPr/>
          </p:nvSpPr>
          <p:spPr bwMode="auto">
            <a:xfrm rot="16200000" flipV="1">
              <a:off x="11077601" y="5321584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8"/>
            <p:cNvSpPr>
              <a:spLocks noEditPoints="1"/>
            </p:cNvSpPr>
            <p:nvPr/>
          </p:nvSpPr>
          <p:spPr bwMode="auto">
            <a:xfrm rot="16200000" flipV="1">
              <a:off x="11092680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37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1" name="Chỗ dành sẵn cho Số Trang chiếu 6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hỗ dành sẵn cho Chân trang 5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ỗ dành sẵn cho Ngày tháng 4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8EE70FC-37F5-4615-B0FF-DD038A24832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10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B11D4E3-609A-4AF8-A424-50071543D7D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3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62CB873-EA22-4406-A350-AE02252C3A91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9" y="1678112"/>
            <a:ext cx="3123346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44" y="1678112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9" y="1678112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C4A686B-DC3B-48BB-AEA3-F0EF57ABD2F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90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90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12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9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9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8B48050-E5AA-4961-B403-25DBE8D8B8CE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3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FC8F5B-46A3-41AB-9594-8ADF800B4EB3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9" y="1678112"/>
            <a:ext cx="3123346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44" y="1678112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9" y="1678112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E8C901-F920-4016-B3DF-FF940DFCAC2A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90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90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12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9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9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52B31CD-AE24-4696-AEB1-B17E0DFCD936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5" y="1825625"/>
            <a:ext cx="4954588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10" y="1825625"/>
            <a:ext cx="4951415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5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91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91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3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3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97BC31-D7C2-4871-BF37-6EA61146175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4265613" y="17526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Phụ đề 2"/>
          <p:cNvSpPr>
            <a:spLocks noGrp="1"/>
          </p:cNvSpPr>
          <p:nvPr>
            <p:ph type="subTitle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3" cy="1828800"/>
          </a:xfrm>
        </p:spPr>
        <p:txBody>
          <a:bodyPr rtlCol="0">
            <a:normAutofit/>
          </a:bodyPr>
          <a:lstStyle>
            <a:lvl1pPr algn="l" rtl="0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4265609" y="3733800"/>
            <a:ext cx="6858003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sz="half" idx="1"/>
          </p:nvPr>
        </p:nvSpPr>
        <p:spPr>
          <a:xfrm>
            <a:off x="1065215" y="1825625"/>
            <a:ext cx="4954588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4951415" cy="4187952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hỗ dành sẵn cho Nội dung 3"/>
          <p:cNvSpPr>
            <a:spLocks noGrp="1"/>
          </p:cNvSpPr>
          <p:nvPr>
            <p:ph sz="half" idx="2"/>
          </p:nvPr>
        </p:nvSpPr>
        <p:spPr>
          <a:xfrm>
            <a:off x="1069848" y="2505081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hỗ dành sẵn cho Nội dung 5"/>
          <p:cNvSpPr>
            <a:spLocks noGrp="1"/>
          </p:cNvSpPr>
          <p:nvPr>
            <p:ph sz="quarter" idx="4"/>
          </p:nvPr>
        </p:nvSpPr>
        <p:spPr>
          <a:xfrm>
            <a:off x="6172200" y="2505081"/>
            <a:ext cx="4956048" cy="3476625"/>
          </a:xfrm>
        </p:spPr>
        <p:txBody>
          <a:bodyPr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26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5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F666AE5-0519-4B38-80F1-D119208CF463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2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3" y="1678107"/>
            <a:ext cx="3123346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8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2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F93DF69-4A01-4C5F-9F56-31FDD24E5B1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3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3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07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3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3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C30F3F5-4381-43CF-A00F-C8446EFB8DE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Nội dung 2"/>
          <p:cNvSpPr>
            <a:spLocks noGrp="1"/>
          </p:cNvSpPr>
          <p:nvPr>
            <p:ph idx="1"/>
          </p:nvPr>
        </p:nvSpPr>
        <p:spPr>
          <a:xfrm>
            <a:off x="836615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511732" y="3555529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22" name="Nhóm 7"/>
          <p:cNvGrpSpPr/>
          <p:nvPr/>
        </p:nvGrpSpPr>
        <p:grpSpPr>
          <a:xfrm>
            <a:off x="595313" y="781050"/>
            <a:ext cx="6434137" cy="5054600"/>
            <a:chOff x="5162444" y="781398"/>
            <a:chExt cx="6433398" cy="5053665"/>
          </a:xfrm>
        </p:grpSpPr>
        <p:sp>
          <p:nvSpPr>
            <p:cNvPr id="8" name="Hình tự do 42"/>
            <p:cNvSpPr/>
            <p:nvPr/>
          </p:nvSpPr>
          <p:spPr bwMode="auto">
            <a:xfrm rot="16200000" flipV="1">
              <a:off x="3342718" y="3275693"/>
              <a:ext cx="3828342" cy="17460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3"/>
            <p:cNvSpPr/>
            <p:nvPr/>
          </p:nvSpPr>
          <p:spPr bwMode="auto">
            <a:xfrm rot="16200000" flipV="1">
              <a:off x="9565004" y="3299501"/>
              <a:ext cx="3837865" cy="17461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6330" name="Nhóm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19" name="Hình tự do 41"/>
              <p:cNvSpPr/>
              <p:nvPr/>
            </p:nvSpPr>
            <p:spPr bwMode="auto">
              <a:xfrm rot="16200000" flipV="1">
                <a:off x="9392238" y="4188657"/>
                <a:ext cx="15872" cy="3086477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0" name="Hình tự do 44"/>
              <p:cNvSpPr/>
              <p:nvPr/>
            </p:nvSpPr>
            <p:spPr bwMode="auto">
              <a:xfrm rot="16200000" flipV="1">
                <a:off x="9367555" y="-651447"/>
                <a:ext cx="12698" cy="3033937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9A5315"/>
                  </a:solidFill>
                  <a:effectLst/>
                  <a:uLnTx/>
                  <a:uFillTx/>
                  <a:latin typeface="+mn-lt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1" name="Hình tự do 45"/>
            <p:cNvSpPr>
              <a:spLocks noEditPoints="1"/>
            </p:cNvSpPr>
            <p:nvPr/>
          </p:nvSpPr>
          <p:spPr bwMode="auto">
            <a:xfrm rot="16200000" flipV="1">
              <a:off x="5185477" y="5323171"/>
              <a:ext cx="477750" cy="523815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6"/>
            <p:cNvSpPr>
              <a:spLocks noEditPoints="1"/>
            </p:cNvSpPr>
            <p:nvPr/>
          </p:nvSpPr>
          <p:spPr bwMode="auto">
            <a:xfrm rot="16200000" flipV="1">
              <a:off x="5197383" y="5323965"/>
              <a:ext cx="477749" cy="512704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7"/>
            <p:cNvSpPr>
              <a:spLocks noEditPoints="1"/>
            </p:cNvSpPr>
            <p:nvPr/>
          </p:nvSpPr>
          <p:spPr bwMode="auto">
            <a:xfrm rot="16200000" flipV="1">
              <a:off x="11077601" y="5321584"/>
              <a:ext cx="507906" cy="51905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8"/>
            <p:cNvSpPr>
              <a:spLocks noEditPoints="1"/>
            </p:cNvSpPr>
            <p:nvPr/>
          </p:nvSpPr>
          <p:spPr bwMode="auto">
            <a:xfrm rot="16200000" flipV="1">
              <a:off x="11092680" y="5320789"/>
              <a:ext cx="471401" cy="534926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9"/>
            <p:cNvSpPr>
              <a:spLocks noEditPoints="1"/>
            </p:cNvSpPr>
            <p:nvPr/>
          </p:nvSpPr>
          <p:spPr bwMode="auto">
            <a:xfrm rot="16200000" flipV="1">
              <a:off x="11051408" y="771858"/>
              <a:ext cx="468226" cy="519052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50"/>
            <p:cNvSpPr>
              <a:spLocks noEditPoints="1"/>
            </p:cNvSpPr>
            <p:nvPr/>
          </p:nvSpPr>
          <p:spPr bwMode="auto">
            <a:xfrm rot="16200000" flipV="1">
              <a:off x="11044265" y="786937"/>
              <a:ext cx="468226" cy="488894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1"/>
            <p:cNvSpPr>
              <a:spLocks noEditPoints="1"/>
            </p:cNvSpPr>
            <p:nvPr/>
          </p:nvSpPr>
          <p:spPr bwMode="auto">
            <a:xfrm rot="16200000" flipV="1">
              <a:off x="5232300" y="721066"/>
              <a:ext cx="423785" cy="544449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2"/>
            <p:cNvSpPr>
              <a:spLocks noEditPoints="1"/>
            </p:cNvSpPr>
            <p:nvPr/>
          </p:nvSpPr>
          <p:spPr bwMode="auto">
            <a:xfrm rot="16200000" flipV="1">
              <a:off x="5241825" y="749637"/>
              <a:ext cx="428546" cy="492068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>
            <a:normAutofit/>
          </a:bodyPr>
          <a:lstStyle>
            <a:lvl1pPr algn="l" rtl="0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Ảnh 2" descr="Chỗ dành sẵn trống để thêm một hình ảnh. Bấm vào chỗ dành sẵn, rồi chọn hình ảnh mà bạn muốn thêm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7492891" y="3555527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21" name="Chỗ dành sẵn cho Số Trang chiếu 6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Chỗ dành sẵn cho Chân trang 5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ỗ dành sẵn cho Ngày tháng 4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0083188-8482-463D-B495-739691AE4DEA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êu đề và Văn bản Dọc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9624269" y="304800"/>
            <a:ext cx="1729531" cy="5676900"/>
          </a:xfrm>
        </p:spPr>
        <p:txBody>
          <a:bodyPr vert="eaVert"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/>
          </p:nvPr>
        </p:nvSpPr>
        <p:spPr>
          <a:xfrm>
            <a:off x="838203" y="304800"/>
            <a:ext cx="8633671" cy="5676900"/>
          </a:xfrm>
        </p:spPr>
        <p:txBody>
          <a:bodyPr vert="eaVert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 dirty="0"/>
          </a:p>
        </p:txBody>
      </p:sp>
      <p:sp>
        <p:nvSpPr>
          <p:cNvPr id="7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D8931F7-8413-4510-B99C-650AD893519C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26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5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3B7289E-932A-4DAD-8664-5ABDB04902DD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2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3" y="1678107"/>
            <a:ext cx="3123346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8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2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CEB03FA-3B6D-4EDA-8E61-0F7497FF7FEB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3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3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07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3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3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B6E5B5-7664-4E80-B225-302D58807F48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26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15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7A971F5-F734-4C29-BC0D-F9ABFB630ECF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2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3" y="1678107"/>
            <a:ext cx="3123346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38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2" y="1678107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BB2749F-3AA2-46A1-B049-4DD16F3D00F4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9066215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97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3" y="529603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3" y="3456066"/>
            <a:ext cx="2993367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9066215" y="2484995"/>
            <a:ext cx="2286000" cy="3248729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3"/>
          <p:cNvGrpSpPr>
            <a:grpSpLocks noChangeAspect="1"/>
          </p:cNvGrpSpPr>
          <p:nvPr/>
        </p:nvGrpSpPr>
        <p:grpSpPr>
          <a:xfrm rot="16200000" flipV="1">
            <a:off x="274315" y="1102307"/>
            <a:ext cx="5053663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0" name="Nhóm 97"/>
          <p:cNvGrpSpPr/>
          <p:nvPr/>
        </p:nvGrpSpPr>
        <p:grpSpPr>
          <a:xfrm>
            <a:off x="5322493" y="319177"/>
            <a:ext cx="3389606" cy="2710837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3" name="Nhóm 111"/>
          <p:cNvGrpSpPr/>
          <p:nvPr/>
        </p:nvGrpSpPr>
        <p:grpSpPr>
          <a:xfrm>
            <a:off x="5322493" y="3245640"/>
            <a:ext cx="3389606" cy="271083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F71D04A-E6A1-4C2B-982D-8ACAB6C3FCE4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i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1065213" y="304799"/>
            <a:ext cx="10058403" cy="1216152"/>
          </a:xfrm>
        </p:spPr>
        <p:txBody>
          <a:bodyPr rtlCol="0"/>
          <a:lstStyle>
            <a:lvl1pPr algn="l"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36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9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37" name="Chỗ dành sẵn cho Ảnh 33" descr="Chỗ dành sẵn trống để thêm một hình ảnh. Bấm vào chỗ dành sẵn, rồi chọn hình ảnh mà bạn muốn thêm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hỗ dành sẵn cho Văn bản 3"/>
          <p:cNvSpPr>
            <a:spLocks noGrp="1"/>
          </p:cNvSpPr>
          <p:nvPr>
            <p:ph type="body" sz="half" idx="19"/>
          </p:nvPr>
        </p:nvSpPr>
        <p:spPr>
          <a:xfrm>
            <a:off x="6742911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8"/>
          <p:cNvGrpSpPr/>
          <p:nvPr/>
        </p:nvGrpSpPr>
        <p:grpSpPr>
          <a:xfrm>
            <a:off x="1052433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21"/>
          <p:cNvGrpSpPr/>
          <p:nvPr/>
        </p:nvGrpSpPr>
        <p:grpSpPr>
          <a:xfrm>
            <a:off x="67631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3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D89F82F-35CA-4A5C-AA9F-CE032E046984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vi-VN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9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9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mtClean="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81" name="Freeform 35"/>
          <p:cNvSpPr/>
          <p:nvPr/>
        </p:nvSpPr>
        <p:spPr>
          <a:xfrm>
            <a:off x="0" y="4324350"/>
            <a:ext cx="1744663" cy="777875"/>
          </a:xfrm>
          <a:custGeom>
            <a:avLst/>
            <a:gdLst/>
            <a:ahLst/>
            <a:cxnLst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4529138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Freeform 11"/>
          <p:cNvSpPr/>
          <p:nvPr/>
        </p:nvSpPr>
        <p:spPr>
          <a:xfrm flipV="1">
            <a:off x="-4762" y="7143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 Ảnh có Chú thích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r>
              <a:rPr lang="en-US" smtClean="0"/>
              <a:t>Click to edit Master title style</a:t>
            </a:r>
            <a:endParaRPr lang="vi-VN" dirty="0"/>
          </a:p>
        </p:txBody>
      </p:sp>
      <p:sp>
        <p:nvSpPr>
          <p:cNvPr id="79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9"/>
          </p:nvPr>
        </p:nvSpPr>
        <p:spPr>
          <a:xfrm>
            <a:off x="124917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1" name="Chỗ dành sẵn cho Văn bản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8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2" name="Chỗ dành sẵn cho Văn bản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80" name="Chỗ dành sẵn cho Ảnh 33" descr="Chỗ dành sẵn trống để thêm một hình ảnh. Bấm vào chỗ dành sẵn, rồi chọn hình ảnh mà bạn muốn thêm."/>
          <p:cNvSpPr>
            <a:spLocks noGrp="1"/>
          </p:cNvSpPr>
          <p:nvPr>
            <p:ph type="pic" sz="quarter" idx="20"/>
          </p:nvPr>
        </p:nvSpPr>
        <p:spPr>
          <a:xfrm>
            <a:off x="8222799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 algn="ctr" rtl="0">
              <a:buNone/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Click icon to add picture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ỗ dành sẵn cho Văn bản 3"/>
          <p:cNvSpPr>
            <a:spLocks noGrp="1"/>
          </p:cNvSpPr>
          <p:nvPr>
            <p:ph type="body" sz="half" idx="22"/>
          </p:nvPr>
        </p:nvSpPr>
        <p:spPr>
          <a:xfrm>
            <a:off x="8209083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7" name="Nhóm 51"/>
          <p:cNvGrpSpPr>
            <a:grpSpLocks noChangeAspect="1"/>
          </p:cNvGrpSpPr>
          <p:nvPr/>
        </p:nvGrpSpPr>
        <p:grpSpPr>
          <a:xfrm rot="5400000">
            <a:off x="1045149" y="1678112"/>
            <a:ext cx="3123346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8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20" name="Nhóm 83"/>
          <p:cNvGrpSpPr>
            <a:grpSpLocks noChangeAspect="1"/>
          </p:cNvGrpSpPr>
          <p:nvPr/>
        </p:nvGrpSpPr>
        <p:grpSpPr>
          <a:xfrm rot="5400000">
            <a:off x="4517144" y="1678112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1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7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0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1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33" name="Nhóm 96"/>
          <p:cNvGrpSpPr>
            <a:grpSpLocks noChangeAspect="1"/>
          </p:cNvGrpSpPr>
          <p:nvPr/>
        </p:nvGrpSpPr>
        <p:grpSpPr>
          <a:xfrm rot="5400000">
            <a:off x="8019019" y="1678112"/>
            <a:ext cx="3123348" cy="308973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4" name="Hình tự do 41"/>
            <p:cNvSpPr/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Hình tự do 42"/>
            <p:cNvSpPr/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Hình tự do 43"/>
            <p:cNvSpPr/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Hình tự do 44"/>
            <p:cNvSpPr/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Hình tự do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Hình tự do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Hình tự do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Hình tự do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Hình tự do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Hình tự do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Hình tự do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Hình tự do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46" name="Chỗ dành sẵn cho Số Trang chiếu 7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>
              <a:buNone/>
            </a:pPr>
            <a:fld id="{9A0DB2DC-4C9A-4742-B13C-FB6460FD3503}" type="slidenum">
              <a:rPr lang="vi-VN" dirty="0">
                <a:latin typeface="Arial" panose="020B0604020202020204" pitchFamily="34" charset="0"/>
                <a:cs typeface="Tahoma" panose="020B0604030504040204" pitchFamily="34" charset="0"/>
              </a:rPr>
            </a:fld>
            <a:endParaRPr lang="vi-VN" dirty="0"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Chỗ dành sẵn cho Chân trang 6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8" name="Chỗ dành sẵn cho Ngày tháng 5"/>
          <p:cNvSpPr>
            <a:spLocks noGrp="1"/>
          </p:cNvSpPr>
          <p:nvPr>
            <p:ph type="dt" sz="half" idx="1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C6D60CA-2C21-4F90-992E-92C7624BF791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9" name="Freeform 11"/>
          <p:cNvSpPr/>
          <p:nvPr/>
        </p:nvSpPr>
        <p:spPr>
          <a:xfrm flipV="1">
            <a:off x="-4762" y="31781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324485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Freeform 11"/>
          <p:cNvSpPr/>
          <p:nvPr/>
        </p:nvSpPr>
        <p:spPr>
          <a:xfrm flipV="1">
            <a:off x="-4762" y="7143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Date Placeholder 4"/>
          <p:cNvSpPr>
            <a:spLocks noGrp="1"/>
          </p:cNvSpPr>
          <p:nvPr>
            <p:ph type="dt" sz="half" idx="1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7" name="Freeform 35"/>
          <p:cNvSpPr/>
          <p:nvPr/>
        </p:nvSpPr>
        <p:spPr>
          <a:xfrm flipV="1">
            <a:off x="-4762" y="7143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7" name="Date Placeholder 6"/>
          <p:cNvSpPr>
            <a:spLocks noGrp="1"/>
          </p:cNvSpPr>
          <p:nvPr>
            <p:ph type="dt" sz="half" idx="1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7"/>
          <p:cNvSpPr>
            <a:spLocks noGrp="1"/>
          </p:cNvSpPr>
          <p:nvPr>
            <p:ph type="ftr" sz="quarter" idx="1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531813" y="78740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Freeform 11"/>
          <p:cNvSpPr/>
          <p:nvPr/>
        </p:nvSpPr>
        <p:spPr>
          <a:xfrm flipV="1">
            <a:off x="-4762" y="7143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7" name="Date Placeholder 2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5" name="Freeform 11"/>
          <p:cNvSpPr/>
          <p:nvPr/>
        </p:nvSpPr>
        <p:spPr>
          <a:xfrm flipV="1">
            <a:off x="-4762" y="7143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7" name="Date Placeholder 1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9" name="Freeform 11"/>
          <p:cNvSpPr/>
          <p:nvPr/>
        </p:nvSpPr>
        <p:spPr>
          <a:xfrm flipV="1">
            <a:off x="-4762" y="7143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Date Placeholder 4"/>
          <p:cNvSpPr>
            <a:spLocks noGrp="1"/>
          </p:cNvSpPr>
          <p:nvPr>
            <p:ph type="dt" sz="half" idx="1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Freeform 11"/>
          <p:cNvSpPr/>
          <p:nvPr/>
        </p:nvSpPr>
        <p:spPr>
          <a:xfrm flipV="1">
            <a:off x="-4762" y="491172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3" panose="05040102010807070707" pitchFamily="18" charset="2"/>
              <a:buNone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icon to add picture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Date Placeholder 4"/>
          <p:cNvSpPr>
            <a:spLocks noGrp="1"/>
          </p:cNvSpPr>
          <p:nvPr>
            <p:ph type="dt" sz="half" idx="1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31813" y="4983163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7" name="Freeform 11"/>
          <p:cNvSpPr/>
          <p:nvPr/>
        </p:nvSpPr>
        <p:spPr>
          <a:xfrm flipV="1">
            <a:off x="-4762" y="31781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324485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Freeform 11"/>
          <p:cNvSpPr/>
          <p:nvPr/>
        </p:nvSpPr>
        <p:spPr>
          <a:xfrm flipV="1">
            <a:off x="-4762" y="317817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6022" name="TextBox 36"/>
          <p:cNvSpPr txBox="1"/>
          <p:nvPr/>
        </p:nvSpPr>
        <p:spPr>
          <a:xfrm>
            <a:off x="2466975" y="647700"/>
            <a:ext cx="609600" cy="5857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defTabSz="457200" eaLnBrk="1" hangingPunct="1">
              <a:buNone/>
            </a:pPr>
            <a:r>
              <a:rPr lang="en-US" altLang="x-none" sz="8000" dirty="0">
                <a:solidFill>
                  <a:srgbClr val="A53010"/>
                </a:solidFill>
                <a:latin typeface="Arial" panose="020B0604020202020204" pitchFamily="34" charset="0"/>
              </a:rPr>
              <a:t>“</a:t>
            </a:r>
            <a:endParaRPr lang="en-US" altLang="x-none" sz="8000" dirty="0">
              <a:solidFill>
                <a:srgbClr val="A53010"/>
              </a:solidFill>
              <a:latin typeface="Arial" panose="020B0604020202020204" pitchFamily="34" charset="0"/>
            </a:endParaRPr>
          </a:p>
        </p:txBody>
      </p:sp>
      <p:sp>
        <p:nvSpPr>
          <p:cNvPr id="86023" name="TextBox 37"/>
          <p:cNvSpPr txBox="1"/>
          <p:nvPr/>
        </p:nvSpPr>
        <p:spPr>
          <a:xfrm>
            <a:off x="11114088" y="2905125"/>
            <a:ext cx="609600" cy="5842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 defTabSz="457200" eaLnBrk="1" hangingPunct="1">
              <a:buNone/>
            </a:pPr>
            <a:r>
              <a:rPr lang="en-US" altLang="x-none" sz="8000" dirty="0">
                <a:solidFill>
                  <a:srgbClr val="A53010"/>
                </a:solidFill>
                <a:latin typeface="Arial" panose="020B0604020202020204" pitchFamily="34" charset="0"/>
              </a:rPr>
              <a:t>”</a:t>
            </a:r>
            <a:endParaRPr lang="en-US" altLang="x-none" sz="8000" dirty="0">
              <a:solidFill>
                <a:srgbClr val="A53010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9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324485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5" name="Freeform 11"/>
          <p:cNvSpPr/>
          <p:nvPr/>
        </p:nvSpPr>
        <p:spPr>
          <a:xfrm flipV="1">
            <a:off x="-4762" y="4911725"/>
            <a:ext cx="1589087" cy="508000"/>
          </a:xfrm>
          <a:custGeom>
            <a:avLst/>
            <a:gdLst/>
            <a:ahLst/>
            <a:cxnLst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>
              <a:alpha val="100000"/>
            </a:scheme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37" name="Date Placeholder 4"/>
          <p:cNvSpPr>
            <a:spLocks noGrp="1"/>
          </p:cNvSpPr>
          <p:nvPr>
            <p:ph type="dt" sz="half" idx="1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531813" y="4983163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algn="r">
              <a:buNone/>
            </a:pPr>
            <a:fld id="{9A0DB2DC-4C9A-4742-B13C-FB6460FD3503}" type="slidenum">
              <a:rPr lang="en-US" altLang="x-none" dirty="0"/>
            </a:fld>
            <a:endParaRPr lang="en-US" altLang="x-non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image" Target="../media/image3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2" Type="http://schemas.openxmlformats.org/officeDocument/2006/relationships/theme" Target="../theme/theme2.xml"/><Relationship Id="rId21" Type="http://schemas.openxmlformats.org/officeDocument/2006/relationships/image" Target="../media/image3.png"/><Relationship Id="rId20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3" Type="http://schemas.openxmlformats.org/officeDocument/2006/relationships/theme" Target="../theme/theme4.xml"/><Relationship Id="rId12" Type="http://schemas.openxmlformats.org/officeDocument/2006/relationships/image" Target="../media/image5.png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9.xml"/><Relationship Id="rId22" Type="http://schemas.openxmlformats.org/officeDocument/2006/relationships/theme" Target="../theme/theme5.xml"/><Relationship Id="rId21" Type="http://schemas.openxmlformats.org/officeDocument/2006/relationships/image" Target="../media/image3.png"/><Relationship Id="rId20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75.xml"/><Relationship Id="rId18" Type="http://schemas.openxmlformats.org/officeDocument/2006/relationships/slideLayout" Target="../slideLayouts/slideLayout74.xml"/><Relationship Id="rId17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7" Type="http://schemas.openxmlformats.org/officeDocument/2006/relationships/theme" Target="../theme/theme7.xml"/><Relationship Id="rId16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026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dirty="0"/>
              <a:t>Bấm để sửa kiểu tiêu đề Bản cái</a:t>
            </a:r>
            <a:endParaRPr dirty="0"/>
          </a:p>
        </p:txBody>
      </p:sp>
      <p:sp>
        <p:nvSpPr>
          <p:cNvPr id="1027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Chỉnh sửa kiểu văn bản Bản cái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tx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050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dirty="0"/>
              <a:t>Bấm để sửa kiểu tiêu đề Bản cái</a:t>
            </a:r>
            <a:endParaRPr dirty="0"/>
          </a:p>
        </p:txBody>
      </p:sp>
      <p:sp>
        <p:nvSpPr>
          <p:cNvPr id="2051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Chỉnh sửa kiểu văn bản Bản cái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rgbClr val="9A5315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48CB04-A07C-4461-8C9A-93C954DD3E92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3074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x-none" dirty="0"/>
              <a:t>Click to edit Master title style</a:t>
            </a:r>
            <a:endParaRPr dirty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x-none" dirty="0"/>
              <a:t>Click to edit Master text styles</a:t>
            </a:r>
            <a:endParaRPr lang="en-US" altLang="x-none" dirty="0"/>
          </a:p>
          <a:p>
            <a:pPr lvl="1"/>
            <a:r>
              <a:rPr lang="en-US" altLang="x-none" dirty="0"/>
              <a:t>Second level</a:t>
            </a:r>
            <a:endParaRPr lang="en-US" altLang="x-none" dirty="0"/>
          </a:p>
          <a:p>
            <a:pPr lvl="2"/>
            <a:r>
              <a:rPr lang="en-US" altLang="x-none" dirty="0"/>
              <a:t>Third level</a:t>
            </a:r>
            <a:endParaRPr lang="en-US" altLang="x-none" dirty="0"/>
          </a:p>
          <a:p>
            <a:pPr lvl="3"/>
            <a:r>
              <a:rPr lang="en-US" altLang="x-none" dirty="0"/>
              <a:t>Fourth level</a:t>
            </a:r>
            <a:endParaRPr lang="en-US" altLang="x-none" dirty="0"/>
          </a:p>
          <a:p>
            <a:pPr lvl="4"/>
            <a:r>
              <a:rPr lang="en-US" altLang="x-none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35CD74-6F6C-47BE-A1EC-3D9406AB2B0F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latin typeface="Segoe Print" panose="02000600000000000000" pitchFamily="2" charset="0"/>
              </a:rPr>
            </a:fld>
            <a:endParaRPr lang="vi-VN" dirty="0">
              <a:latin typeface="Segoe Print" panose="020006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098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x-none" dirty="0"/>
              <a:t>Click to edit Master title style</a:t>
            </a:r>
            <a:endParaRPr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x-none" dirty="0"/>
              <a:t>Click to edit Master text styles</a:t>
            </a:r>
            <a:endParaRPr lang="en-US" altLang="x-none" dirty="0"/>
          </a:p>
          <a:p>
            <a:pPr lvl="1"/>
            <a:r>
              <a:rPr lang="en-US" altLang="x-none" dirty="0"/>
              <a:t>Second level</a:t>
            </a:r>
            <a:endParaRPr lang="en-US" altLang="x-none" dirty="0"/>
          </a:p>
          <a:p>
            <a:pPr lvl="2"/>
            <a:r>
              <a:rPr lang="en-US" altLang="x-none" dirty="0"/>
              <a:t>Third level</a:t>
            </a:r>
            <a:endParaRPr lang="en-US" altLang="x-none" dirty="0"/>
          </a:p>
          <a:p>
            <a:pPr lvl="3"/>
            <a:r>
              <a:rPr lang="en-US" altLang="x-none" dirty="0"/>
              <a:t>Fourth level</a:t>
            </a:r>
            <a:endParaRPr lang="en-US" altLang="x-none" dirty="0"/>
          </a:p>
          <a:p>
            <a:pPr lvl="4"/>
            <a:r>
              <a:rPr lang="en-US" altLang="x-none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8B8C4E-532F-45D9-9C64-CAA6BD57B460}" type="datetime1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latin typeface="Segoe Print" panose="02000600000000000000" pitchFamily="2" charset="0"/>
              </a:rPr>
            </a:fld>
            <a:endParaRPr lang="vi-VN" dirty="0">
              <a:latin typeface="Segoe Print" panose="02000600000000000000" pitchFamily="2" charset="0"/>
            </a:endParaRPr>
          </a:p>
        </p:txBody>
      </p:sp>
      <p:pic>
        <p:nvPicPr>
          <p:cNvPr id="4103" name="Picture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5875" y="0"/>
            <a:ext cx="12160250" cy="693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12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/>
            <a:r>
              <a:rPr dirty="0"/>
              <a:t>Bấm để sửa kiểu tiêu đề Bản cái</a:t>
            </a:r>
            <a:endParaRPr dirty="0"/>
          </a:p>
        </p:txBody>
      </p:sp>
      <p:sp>
        <p:nvSpPr>
          <p:cNvPr id="512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065213" y="1752600"/>
            <a:ext cx="10058400" cy="42291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dirty="0"/>
              <a:t>Chỉnh sửa kiểu văn bản Bản cái</a:t>
            </a:r>
            <a:endParaRPr dirty="0"/>
          </a:p>
          <a:p>
            <a:pPr lvl="1"/>
            <a:r>
              <a:rPr dirty="0"/>
              <a:t>Mức hai</a:t>
            </a:r>
            <a:endParaRPr dirty="0"/>
          </a:p>
          <a:p>
            <a:pPr lvl="2"/>
            <a:r>
              <a:rPr dirty="0"/>
              <a:t>Mức ba</a:t>
            </a:r>
            <a:endParaRPr dirty="0"/>
          </a:p>
          <a:p>
            <a:pPr lvl="3"/>
            <a:r>
              <a:rPr dirty="0"/>
              <a:t>Mức bốn</a:t>
            </a:r>
            <a:endParaRPr dirty="0"/>
          </a:p>
          <a:p>
            <a:pPr lvl="4"/>
            <a:r>
              <a:rPr dirty="0"/>
              <a:t>Mức năm</a:t>
            </a:r>
            <a:endParaRPr dirty="0"/>
          </a:p>
        </p:txBody>
      </p:sp>
      <p:sp>
        <p:nvSpPr>
          <p:cNvPr id="6" name="Chỗ dành sẵn cho Số Trang chiếu 5"/>
          <p:cNvSpPr>
            <a:spLocks noGrp="1"/>
          </p:cNvSpPr>
          <p:nvPr>
            <p:ph type="sldNum" sz="quarter" idx="4"/>
          </p:nvPr>
        </p:nvSpPr>
        <p:spPr>
          <a:xfrm>
            <a:off x="1065213" y="6019800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100">
                <a:solidFill>
                  <a:srgbClr val="9A5315"/>
                </a:solidFill>
                <a:latin typeface="Arial" panose="020B0604020202020204" pitchFamily="34" charset="0"/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cs typeface="Tahoma" panose="020B0604030504040204" pitchFamily="34" charset="0"/>
              </a:rPr>
            </a:fld>
            <a:endParaRPr lang="vi-VN" dirty="0">
              <a:latin typeface="Segoe Print" panose="02000600000000000000" pitchFamily="2" charset="0"/>
              <a:cs typeface="Tahoma" panose="020B0604030504040204" pitchFamily="34" charset="0"/>
            </a:endParaRPr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979613" y="6019800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100" b="0" i="0" u="none" strike="noStrike" kern="1200" cap="none" spc="0" normalizeH="0" baseline="0" noProof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8075613" y="6019800"/>
            <a:ext cx="1397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rgbClr val="9A5315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24054C-DB0E-46C0-8952-0C6A6DBD3525}" type="datetime1">
              <a:rPr kumimoji="0" lang="vi-VN" sz="1100" b="0" i="0" u="none" strike="noStrike" kern="1200" cap="none" spc="0" normalizeH="0" baseline="0" noProof="0">
                <a:ln>
                  <a:noFill/>
                </a:ln>
                <a:solidFill>
                  <a:srgbClr val="9A5315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</a:fld>
            <a:endParaRPr kumimoji="0" lang="vi-VN" sz="1100" b="0" i="0" u="none" strike="noStrike" kern="1200" cap="none" spc="0" normalizeH="0" baseline="0" noProof="0" dirty="0">
              <a:ln>
                <a:noFill/>
              </a:ln>
              <a:solidFill>
                <a:srgbClr val="9A5315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</p:sldLayoutIdLst>
  <p:transition spd="med">
    <p:fade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4D290B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739775" indent="-282575" algn="l" rtl="0" eaLnBrk="0" fontAlgn="base" hangingPunct="0">
        <a:spcBef>
          <a:spcPts val="12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3000" indent="-228600" algn="l" rtl="0" eaLnBrk="0" fontAlgn="base" hangingPunct="0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614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x-none" dirty="0"/>
              <a:t>Click to edit Master title style</a:t>
            </a:r>
            <a:endParaRPr dirty="0"/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x-none" dirty="0"/>
              <a:t>Click to edit Master text styles</a:t>
            </a:r>
            <a:endParaRPr lang="en-US" altLang="x-none" dirty="0"/>
          </a:p>
          <a:p>
            <a:pPr lvl="1"/>
            <a:r>
              <a:rPr lang="en-US" altLang="x-none" dirty="0"/>
              <a:t>Second level</a:t>
            </a:r>
            <a:endParaRPr lang="en-US" altLang="x-none" dirty="0"/>
          </a:p>
          <a:p>
            <a:pPr lvl="2"/>
            <a:r>
              <a:rPr lang="en-US" altLang="x-none" dirty="0"/>
              <a:t>Third level</a:t>
            </a:r>
            <a:endParaRPr lang="en-US" altLang="x-none" dirty="0"/>
          </a:p>
          <a:p>
            <a:pPr lvl="3"/>
            <a:r>
              <a:rPr lang="en-US" altLang="x-none" dirty="0"/>
              <a:t>Fourth level</a:t>
            </a:r>
            <a:endParaRPr lang="en-US" altLang="x-none" dirty="0"/>
          </a:p>
          <a:p>
            <a:pPr lvl="4"/>
            <a:r>
              <a:rPr lang="en-US" altLang="x-none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835CD74-6F6C-47BE-A1EC-3D9406AB2B0F}" type="datetime1">
              <a:rPr kumimoji="0" 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vi-VN" dirty="0">
                <a:latin typeface="Segoe Print" panose="02000600000000000000" pitchFamily="2" charset="0"/>
              </a:rPr>
            </a:fld>
            <a:endParaRPr lang="vi-VN" dirty="0">
              <a:latin typeface="Segoe Print" panose="020006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/>
      <p:grpSp>
        <p:nvGrpSpPr>
          <p:cNvPr id="7170" name="Group 22"/>
          <p:cNvGrpSpPr/>
          <p:nvPr/>
        </p:nvGrpSpPr>
        <p:grpSpPr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7190" name="Freeform 11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1" name="Freeform 12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2" name="Freeform 1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3" name="Freeform 14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4" name="Freeform 15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5" name="Freeform 16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6" name="Freeform 17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7" name="Freeform 18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8" name="Freeform 19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99" name="Freeform 20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0" name="Freeform 21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201" name="Freeform 22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grpSp>
        <p:nvGrpSpPr>
          <p:cNvPr id="7171" name="Group 9"/>
          <p:cNvGrpSpPr/>
          <p:nvPr/>
        </p:nvGrpSpPr>
        <p:grpSpPr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7178" name="Freeform 27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79" name="Freeform 28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0" name="Freeform 29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1" name="Freeform 30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2" name="Freeform 31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3" name="Freeform 32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4" name="Freeform 3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5" name="Freeform 34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6" name="Freeform 35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7" name="Freeform 36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8" name="Freeform 37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  <p:sp>
          <p:nvSpPr>
            <p:cNvPr id="7189" name="Freeform 38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>
                <a:alpha val="100000"/>
              </a:schemeClr>
            </a:solidFill>
            <a:ln w="9525">
              <a:noFill/>
            </a:ln>
          </p:spPr>
          <p:txBody>
            <a:bodyPr/>
            <a:p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173" name="Title Placeholder 1"/>
          <p:cNvSpPr>
            <a:spLocks noGrp="1"/>
          </p:cNvSpPr>
          <p:nvPr>
            <p:ph type="title"/>
          </p:nvPr>
        </p:nvSpPr>
        <p:spPr>
          <a:xfrm>
            <a:off x="2592388" y="623888"/>
            <a:ext cx="8912225" cy="12811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x-none" dirty="0"/>
              <a:t>Click to edit Master title style</a:t>
            </a:r>
            <a:endParaRPr lang="en-US" altLang="x-none" dirty="0"/>
          </a:p>
        </p:txBody>
      </p:sp>
      <p:sp>
        <p:nvSpPr>
          <p:cNvPr id="7174" name="Text Placeholder 2"/>
          <p:cNvSpPr>
            <a:spLocks noGrp="1"/>
          </p:cNvSpPr>
          <p:nvPr>
            <p:ph type="body" idx="1"/>
          </p:nvPr>
        </p:nvSpPr>
        <p:spPr>
          <a:xfrm>
            <a:off x="2589213" y="2133600"/>
            <a:ext cx="8915400" cy="3886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x-none" dirty="0"/>
              <a:t>Click to edit Master text styles</a:t>
            </a:r>
            <a:endParaRPr lang="en-US" altLang="x-none" dirty="0"/>
          </a:p>
          <a:p>
            <a:pPr lvl="1"/>
            <a:r>
              <a:rPr lang="en-US" altLang="x-none" dirty="0"/>
              <a:t>Second level</a:t>
            </a:r>
            <a:endParaRPr lang="en-US" altLang="x-none" dirty="0"/>
          </a:p>
          <a:p>
            <a:pPr lvl="2"/>
            <a:r>
              <a:rPr lang="en-US" altLang="x-none" dirty="0"/>
              <a:t>Third level</a:t>
            </a:r>
            <a:endParaRPr lang="en-US" altLang="x-none" dirty="0"/>
          </a:p>
          <a:p>
            <a:pPr lvl="3"/>
            <a:r>
              <a:rPr lang="en-US" altLang="x-none" dirty="0"/>
              <a:t>Fourth level</a:t>
            </a:r>
            <a:endParaRPr lang="en-US" altLang="x-none" dirty="0"/>
          </a:p>
          <a:p>
            <a:pPr lvl="4"/>
            <a:r>
              <a:rPr lang="en-US" altLang="x-none" dirty="0"/>
              <a:t>Fifth level</a:t>
            </a:r>
            <a:endParaRPr lang="en-US" altLang="x-non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79226BE-E8BC-494E-A6B6-78433A22A6C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3" y="787400"/>
            <a:ext cx="7794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  <a:latin typeface="Century Gothic" panose="020B0502020202020204" pitchFamily="34" charset="0"/>
              </a:defRPr>
            </a:lvl1pPr>
          </a:lstStyle>
          <a:p>
            <a:pPr lvl="0" defTabSz="457200" eaLnBrk="1" hangingPunct="1">
              <a:buNone/>
            </a:pPr>
            <a:fld id="{9A0DB2DC-4C9A-4742-B13C-FB6460FD3503}" type="slidenum">
              <a:rPr lang="en-US" altLang="x-none" dirty="0"/>
            </a:fld>
            <a:endParaRPr lang="en-US" altLang="x-none" dirty="0">
              <a:latin typeface="Segoe Print" panose="020006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8.xml"/><Relationship Id="rId1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8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6724690" y="790805"/>
            <a:ext cx="46839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50" normalizeH="0" baseline="0" noProof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5400" b="1" i="0" u="none" strike="noStrike" kern="1200" cap="none" spc="50" normalizeH="0" baseline="0" noProof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2652713" y="1924151"/>
            <a:ext cx="7096304" cy="286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CÁC EM ĐẾN VỚI TIẾT HỌC HÔM NAY</a:t>
            </a:r>
            <a:endParaRPr kumimoji="0" lang="vi-VN" sz="6000" b="1" i="0" u="none" strike="noStrike" kern="1200" cap="none" spc="0" normalizeH="0" baseline="0" noProof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2164" name="TextBox 12"/>
          <p:cNvSpPr txBox="1"/>
          <p:nvPr/>
        </p:nvSpPr>
        <p:spPr>
          <a:xfrm>
            <a:off x="3000375" y="6088063"/>
            <a:ext cx="23050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dirty="0">
              <a:latin typeface="Segoe Print" panose="02000600000000000000" pitchFamily="2" charset="0"/>
            </a:endParaRPr>
          </a:p>
        </p:txBody>
      </p:sp>
      <p:sp>
        <p:nvSpPr>
          <p:cNvPr id="92165" name="TextBox 15"/>
          <p:cNvSpPr txBox="1"/>
          <p:nvPr/>
        </p:nvSpPr>
        <p:spPr>
          <a:xfrm>
            <a:off x="2652713" y="6234113"/>
            <a:ext cx="23177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dirty="0">
              <a:latin typeface="Segoe Print" panose="02000600000000000000" pitchFamily="2" charset="0"/>
            </a:endParaRPr>
          </a:p>
        </p:txBody>
      </p:sp>
      <p:sp>
        <p:nvSpPr>
          <p:cNvPr id="92166" name="TextBox 16"/>
          <p:cNvSpPr txBox="1"/>
          <p:nvPr/>
        </p:nvSpPr>
        <p:spPr>
          <a:xfrm>
            <a:off x="244475" y="5930900"/>
            <a:ext cx="23177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dirty="0">
              <a:latin typeface="Segoe Print" panose="02000600000000000000" pitchFamily="2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5"/>
          <p:cNvSpPr txBox="1"/>
          <p:nvPr/>
        </p:nvSpPr>
        <p:spPr>
          <a:xfrm>
            <a:off x="322263" y="438150"/>
            <a:ext cx="6851650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Bạn gái đang thực hiện hoạt động gì?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538" y="1179513"/>
            <a:ext cx="7199312" cy="5857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 đang hát.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638" y="2890838"/>
            <a:ext cx="71993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Những bộ phận n</a:t>
            </a:r>
            <a:r>
              <a:rPr lang="en-US" altLang="x-non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trên cơ thể có thể thực hiện được hoạt động đó?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263" y="4133850"/>
            <a:ext cx="685165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dùng tay để cầm micro, miệng để phát ra âm thanh, đầu để ghi nhớ b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hát, mắt để quan sát.</a:t>
            </a:r>
            <a:endParaRPr lang="en-US" altLang="x-none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6" t="14763" b="44363"/>
          <a:stretch>
            <a:fillRect/>
          </a:stretch>
        </p:blipFill>
        <p:spPr bwMode="auto">
          <a:xfrm>
            <a:off x="7817476" y="103030"/>
            <a:ext cx="4377699" cy="6645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TextBox 5"/>
          <p:cNvSpPr txBox="1"/>
          <p:nvPr/>
        </p:nvSpPr>
        <p:spPr>
          <a:xfrm>
            <a:off x="4262438" y="425450"/>
            <a:ext cx="71993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Bạn nam đang thực hiện hoạt động gì?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2438" y="1158875"/>
            <a:ext cx="7199312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vẽ tranh</a:t>
            </a:r>
            <a:r>
              <a:rPr lang="en-US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438" y="2754313"/>
            <a:ext cx="71993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Những bộ phận n</a:t>
            </a:r>
            <a:r>
              <a:rPr lang="en-US" altLang="x-none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trên cơ thể có thể thực hiện được hoạt động đó?</a:t>
            </a:r>
            <a:endParaRPr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2438" y="3979863"/>
            <a:ext cx="71993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dùng tay để vẽ, mắt để quan sát.</a:t>
            </a:r>
            <a:endParaRPr lang="en-US" altLang="x-none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2406" name="Picture 2"/>
          <p:cNvPicPr>
            <a:picLocks noChangeAspect="1"/>
          </p:cNvPicPr>
          <p:nvPr/>
        </p:nvPicPr>
        <p:blipFill>
          <a:blip r:embed="rId1"/>
          <a:srcRect l="68535" t="55724"/>
          <a:stretch>
            <a:fillRect/>
          </a:stretch>
        </p:blipFill>
        <p:spPr>
          <a:xfrm>
            <a:off x="0" y="0"/>
            <a:ext cx="4262438" cy="7005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Cloud 1"/>
          <p:cNvSpPr/>
          <p:nvPr/>
        </p:nvSpPr>
        <p:spPr>
          <a:xfrm>
            <a:off x="1249363" y="0"/>
            <a:ext cx="9053513" cy="530542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15000"/>
              </a:lnSpc>
              <a:buNone/>
            </a:pPr>
            <a:endParaRPr lang="en-US" altLang="x-none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lnSpc>
                <a:spcPct val="115000"/>
              </a:lnSpc>
              <a:buNone/>
            </a:pPr>
            <a:r>
              <a:rPr lang="en-US" altLang="x-none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bộ phận trên cơ thể đều có chức năng, nhiệm vụ của nó.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một hoạt động, chúng ta phải sử dụng nhiều bộ phận trên cơ thể để thực hiện.</a:t>
            </a:r>
            <a:endParaRPr sz="40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 eaLnBrk="1" hangingPunct="1">
              <a:buNone/>
            </a:pPr>
            <a:endParaRPr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941978" y="2336270"/>
            <a:ext cx="3211135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</a:t>
            </a:r>
            <a:endParaRPr kumimoji="0" lang="en-US" sz="7200" b="1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 </a:t>
            </a:r>
            <a:endParaRPr kumimoji="0" lang="en-US" sz="7200" b="1" i="0" u="none" strike="noStrike" kern="1200" cap="none" spc="0" normalizeH="0" baseline="0" noProof="0" smtClean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smtClean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2,3</a:t>
            </a:r>
            <a:endParaRPr kumimoji="0" lang="en-US" sz="7200" b="1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451" name="TextBox 2"/>
          <p:cNvSpPr txBox="1"/>
          <p:nvPr/>
        </p:nvSpPr>
        <p:spPr>
          <a:xfrm>
            <a:off x="1133475" y="1220788"/>
            <a:ext cx="5461000" cy="157003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x-none" sz="3200" b="1" dirty="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CHỨC NĂNG KHÁC CỦA CÁC BỘ PHẬN TRÊN CƠ THỂ</a:t>
            </a:r>
            <a:endParaRPr sz="3200" b="1" dirty="0">
              <a:solidFill>
                <a:srgbClr val="9A531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445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2974975"/>
            <a:ext cx="5151438" cy="2987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547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1618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5" t="19860" r="55336"/>
          <a:stretch>
            <a:fillRect/>
          </a:stretch>
        </p:blipFill>
        <p:spPr bwMode="auto">
          <a:xfrm>
            <a:off x="0" y="949809"/>
            <a:ext cx="4829576" cy="38411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6499" name="Picture 3"/>
          <p:cNvPicPr>
            <a:picLocks noChangeAspect="1"/>
          </p:cNvPicPr>
          <p:nvPr/>
        </p:nvPicPr>
        <p:blipFill>
          <a:blip r:embed="rId1"/>
          <a:srcRect b="80186"/>
          <a:stretch>
            <a:fillRect/>
          </a:stretch>
        </p:blipFill>
        <p:spPr>
          <a:xfrm>
            <a:off x="1588" y="3175"/>
            <a:ext cx="12193587" cy="989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537200" y="1090613"/>
            <a:ext cx="5178425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Bạn nam đang bế em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7200" y="1757363"/>
            <a:ext cx="6400800" cy="286226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Bạn nam dùng:</a:t>
            </a:r>
            <a:endParaRPr lang="en-US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để ôm em.</a:t>
            </a:r>
            <a:endParaRPr lang="en-US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để cười đùa, nói chuyện với em.</a:t>
            </a:r>
            <a:endParaRPr lang="en-US" altLang="x-non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Mắt:</a:t>
            </a:r>
            <a:r>
              <a:rPr lang="en-US" altLang="x-non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quan sát em</a:t>
            </a:r>
            <a:endParaRPr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1620" name="Picture 4"/>
          <p:cNvPicPr>
            <a:picLocks noChangeAspect="1"/>
          </p:cNvPicPr>
          <p:nvPr/>
        </p:nvPicPr>
        <p:blipFill>
          <a:blip r:embed="rId2"/>
          <a:srcRect l="9604" t="87173" r="33403"/>
          <a:stretch>
            <a:fillRect/>
          </a:stretch>
        </p:blipFill>
        <p:spPr>
          <a:xfrm>
            <a:off x="1588" y="4824413"/>
            <a:ext cx="5535612" cy="1198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097588" y="4822825"/>
            <a:ext cx="5178425" cy="12001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eaLnBrk="1" hangingPunct="1"/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Thể hiện sự quan tâm, yêu thương, chăm sóc em.</a:t>
            </a:r>
            <a:endParaRPr sz="3600" dirty="0">
              <a:solidFill>
                <a:srgbClr val="9A531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7522" name="Picture 3"/>
          <p:cNvPicPr>
            <a:picLocks noChangeAspect="1"/>
          </p:cNvPicPr>
          <p:nvPr/>
        </p:nvPicPr>
        <p:blipFill>
          <a:blip r:embed="rId1"/>
          <a:srcRect b="80186"/>
          <a:stretch>
            <a:fillRect/>
          </a:stretch>
        </p:blipFill>
        <p:spPr>
          <a:xfrm>
            <a:off x="1588" y="3175"/>
            <a:ext cx="12193587" cy="989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537200" y="1090613"/>
            <a:ext cx="6654800" cy="1200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Hai bạn học sinh khoanh tay ch</a:t>
            </a:r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bác bảo vệ.</a:t>
            </a:r>
            <a:endParaRPr sz="3600" dirty="0">
              <a:solidFill>
                <a:srgbClr val="9A531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7200" y="2290763"/>
            <a:ext cx="6400800" cy="1754188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Hai bạn dùng:</a:t>
            </a:r>
            <a:endParaRPr lang="en-US" altLang="x-none" sz="3600" dirty="0">
              <a:solidFill>
                <a:srgbClr val="9A53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x-none" sz="3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miệng: </a:t>
            </a:r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nói lời ch</a:t>
            </a:r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</a:t>
            </a:r>
            <a:endParaRPr lang="en-US" altLang="x-none" sz="3600" dirty="0">
              <a:solidFill>
                <a:srgbClr val="9A53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altLang="x-none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Mắt:</a:t>
            </a:r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quan sát.</a:t>
            </a:r>
            <a:endParaRPr sz="3600" dirty="0">
              <a:solidFill>
                <a:srgbClr val="9A531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1620" name="Picture 4"/>
          <p:cNvPicPr>
            <a:picLocks noChangeAspect="1"/>
          </p:cNvPicPr>
          <p:nvPr/>
        </p:nvPicPr>
        <p:blipFill>
          <a:blip r:embed="rId2"/>
          <a:srcRect l="9604" t="87173" r="33403"/>
          <a:stretch>
            <a:fillRect/>
          </a:stretch>
        </p:blipFill>
        <p:spPr>
          <a:xfrm>
            <a:off x="0" y="5010150"/>
            <a:ext cx="5535613" cy="11985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5995988" y="4656138"/>
            <a:ext cx="5176838" cy="175418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eaLnBrk="1" hangingPunct="1"/>
            <a:r>
              <a:rPr lang="en-US" altLang="x-none" sz="3600" dirty="0">
                <a:solidFill>
                  <a:srgbClr val="9A531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Thể hiện phép lịch sự, sự kính trọng, yêu thương với người lớn.</a:t>
            </a:r>
            <a:endParaRPr sz="3600" dirty="0">
              <a:solidFill>
                <a:srgbClr val="9A531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46" t="14415" r="12876" b="17041"/>
          <a:stretch>
            <a:fillRect/>
          </a:stretch>
        </p:blipFill>
        <p:spPr bwMode="auto">
          <a:xfrm>
            <a:off x="0" y="722514"/>
            <a:ext cx="5125792" cy="42873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Cloud 1"/>
          <p:cNvSpPr/>
          <p:nvPr/>
        </p:nvSpPr>
        <p:spPr>
          <a:xfrm>
            <a:off x="1249363" y="0"/>
            <a:ext cx="9053513" cy="530542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eaLnBrk="1" hangingPunct="1">
              <a:lnSpc>
                <a:spcPct val="115000"/>
              </a:lnSpc>
            </a:pPr>
            <a:endParaRPr lang="fr-FR" altLang="x-none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>
              <a:lnSpc>
                <a:spcPct val="115000"/>
              </a:lnSpc>
            </a:pPr>
            <a:r>
              <a:rPr lang="fr-FR" altLang="x-none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bộ phận trên cơ thể ngo</a:t>
            </a:r>
            <a:r>
              <a:rPr lang="fr-FR" altLang="x-none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fr-FR" altLang="x-none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các chức năng cơ học đã có thì còn được sử dụng để thể hiện tình cảm, giúp đỡ người khác khi gặp khó khăn.</a:t>
            </a:r>
            <a:endParaRPr lang="en-US" altLang="x-none" sz="4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/>
            <a:endParaRPr sz="4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3058641" y="1704647"/>
            <a:ext cx="5920210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HÀNH</a:t>
            </a:r>
            <a:endParaRPr kumimoji="0" lang="en-US" sz="7200" b="1" i="0" u="none" strike="noStrike" kern="1200" cap="none" spc="0" normalizeH="0" baseline="0" noProof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2065895" y="1642211"/>
            <a:ext cx="8060220" cy="175432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sng" strike="noStrike" kern="1200" cap="none" spc="0" normalizeH="0" baseline="0" noProof="0">
                <a:solidFill>
                  <a:schemeClr val="accent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TRÒ </a:t>
            </a:r>
            <a:r>
              <a:rPr kumimoji="0" lang="en-US" sz="5400" b="0" i="0" u="sng" strike="noStrike" kern="1200" cap="none" spc="0" normalizeH="0" baseline="0" noProof="0" smtClean="0">
                <a:solidFill>
                  <a:schemeClr val="accent5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CHƠI</a:t>
            </a:r>
            <a:endParaRPr kumimoji="0" lang="en-US" sz="5400" b="0" i="0" u="sng" strike="noStrike" kern="1200" cap="none" spc="0" normalizeH="0" baseline="0" noProof="0" smtClean="0">
              <a:solidFill>
                <a:schemeClr val="accent5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smtClean="0">
                <a:solidFill>
                  <a:schemeClr val="accent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Arial" panose="020B0604020202020204" pitchFamily="34" charset="0"/>
              </a:rPr>
              <a:t>AI NHANH, AI ĐÚNG?</a:t>
            </a:r>
            <a:endParaRPr kumimoji="0" lang="en-US" sz="5400" b="1" i="0" u="none" strike="noStrike" kern="1200" cap="none" spc="0" normalizeH="0" baseline="0" noProof="0">
              <a:solidFill>
                <a:schemeClr val="accent3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0595" name="Picture 5"/>
          <p:cNvPicPr>
            <a:picLocks noChangeAspect="1"/>
          </p:cNvPicPr>
          <p:nvPr/>
        </p:nvPicPr>
        <p:blipFill>
          <a:blip r:embed="rId2"/>
          <a:srcRect l="30769" t="16487" r="10741"/>
          <a:stretch>
            <a:fillRect/>
          </a:stretch>
        </p:blipFill>
        <p:spPr>
          <a:xfrm>
            <a:off x="3232150" y="3567113"/>
            <a:ext cx="6181725" cy="33639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3509562" y="1131801"/>
            <a:ext cx="517289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sng" strike="noStrike" kern="1200" cap="all" spc="0" normalizeH="0" baseline="0" noProof="0"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 NHIÊN và  XÃ HỘI</a:t>
            </a:r>
            <a:endParaRPr kumimoji="0" lang="en-US" sz="3600" b="1" i="0" u="sng" strike="noStrike" kern="1200" cap="all" spc="0" normalizeH="0" baseline="0" noProof="0">
              <a:solidFill>
                <a:schemeClr val="accent3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3186286"/>
            <a:ext cx="12192000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sng" strike="noStrike" kern="1200" cap="all" spc="0" normalizeH="0" baseline="0" noProof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20:</a:t>
            </a:r>
            <a:r>
              <a:rPr kumimoji="0" lang="en-US" sz="5400" b="1" i="0" u="none" strike="noStrike" kern="1200" cap="all" spc="0" normalizeH="0" baseline="0" noProof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CƠ THỂ EM</a:t>
            </a:r>
            <a:r>
              <a:rPr kumimoji="0" lang="en-US" sz="4800" b="1" i="0" u="none" strike="noStrike" kern="1200" cap="all" spc="0" normalizeH="0" baseline="0" noProof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(Tiết 2</a:t>
            </a:r>
            <a:r>
              <a:rPr kumimoji="0" lang="en-US" sz="4800" b="1" i="0" u="none" strike="noStrike" kern="1200" cap="all" spc="0" normalizeH="0" baseline="0" noProof="0" smtClean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  <a:endParaRPr kumimoji="0" lang="en-US" sz="4800" b="1" i="0" u="none" strike="noStrike" kern="1200" cap="all" spc="0" normalizeH="0" baseline="0" noProof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188" name="TextBox 1"/>
          <p:cNvSpPr txBox="1"/>
          <p:nvPr/>
        </p:nvSpPr>
        <p:spPr>
          <a:xfrm>
            <a:off x="2528888" y="141288"/>
            <a:ext cx="7877175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endParaRPr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040066"/>
            <a:ext cx="121920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sng" strike="noStrike" kern="1200" cap="all" spc="0" normalizeH="0" baseline="0" noProof="0"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Chủ đề 5:</a:t>
            </a:r>
            <a:r>
              <a:rPr kumimoji="0" lang="en-US" sz="4400" b="1" i="0" u="none" strike="noStrike" kern="1200" cap="all" spc="0" normalizeH="0" baseline="0" noProof="0">
                <a:solidFill>
                  <a:schemeClr val="accent3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con người và sức khỏe</a:t>
            </a:r>
            <a:endParaRPr kumimoji="0" lang="en-US" sz="4400" b="1" i="0" u="none" strike="noStrike" kern="1200" cap="all" spc="0" normalizeH="0" baseline="0" noProof="0">
              <a:solidFill>
                <a:schemeClr val="accent3">
                  <a:lumMod val="7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2" t="4497" r="9649" b="51179"/>
          <a:stretch>
            <a:fillRect/>
          </a:stretch>
        </p:blipFill>
        <p:spPr>
          <a:xfrm>
            <a:off x="87811" y="268549"/>
            <a:ext cx="12016377" cy="6320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/>
          <p:cNvSpPr/>
          <p:nvPr/>
        </p:nvSpPr>
        <p:spPr>
          <a:xfrm>
            <a:off x="993775" y="3968750"/>
            <a:ext cx="1225550" cy="1114425"/>
          </a:xfrm>
          <a:prstGeom prst="ellipse">
            <a:avLst/>
          </a:prstGeom>
          <a:solidFill>
            <a:srgbClr val="C531B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algn="ctr" defTabSz="457200" eaLnBrk="1" hangingPunct="1">
              <a:buNone/>
            </a:pPr>
            <a:r>
              <a:rPr lang="en-US" altLang="x-none" b="1" dirty="0">
                <a:solidFill>
                  <a:srgbClr val="000000"/>
                </a:solidFill>
                <a:latin typeface="Century Gothic" panose="020B0502020202020204" pitchFamily="34" charset="0"/>
              </a:rPr>
              <a:t>Suy nghĩ</a:t>
            </a:r>
            <a:endParaRPr lang="en-US" altLang="x-none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379663" y="3962400"/>
            <a:ext cx="1223963" cy="1114425"/>
          </a:xfrm>
          <a:prstGeom prst="ellipse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algn="ctr" defTabSz="457200" eaLnBrk="1" hangingPunct="1">
              <a:buNone/>
            </a:pPr>
            <a:r>
              <a:rPr lang="en-US" altLang="x-none" b="1" dirty="0">
                <a:solidFill>
                  <a:srgbClr val="000000"/>
                </a:solidFill>
                <a:latin typeface="Century Gothic" panose="020B0502020202020204" pitchFamily="34" charset="0"/>
              </a:rPr>
              <a:t>Quay đầu</a:t>
            </a:r>
            <a:endParaRPr lang="en-US" altLang="x-none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93775" y="5146675"/>
            <a:ext cx="1154113" cy="1154113"/>
          </a:xfrm>
          <a:prstGeom prst="ellipse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algn="ctr" defTabSz="457200" eaLnBrk="1" hangingPunct="1">
              <a:buNone/>
            </a:pPr>
            <a:r>
              <a:rPr lang="en-US" altLang="x-none" b="1" dirty="0">
                <a:solidFill>
                  <a:srgbClr val="000000"/>
                </a:solidFill>
                <a:latin typeface="Century Gothic" panose="020B0502020202020204" pitchFamily="34" charset="0"/>
              </a:rPr>
              <a:t>Cầm nắm</a:t>
            </a:r>
            <a:endParaRPr lang="en-US" altLang="x-none" b="1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51113" y="5156200"/>
            <a:ext cx="1154113" cy="1144588"/>
          </a:xfrm>
          <a:prstGeom prst="ellipse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Đi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0.40764 L 0.18971 -0.0699 C 0.22917 0.00625 0.28854 0.04746 0.35078 0.04746 C 0.42162 0.04746 0.47839 0.00625 0.51784 -0.0699 L 0.70781 -0.4076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00" y="2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-0.20209 L 0.16433 0.0081 C 0.19792 0.05532 0.24831 0.08125 0.30104 0.08125 C 0.36094 0.08125 0.40912 0.05532 0.44271 0.0081 L 0.60378 -0.2020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1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50694 L 0.05781 -0.09051 C 0.06979 0.00324 0.08789 0.05394 0.1069 0.05394 C 0.12838 0.05394 0.1457 0.00324 0.15768 -0.09051 L 0.21562 -0.50694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0" y="28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9491 L 0.15859 0.0155 C 0.19167 0.0405 0.24128 0.05393 0.29323 0.05393 C 0.35247 0.05393 0.39987 0.0405 0.43294 0.0155 L 0.5918 -0.09491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0" y="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3451377" y="1704647"/>
            <a:ext cx="5134740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smtClean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  <a:endParaRPr kumimoji="0" lang="en-US" sz="7200" b="1" i="0" u="none" strike="noStrike" kern="1200" cap="none" spc="0" normalizeH="0" baseline="0" noProof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13666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850"/>
            <a:ext cx="12192000" cy="6724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5088" y="1589088"/>
            <a:ext cx="53832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Vì sao bạn nam trong hình phải dùng nạng?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665413"/>
            <a:ext cx="5035550" cy="10779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Bạn nam đang bị thương ở chân.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589088"/>
            <a:ext cx="5383213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đã giúp đỡ bạn nam như thế n</a:t>
            </a:r>
            <a:r>
              <a:rPr lang="en-US" altLang="x-none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2714625"/>
            <a:ext cx="503555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just"/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Bạn nữ đã chạy lại v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à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ngỏ lời giúp bạn. Bạn nữ đã dìu bạn nam đi về nh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" panose="05000000000000000000" pitchFamily="2" charset="2"/>
              </a:rPr>
              <a:t>à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Oval Callout 8"/>
          <p:cNvSpPr/>
          <p:nvPr/>
        </p:nvSpPr>
        <p:spPr>
          <a:xfrm>
            <a:off x="65088" y="939800"/>
            <a:ext cx="5562600" cy="3863975"/>
          </a:xfrm>
          <a:prstGeom prst="wedgeEllipseCallout">
            <a:avLst>
              <a:gd name="adj1" fmla="val 82742"/>
              <a:gd name="adj2" fmla="val -25089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algn="ctr" eaLnBrk="1" hangingPunct="1"/>
            <a:r>
              <a:rPr lang="en-US" altLang="x-none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</a:t>
            </a:r>
            <a:r>
              <a:rPr lang="en-US" altLang="x-none" sz="3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của bạn nữ rất tốt, bạn đã biết quan tâm, giúp đỡ mọi người khi gặp khó khăn, hoạn nạn.</a:t>
            </a:r>
            <a:endParaRPr sz="3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8937625" y="2127250"/>
            <a:ext cx="3254375" cy="4041775"/>
          </a:xfrm>
          <a:prstGeom prst="cloudCallout">
            <a:avLst>
              <a:gd name="adj1" fmla="val -80958"/>
              <a:gd name="adj2" fmla="val -2852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Segoe Print" panose="02000600000000000000" pitchFamily="2" charset="0"/>
                <a:ea typeface="+mn-ea"/>
                <a:cs typeface="+mn-cs"/>
              </a:defRPr>
            </a:lvl5pPr>
          </a:lstStyle>
          <a:p>
            <a:pPr lvl="0" algn="ctr" eaLnBrk="1" hangingPunct="1"/>
            <a:endParaRPr lang="en-US" altLang="x-none" sz="3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1" hangingPunct="1"/>
            <a:r>
              <a:rPr lang="en-US" altLang="x-none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l</a:t>
            </a:r>
            <a:r>
              <a:rPr lang="en-US" altLang="x-none" sz="3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trong tình huống đó, em sẽ l</a:t>
            </a:r>
            <a:r>
              <a:rPr lang="en-US" altLang="x-none" sz="32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gì giúp bạn?</a:t>
            </a:r>
            <a:endParaRPr sz="32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9" grpId="0" animBg="1"/>
      <p:bldP spid="9" grpId="1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2047741" y="1178299"/>
            <a:ext cx="7469747" cy="25844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5400" b="1" i="0" u="none" strike="noStrike" kern="1200" cap="all" spc="0" normalizeH="0" baseline="0" noProof="0"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BUỔI HỌC HÔM NAY ĐẾN ĐÂY LÀ KẾT THÚC</a:t>
            </a:r>
            <a:endParaRPr kumimoji="0" lang="en-US" sz="5400" b="1" i="0" u="none" strike="noStrike" kern="1200" cap="all" spc="0" normalizeH="0" baseline="0" noProof="0"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3169248" y="622822"/>
            <a:ext cx="5698996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solidFill>
                  <a:srgbClr val="FF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7200" b="1" i="0" u="none" strike="noStrike" kern="1200" cap="none" spc="0" normalizeH="0" baseline="0" noProof="0">
              <a:ln w="11430"/>
              <a:solidFill>
                <a:srgbClr val="FF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Rectangle 3"/>
          <p:cNvSpPr/>
          <p:nvPr/>
        </p:nvSpPr>
        <p:spPr>
          <a:xfrm>
            <a:off x="3348791" y="1704647"/>
            <a:ext cx="5339923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  <a:endParaRPr kumimoji="0" lang="en-US" sz="7200" b="1" i="0" u="none" strike="noStrike" kern="1200" cap="none" spc="0" normalizeH="0" baseline="0" noProof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7941978" y="2336270"/>
            <a:ext cx="3211135" cy="34163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 </a:t>
            </a:r>
            <a:endParaRPr kumimoji="0" lang="en-US" sz="7200" b="1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 </a:t>
            </a:r>
            <a:endParaRPr kumimoji="0" lang="en-US" sz="7200" b="1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7200" b="1" i="0" u="none" strike="noStrike" kern="1200" cap="none" spc="0" normalizeH="0" baseline="0" noProof="0"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6259" name="TextBox 2"/>
          <p:cNvSpPr txBox="1"/>
          <p:nvPr/>
        </p:nvSpPr>
        <p:spPr>
          <a:xfrm>
            <a:off x="1133475" y="1220788"/>
            <a:ext cx="5461000" cy="17541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en-US" altLang="x-none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TÌM HIỂU CHỨC NĂNG CỦA CÁC BỘ PHẬN TRÊN CƠ THỂ</a:t>
            </a:r>
            <a:endParaRPr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626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2974975"/>
            <a:ext cx="5151438" cy="29876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7282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9675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53" name="Picture 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15905" r="70334"/>
          <a:stretch>
            <a:fillRect/>
          </a:stretch>
        </p:blipFill>
        <p:spPr bwMode="auto">
          <a:xfrm>
            <a:off x="-1" y="0"/>
            <a:ext cx="3940935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2438" y="425450"/>
            <a:ext cx="71993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Bạn gái đang thực hiện hoạt động gì?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2438" y="1158875"/>
            <a:ext cx="7199312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 đang nhảy dây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438" y="2754313"/>
            <a:ext cx="71993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Những bộ phận n</a:t>
            </a:r>
            <a:r>
              <a:rPr lang="en-US" altLang="x-none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trên cơ thể có thể thực hiện được hoạt động đó?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2438" y="3956050"/>
            <a:ext cx="7199312" cy="20621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 dùng tay để cầm sợi dây quay; chân để nhảy. </a:t>
            </a:r>
            <a:endParaRPr lang="en-US" altLang="x-none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ra, bạn còn dùng mắt để quan sát sợi dây.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9330" name="Picture 5"/>
          <p:cNvPicPr>
            <a:picLocks noChangeAspect="1"/>
          </p:cNvPicPr>
          <p:nvPr/>
        </p:nvPicPr>
        <p:blipFill>
          <a:blip r:embed="rId1"/>
          <a:srcRect l="30511" t="15350" r="30937" b="44179"/>
          <a:stretch>
            <a:fillRect/>
          </a:stretch>
        </p:blipFill>
        <p:spPr>
          <a:xfrm>
            <a:off x="0" y="0"/>
            <a:ext cx="407035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262438" y="425450"/>
            <a:ext cx="71993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Bạn gái đang thực hiện hoạt động gì?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2438" y="1158875"/>
            <a:ext cx="7199312" cy="5857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gái đang lắc vòng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2438" y="2754313"/>
            <a:ext cx="71993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Những bộ phận n</a:t>
            </a:r>
            <a:r>
              <a:rPr lang="en-US" altLang="x-none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trên cơ thể có thể thực hiện được hoạt động đó?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62438" y="3979863"/>
            <a:ext cx="71993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dùng bụng v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mông để quay vòng, dùng mắt để quan sát.</a:t>
            </a:r>
            <a:endParaRPr lang="en-US" altLang="x-none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354" name="Picture 5"/>
          <p:cNvPicPr>
            <a:picLocks noChangeAspect="1"/>
          </p:cNvPicPr>
          <p:nvPr/>
        </p:nvPicPr>
        <p:blipFill>
          <a:blip r:embed="rId1"/>
          <a:srcRect l="30511" t="55823" r="31149"/>
          <a:stretch>
            <a:fillRect/>
          </a:stretch>
        </p:blipFill>
        <p:spPr>
          <a:xfrm>
            <a:off x="7173913" y="0"/>
            <a:ext cx="501808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22263" y="438150"/>
            <a:ext cx="6851650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Bạn nam đang thực hiện hoạt động gì?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263" y="1566863"/>
            <a:ext cx="7199312" cy="584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đá bóng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638" y="2890838"/>
            <a:ext cx="7199312" cy="10763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Những bộ phận n</a:t>
            </a:r>
            <a:r>
              <a:rPr lang="en-US" altLang="x-none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x-non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 trên cơ thể có thể thực hiện được hoạt động đó?</a:t>
            </a:r>
            <a:endParaRPr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263" y="4133850"/>
            <a:ext cx="6851650" cy="15700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altLang="x-none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dùng chân để tâng hoặc đá bóng, phối hợp với mắt, đầu để quan sát trái bóng.</a:t>
            </a:r>
            <a:endParaRPr lang="en-US" altLang="x-none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f03431377_win32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hủ đề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2329</Words>
  <Application>WPS Presentation</Application>
  <PresentationFormat>Custom</PresentationFormat>
  <Paragraphs>119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23</vt:i4>
      </vt:variant>
    </vt:vector>
  </HeadingPairs>
  <TitlesOfParts>
    <vt:vector size="42" baseType="lpstr">
      <vt:lpstr>Arial</vt:lpstr>
      <vt:lpstr>SimSun</vt:lpstr>
      <vt:lpstr>Wingdings</vt:lpstr>
      <vt:lpstr>Segoe Print</vt:lpstr>
      <vt:lpstr>Tahoma</vt:lpstr>
      <vt:lpstr>Times New Roman</vt:lpstr>
      <vt:lpstr>Wingdings 3</vt:lpstr>
      <vt:lpstr>Century Gothic</vt:lpstr>
      <vt:lpstr>Century Gothic</vt:lpstr>
      <vt:lpstr>Microsoft YaHei</vt:lpstr>
      <vt:lpstr>Arial Unicode MS</vt:lpstr>
      <vt:lpstr>Calibri</vt:lpstr>
      <vt:lpstr>tf03431377_win32</vt:lpstr>
      <vt:lpstr>1_tf03431377_win32</vt:lpstr>
      <vt:lpstr>1_Office Theme</vt:lpstr>
      <vt:lpstr>Office Theme</vt:lpstr>
      <vt:lpstr>2_tf03431377_win32</vt:lpstr>
      <vt:lpstr>2_Office Theme</vt:lpstr>
      <vt:lpstr>Wisp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Kiều Trang Nguyễn</cp:lastModifiedBy>
  <cp:revision>2</cp:revision>
  <dcterms:created xsi:type="dcterms:W3CDTF">2020-11-17T02:39:05Z</dcterms:created>
  <dcterms:modified xsi:type="dcterms:W3CDTF">2025-03-01T09:13:30Z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B501CAD9F16F401C890E9F0A420B2069_12</vt:lpwstr>
  </property>
  <property fmtid="{D5CDD505-2E9C-101B-9397-08002B2CF9AE}" pid="3" name="KSOProductBuildVer">
    <vt:lpwstr>1033-12.2.0.20323</vt:lpwstr>
  </property>
</Properties>
</file>