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tiff" ContentType="image/tif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4" r:id="rId4"/>
    <p:sldMasterId id="2147483656" r:id="rId5"/>
  </p:sldMasterIdLst>
  <p:sldIdLst>
    <p:sldId id="257" r:id="rId6"/>
    <p:sldId id="258" r:id="rId7"/>
    <p:sldId id="262" r:id="rId8"/>
    <p:sldId id="293" r:id="rId9"/>
    <p:sldId id="264" r:id="rId10"/>
    <p:sldId id="283" r:id="rId11"/>
    <p:sldId id="294" r:id="rId12"/>
    <p:sldId id="295" r:id="rId13"/>
    <p:sldId id="296"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fld>
            <a:endParaRPr lang="en-US"/>
          </a:p>
        </p:txBody>
      </p:sp>
      <p:pic>
        <p:nvPicPr>
          <p:cNvPr id="5"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16114" y="0"/>
            <a:ext cx="1494972" cy="400110"/>
          </a:xfrm>
          <a:prstGeom prst="rect">
            <a:avLst/>
          </a:prstGeom>
          <a:noFill/>
        </p:spPr>
        <p:txBody>
          <a:bodyPr wrap="square" rtlCol="0">
            <a:spAutoFit/>
          </a:bodyPr>
          <a:lstStyle/>
          <a:p>
            <a:r>
              <a:rPr lang="en-US" sz="2000" dirty="0" err="1">
                <a:solidFill>
                  <a:srgbClr val="FFC000"/>
                </a:solidFill>
                <a:latin typeface="UTM Azuki" panose="02040603050506020204" pitchFamily="18" charset="0"/>
              </a:rPr>
              <a:t>Măng</a:t>
            </a:r>
            <a:r>
              <a:rPr lang="en-US" sz="2000" baseline="0" dirty="0">
                <a:solidFill>
                  <a:srgbClr val="FFC000"/>
                </a:solidFill>
                <a:latin typeface="UTM Azuki" panose="02040603050506020204" pitchFamily="18" charset="0"/>
              </a:rPr>
              <a:t> non</a:t>
            </a:r>
            <a:endParaRPr lang="en-US" sz="2000" dirty="0">
              <a:solidFill>
                <a:srgbClr val="FFC000"/>
              </a:solidFill>
              <a:latin typeface="UTM Azuki" panose="020406030505060202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p:txBody>
      </p:sp>
      <p:sp>
        <p:nvSpPr>
          <p:cNvPr id="17" name="Title 1"/>
          <p:cNvSpPr txBox="1"/>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3200" b="0" i="0" u="none" strike="noStrike" kern="1200" cap="none" spc="0" normalizeH="0" baseline="0" noProof="0">
                <a:ln>
                  <a:noFill/>
                </a:ln>
                <a:solidFill>
                  <a:srgbClr val="0070C0"/>
                </a:solidFill>
                <a:effectLst/>
                <a:uLnTx/>
                <a:uFillTx/>
                <a:latin typeface="#9Slide07 HoneyCream" pitchFamily="2" charset="0"/>
                <a:ea typeface="+mj-ea"/>
                <a:cs typeface="+mj-cs"/>
                <a:sym typeface="Arial" panose="020B0604020202020204"/>
              </a:rPr>
              <a:t>Măng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p:txBody>
      </p:sp>
      <p:sp>
        <p:nvSpPr>
          <p:cNvPr id="17" name="Title 1"/>
          <p:cNvSpPr txBox="1"/>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3200" b="0" i="0" u="none" strike="noStrike" kern="1200" cap="none" spc="0" normalizeH="0" baseline="0" noProof="0" dirty="0" err="1">
                <a:ln>
                  <a:noFill/>
                </a:ln>
                <a:solidFill>
                  <a:srgbClr val="0070C0"/>
                </a:solidFill>
                <a:effectLst/>
                <a:uLnTx/>
                <a:uFillTx/>
                <a:latin typeface="#9Slide07 HoneyCream" pitchFamily="2" charset="0"/>
                <a:ea typeface="+mj-ea"/>
                <a:cs typeface="+mj-cs"/>
                <a:sym typeface="Arial" panose="020B0604020202020204"/>
              </a:rPr>
              <a:t>Măng</a:t>
            </a:r>
            <a:r>
              <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panose="020B0604020202020204"/>
              </a:rPr>
              <a:t>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microsoft.com/office/2007/relationships/hdphoto" Target="../media/image7.wdp"/><Relationship Id="rId8" Type="http://schemas.openxmlformats.org/officeDocument/2006/relationships/image" Target="../media/image6.png"/><Relationship Id="rId7" Type="http://schemas.openxmlformats.org/officeDocument/2006/relationships/image" Target="../media/image5.png"/><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hyperlink" Target="https://www.facebook.com/groups/629898828017053"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Picture 7"/>
          <p:cNvPicPr>
            <a:picLocks noChangeAspect="1"/>
          </p:cNvPicPr>
          <p:nvPr userDrawn="1"/>
        </p:nvPicPr>
        <p:blipFill>
          <a:blip r:embed="rId5">
            <a:extLst>
              <a:ext uri="{BEBA8EAE-BF5A-486C-A8C5-ECC9F3942E4B}">
                <a14:imgProps xmlns:a14="http://schemas.microsoft.com/office/drawing/2010/main">
                  <a14:imgLayer r:embed="rId6">
                    <a14:imgEffect>
                      <a14:backgroundRemoval t="0" b="99125" l="0" r="100000">
                        <a14:foregroundMark x1="42000" y1="5908" x2="89000" y2="52954"/>
                        <a14:foregroundMark x1="95200" y1="59300" x2="95200" y2="59300"/>
                        <a14:foregroundMark x1="95400" y1="66521" x2="95400" y2="66521"/>
                        <a14:foregroundMark x1="80800" y1="78556" x2="80800" y2="78556"/>
                      </a14:backgroundRemoval>
                    </a14:imgEffect>
                  </a14:imgLayer>
                </a14:imgProps>
              </a:ext>
              <a:ext uri="{28A0092B-C50C-407E-A947-70E740481C1C}">
                <a14:useLocalDpi xmlns:a14="http://schemas.microsoft.com/office/drawing/2010/main" val="0"/>
              </a:ext>
            </a:extLst>
          </a:blip>
          <a:stretch>
            <a:fillRect/>
          </a:stretch>
        </p:blipFill>
        <p:spPr>
          <a:xfrm>
            <a:off x="4647263" y="3025995"/>
            <a:ext cx="2667937" cy="2438495"/>
          </a:xfrm>
          <a:prstGeom prst="rect">
            <a:avLst/>
          </a:prstGeom>
        </p:spPr>
      </p:pic>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97002" y="1280908"/>
            <a:ext cx="5440772" cy="5440772"/>
          </a:xfrm>
          <a:prstGeom prst="rect">
            <a:avLst/>
          </a:prstGeom>
        </p:spPr>
      </p:pic>
      <p:pic>
        <p:nvPicPr>
          <p:cNvPr id="11" name="Picture 2" descr="Young boy was going fishing the child is standing with a fishing rod Premium Vector"/>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ackgroundRemoval t="4313" b="89936" l="10000" r="90000">
                        <a14:foregroundMark x1="31277" y1="33706" x2="31277" y2="33706"/>
                        <a14:foregroundMark x1="29787" y1="35623" x2="29787" y2="35623"/>
                        <a14:foregroundMark x1="22766" y1="43291" x2="22766" y2="43291"/>
                        <a14:foregroundMark x1="24043" y1="41054" x2="24043" y2="41054"/>
                        <a14:foregroundMark x1="23617" y1="12141" x2="23617" y2="12141"/>
                        <a14:foregroundMark x1="31277" y1="20607" x2="33191" y2="25080"/>
                        <a14:foregroundMark x1="29787" y1="7188" x2="25957" y2="5591"/>
                        <a14:foregroundMark x1="21915" y1="9744" x2="24468" y2="5911"/>
                        <a14:foregroundMark x1="26809" y1="39617" x2="26809" y2="39617"/>
                        <a14:foregroundMark x1="32979" y1="73802" x2="32979" y2="73802"/>
                        <a14:foregroundMark x1="33830" y1="70288" x2="33830" y2="702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01413" y="3775166"/>
            <a:ext cx="1770932" cy="235873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57150" dist="19050" dir="21540000" algn="bl" rotWithShape="0">
              <a:srgbClr val="000000">
                <a:alpha val="50000"/>
              </a:srgbClr>
            </a:outerShdw>
          </a:effectLst>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1pPr>
            <a:lvl2pPr lvl="1">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2pPr>
            <a:lvl3pPr lvl="2">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3pPr>
            <a:lvl4pPr lvl="3">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4pPr>
            <a:lvl5pPr lvl="4">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5pPr>
            <a:lvl6pPr lvl="5">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6pPr>
            <a:lvl7pPr lvl="6">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7pPr>
            <a:lvl8pPr lvl="7">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8pPr>
            <a:lvl9pPr lvl="8">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9pPr>
          </a:lstStyle>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elius"/>
              <a:buChar char="●"/>
              <a:defRPr sz="1900" b="1">
                <a:solidFill>
                  <a:schemeClr val="dk2"/>
                </a:solidFill>
                <a:latin typeface="Delius"/>
                <a:ea typeface="Delius"/>
                <a:cs typeface="Delius"/>
                <a:sym typeface="Delius"/>
              </a:defRPr>
            </a:lvl1pPr>
            <a:lvl2pPr marL="914400" lvl="1"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2pPr>
            <a:lvl3pPr marL="1371600" lvl="2"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3pPr>
            <a:lvl4pPr marL="1828800" lvl="3"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4pPr>
            <a:lvl5pPr marL="2286000" lvl="4"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5pPr>
            <a:lvl6pPr marL="2743200" lvl="5"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6pPr>
            <a:lvl7pPr marL="3200400" lvl="6"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7pPr>
            <a:lvl8pPr marL="3657600" lvl="7"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8pPr>
            <a:lvl9pPr marL="4114800" lvl="8" indent="-349250">
              <a:lnSpc>
                <a:spcPct val="115000"/>
              </a:lnSpc>
              <a:spcBef>
                <a:spcPts val="2100"/>
              </a:spcBef>
              <a:spcAft>
                <a:spcPts val="2100"/>
              </a:spcAft>
              <a:buClr>
                <a:schemeClr val="dk2"/>
              </a:buClr>
              <a:buSzPts val="1900"/>
              <a:buFont typeface="Delius"/>
              <a:buChar char="■"/>
              <a:defRPr sz="1900" b="1">
                <a:solidFill>
                  <a:schemeClr val="dk2"/>
                </a:solidFill>
                <a:latin typeface="Delius"/>
                <a:ea typeface="Delius"/>
                <a:cs typeface="Delius"/>
                <a:sym typeface="Delius"/>
              </a:defRPr>
            </a:lvl9pPr>
          </a:lstStyle>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434343"/>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434343"/>
              </a:solidFill>
              <a:effectLst/>
              <a:uLnTx/>
              <a:uFillTx/>
              <a:latin typeface="Arial" panose="020B0604020202020204"/>
              <a:cs typeface="Arial" panose="020B0604020202020204"/>
              <a:sym typeface="Arial" panose="020B0604020202020204"/>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272" y="6176963"/>
            <a:ext cx="1152128" cy="1959214"/>
          </a:xfrm>
          <a:prstGeom prst="rect">
            <a:avLst/>
          </a:prstGeom>
        </p:spPr>
      </p:pic>
      <p:sp>
        <p:nvSpPr>
          <p:cNvPr id="9" name="TextBox 3"/>
          <p:cNvSpPr txBox="1"/>
          <p:nvPr userDrawn="1"/>
        </p:nvSpPr>
        <p:spPr>
          <a:xfrm>
            <a:off x="3423755" y="7259126"/>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panose="020B0604020202020204"/>
              </a:rPr>
              <a:t>MĂNG NON – TÀI LIỆU TIỂU HỌC</a:t>
            </a:r>
            <a:endPar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panose="020B0604020202020204"/>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panose="020B0604020202020204"/>
              </a:rPr>
              <a:t>Mời</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panose="020B0604020202020204"/>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panose="020B0604020202020204"/>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panose="020B0604020202020204"/>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panose="020B0604020202020204"/>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panose="020B0604020202020204"/>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panose="020B0604020202020204"/>
                <a:hlinkClick r:id="rId3"/>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panose="020B0604020202020204"/>
            </a:endParaRPr>
          </a:p>
          <a:p>
            <a:pPr marL="0" marR="0" lvl="0" indent="0" algn="ctr" defTabSz="457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panose="020B0604020202020204"/>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panose="020B0604020202020204"/>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panose="020B0604020202020204"/>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panose="020B0604020202020204"/>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panose="020B0604020202020204"/>
            </a:endParaRPr>
          </a:p>
        </p:txBody>
      </p:sp>
      <p:sp>
        <p:nvSpPr>
          <p:cNvPr id="10" name="Title 1"/>
          <p:cNvSpPr txBox="1"/>
          <p:nvPr userDrawn="1"/>
        </p:nvSpPr>
        <p:spPr>
          <a:xfrm>
            <a:off x="1912212" y="782760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panose="020B0604020202020204"/>
              <a:buNone/>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panose="020B0604020202020204"/>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2.png"/><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audio1.wav"/><Relationship Id="rId1" Type="http://schemas.openxmlformats.org/officeDocument/2006/relationships/image" Target="../media/image14.tif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audio1.wav"/><Relationship Id="rId1" Type="http://schemas.openxmlformats.org/officeDocument/2006/relationships/image" Target="../media/image14.tiff"/></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hdphoto" Target="../media/image19.wdp"/><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226"/>
          <p:cNvGrpSpPr/>
          <p:nvPr/>
        </p:nvGrpSpPr>
        <p:grpSpPr>
          <a:xfrm>
            <a:off x="2451825" y="638492"/>
            <a:ext cx="2507043" cy="1415410"/>
            <a:chOff x="8726219" y="-661205"/>
            <a:chExt cx="2154936" cy="1322409"/>
          </a:xfrm>
        </p:grpSpPr>
        <p:sp>
          <p:nvSpPr>
            <p:cNvPr id="41" name="任意多边形 22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任意多边形 22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2" name="Picture 1"/>
          <p:cNvPicPr>
            <a:picLocks noChangeAspect="1"/>
          </p:cNvPicPr>
          <p:nvPr/>
        </p:nvPicPr>
        <p:blipFill>
          <a:blip r:embed="rId1"/>
          <a:stretch>
            <a:fillRect/>
          </a:stretch>
        </p:blipFill>
        <p:spPr>
          <a:xfrm>
            <a:off x="3667228" y="251792"/>
            <a:ext cx="6419644" cy="1115665"/>
          </a:xfrm>
          <a:prstGeom prst="rect">
            <a:avLst/>
          </a:prstGeom>
        </p:spPr>
      </p:pic>
      <p:pic>
        <p:nvPicPr>
          <p:cNvPr id="3" name="Picture 2"/>
          <p:cNvPicPr>
            <a:picLocks noChangeAspect="1"/>
          </p:cNvPicPr>
          <p:nvPr/>
        </p:nvPicPr>
        <p:blipFill>
          <a:blip r:embed="rId2"/>
          <a:stretch>
            <a:fillRect/>
          </a:stretch>
        </p:blipFill>
        <p:spPr>
          <a:xfrm>
            <a:off x="2359135" y="1204600"/>
            <a:ext cx="9169179" cy="2810500"/>
          </a:xfrm>
          <a:prstGeom prst="rect">
            <a:avLst/>
          </a:prstGeom>
        </p:spPr>
      </p:pic>
      <p:pic>
        <p:nvPicPr>
          <p:cNvPr id="5" name="Picture 4"/>
          <p:cNvPicPr>
            <a:picLocks noChangeAspect="1"/>
          </p:cNvPicPr>
          <p:nvPr/>
        </p:nvPicPr>
        <p:blipFill>
          <a:blip r:embed="rId3"/>
          <a:stretch>
            <a:fillRect/>
          </a:stretch>
        </p:blipFill>
        <p:spPr>
          <a:xfrm>
            <a:off x="5632938" y="3800815"/>
            <a:ext cx="3383573" cy="9327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4785" y="1417228"/>
            <a:ext cx="5440772" cy="5440772"/>
          </a:xfrm>
          <a:prstGeom prst="rect">
            <a:avLst/>
          </a:prstGeom>
        </p:spPr>
      </p:pic>
      <p:grpSp>
        <p:nvGrpSpPr>
          <p:cNvPr id="9" name="Google Shape;2442;p12"/>
          <p:cNvGrpSpPr/>
          <p:nvPr/>
        </p:nvGrpSpPr>
        <p:grpSpPr>
          <a:xfrm>
            <a:off x="6047991" y="418076"/>
            <a:ext cx="6529723" cy="4987187"/>
            <a:chOff x="3317" y="-1457"/>
            <a:chExt cx="5418" cy="4550"/>
          </a:xfrm>
          <a:scene3d>
            <a:camera prst="orthographicFront">
              <a:rot lat="0" lon="0" rev="0"/>
            </a:camera>
            <a:lightRig rig="glow" dir="t">
              <a:rot lat="0" lon="0" rev="4800000"/>
            </a:lightRig>
          </a:scene3d>
        </p:grpSpPr>
        <p:sp>
          <p:nvSpPr>
            <p:cNvPr id="10" name="Google Shape;2443;p12"/>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4;p12"/>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2" name="Google Shape;2445;p12"/>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3" name="Google Shape;2446;p12"/>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4" name="Google Shape;2447;p12"/>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5" name="Google Shape;2448;p12"/>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pic>
        <p:nvPicPr>
          <p:cNvPr id="16" name="Picture 2" descr="Vietnamese girl and boy in red costum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8516" y="2540183"/>
            <a:ext cx="5099912" cy="43178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829796" y="1571853"/>
            <a:ext cx="6133108" cy="3523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705943" y="2471451"/>
            <a:ext cx="6913463"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 name="Google Shape;132;p5"/>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 name="Google Shape;133;p5"/>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 name="Google Shape;134;p5"/>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 name="Google Shape;135;p5"/>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 name="Google Shape;136;p5"/>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 name="Google Shape;137;p5"/>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 name="Google Shape;139;p5"/>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40;p5"/>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8" name="Google Shape;156;p5"/>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9" name="Google Shape;157;p5"/>
          <p:cNvGrpSpPr/>
          <p:nvPr/>
        </p:nvGrpSpPr>
        <p:grpSpPr>
          <a:xfrm>
            <a:off x="407656" y="5694211"/>
            <a:ext cx="1734707" cy="1138399"/>
            <a:chOff x="975725" y="5557227"/>
            <a:chExt cx="2040352" cy="1338977"/>
          </a:xfrm>
        </p:grpSpPr>
        <p:sp>
          <p:nvSpPr>
            <p:cNvPr id="113" name="Google Shape;158;p5"/>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nvGrpSpPr>
            <p:cNvPr id="114" name="Google Shape;159;p5"/>
            <p:cNvGrpSpPr/>
            <p:nvPr/>
          </p:nvGrpSpPr>
          <p:grpSpPr>
            <a:xfrm flipH="1">
              <a:off x="1071688" y="5557227"/>
              <a:ext cx="835252" cy="890789"/>
              <a:chOff x="-4259888" y="2290454"/>
              <a:chExt cx="4283344" cy="4568148"/>
            </a:xfrm>
          </p:grpSpPr>
          <p:sp>
            <p:nvSpPr>
              <p:cNvPr id="130" name="Google Shape;160;p5"/>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31" name="Google Shape;161;p5"/>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32" name="Google Shape;162;p5"/>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33" name="Google Shape;163;p5"/>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34" name="Google Shape;164;p5"/>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35" name="Google Shape;165;p5"/>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sp>
          <p:nvSpPr>
            <p:cNvPr id="115" name="Google Shape;166;p5"/>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6" name="Google Shape;167;p5"/>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7" name="Google Shape;168;p5"/>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8" name="Google Shape;169;p5"/>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9" name="Google Shape;170;p5"/>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0" name="Google Shape;171;p5"/>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1" name="Google Shape;172;p5"/>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2" name="Google Shape;173;p5"/>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nvGrpSpPr>
            <p:cNvPr id="123" name="Google Shape;174;p5"/>
            <p:cNvGrpSpPr/>
            <p:nvPr/>
          </p:nvGrpSpPr>
          <p:grpSpPr>
            <a:xfrm rot="-568258">
              <a:off x="1768426" y="6089716"/>
              <a:ext cx="479762" cy="573137"/>
              <a:chOff x="12650622" y="-224128"/>
              <a:chExt cx="1467358" cy="1752944"/>
            </a:xfrm>
          </p:grpSpPr>
          <p:sp>
            <p:nvSpPr>
              <p:cNvPr id="124" name="Google Shape;175;p5"/>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5" name="Google Shape;176;p5"/>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6" name="Google Shape;177;p5"/>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7" name="Google Shape;178;p5"/>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8" name="Google Shape;179;p5"/>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9" name="Google Shape;180;p5"/>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grpSp>
        <p:nvGrpSpPr>
          <p:cNvPr id="20" name="Google Shape;181;p5"/>
          <p:cNvGrpSpPr/>
          <p:nvPr/>
        </p:nvGrpSpPr>
        <p:grpSpPr>
          <a:xfrm>
            <a:off x="-514919" y="0"/>
            <a:ext cx="4138029" cy="6868885"/>
            <a:chOff x="10890" y="0"/>
            <a:chExt cx="4138029" cy="6868885"/>
          </a:xfrm>
        </p:grpSpPr>
        <p:sp>
          <p:nvSpPr>
            <p:cNvPr id="108" name="Google Shape;182;p5"/>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9" name="Google Shape;183;p5"/>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0" name="Google Shape;184;p5"/>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1" name="Google Shape;185;p5"/>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2" name="Google Shape;186;p5"/>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21" name="Google Shape;329;p10"/>
          <p:cNvGrpSpPr/>
          <p:nvPr userDrawn="1"/>
        </p:nvGrpSpPr>
        <p:grpSpPr>
          <a:xfrm flipH="1">
            <a:off x="1502269" y="4210677"/>
            <a:ext cx="1738239" cy="1743417"/>
            <a:chOff x="4067175" y="-2019300"/>
            <a:chExt cx="4220050" cy="4232623"/>
          </a:xfrm>
        </p:grpSpPr>
        <p:sp>
          <p:nvSpPr>
            <p:cNvPr id="95" name="Google Shape;330;p10"/>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6" name="Google Shape;331;p10"/>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7" name="Google Shape;332;p10"/>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8" name="Google Shape;333;p10"/>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9" name="Google Shape;334;p10"/>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0" name="Google Shape;335;p10"/>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1" name="Google Shape;336;p10"/>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2" name="Google Shape;337;p10"/>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3" name="Google Shape;338;p10"/>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4" name="Google Shape;339;p10"/>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5" name="Google Shape;340;p10"/>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6" name="Google Shape;341;p10"/>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7" name="Google Shape;342;p10"/>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22" name="Google Shape;343;p10"/>
          <p:cNvGrpSpPr/>
          <p:nvPr userDrawn="1"/>
        </p:nvGrpSpPr>
        <p:grpSpPr>
          <a:xfrm flipH="1">
            <a:off x="283429" y="5930864"/>
            <a:ext cx="647105" cy="773048"/>
            <a:chOff x="12650622" y="-224128"/>
            <a:chExt cx="1467358" cy="1752944"/>
          </a:xfrm>
        </p:grpSpPr>
        <p:sp>
          <p:nvSpPr>
            <p:cNvPr id="89" name="Google Shape;344;p10"/>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0" name="Google Shape;345;p10"/>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1" name="Google Shape;346;p10"/>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2" name="Google Shape;347;p10"/>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3" name="Google Shape;348;p10"/>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4" name="Google Shape;349;p10"/>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23" name="Google Shape;351;p10"/>
          <p:cNvGrpSpPr/>
          <p:nvPr userDrawn="1"/>
        </p:nvGrpSpPr>
        <p:grpSpPr>
          <a:xfrm flipH="1">
            <a:off x="2092592" y="5603187"/>
            <a:ext cx="923998" cy="943211"/>
            <a:chOff x="2148829" y="2424101"/>
            <a:chExt cx="2454481" cy="2453871"/>
          </a:xfrm>
        </p:grpSpPr>
        <p:sp>
          <p:nvSpPr>
            <p:cNvPr id="81" name="Google Shape;352;p10"/>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 name="Google Shape;353;p10"/>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 name="Google Shape;354;p10"/>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 name="Google Shape;355;p10"/>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5" name="Google Shape;356;p10"/>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6" name="Google Shape;357;p10"/>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7" name="Google Shape;358;p10"/>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8" name="Google Shape;359;p10"/>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sp>
        <p:nvSpPr>
          <p:cNvPr id="24" name="Google Shape;276;p8"/>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 name="Google Shape;277;p8"/>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 name="Google Shape;287;p8"/>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 name="Google Shape;288;p8"/>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 name="Google Shape;289;p8"/>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 name="Google Shape;290;p8"/>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0" name="Google Shape;291;p8"/>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1" name="Google Shape;292;p8"/>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2" name="Google Shape;293;p8"/>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3" name="Google Shape;295;p8"/>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4" name="Google Shape;296;p8"/>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35" name="Google Shape;149;p5"/>
          <p:cNvGrpSpPr/>
          <p:nvPr/>
        </p:nvGrpSpPr>
        <p:grpSpPr>
          <a:xfrm flipH="1">
            <a:off x="11799924" y="5740480"/>
            <a:ext cx="435283" cy="1050406"/>
            <a:chOff x="4028392" y="3097874"/>
            <a:chExt cx="1270158" cy="3065088"/>
          </a:xfrm>
        </p:grpSpPr>
        <p:sp>
          <p:nvSpPr>
            <p:cNvPr id="75" name="Google Shape;150;p5"/>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6" name="Google Shape;151;p5"/>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7" name="Google Shape;152;p5"/>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8" name="Google Shape;153;p5"/>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9" name="Google Shape;154;p5"/>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0" name="Google Shape;155;p5"/>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36" name="Google Shape;251;p7"/>
          <p:cNvGrpSpPr/>
          <p:nvPr userDrawn="1"/>
        </p:nvGrpSpPr>
        <p:grpSpPr>
          <a:xfrm>
            <a:off x="8724035" y="4408908"/>
            <a:ext cx="2993503" cy="1873569"/>
            <a:chOff x="6689597" y="4026978"/>
            <a:chExt cx="1992915" cy="994886"/>
          </a:xfrm>
        </p:grpSpPr>
        <p:sp>
          <p:nvSpPr>
            <p:cNvPr id="71" name="Google Shape;252;p7"/>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 name="Google Shape;253;p7"/>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 name="Google Shape;254;p7"/>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 name="Google Shape;255;p7"/>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38" name="Google Shape;142;p5"/>
          <p:cNvGrpSpPr/>
          <p:nvPr/>
        </p:nvGrpSpPr>
        <p:grpSpPr>
          <a:xfrm>
            <a:off x="11340399" y="5733982"/>
            <a:ext cx="435283" cy="1050406"/>
            <a:chOff x="4028392" y="3097874"/>
            <a:chExt cx="1270158" cy="3065088"/>
          </a:xfrm>
        </p:grpSpPr>
        <p:sp>
          <p:nvSpPr>
            <p:cNvPr id="42" name="Google Shape;143;p5"/>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3" name="Google Shape;144;p5"/>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4" name="Google Shape;145;p5"/>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5" name="Google Shape;146;p5"/>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6" name="Google Shape;147;p5"/>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7" name="Google Shape;148;p5"/>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39" name="Google Shape;222;p6"/>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0" name="Google Shape;223;p6"/>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1" name="Google Shape;224;p6"/>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36" name="Group 135"/>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panose="020B0604020202020204"/>
              </a:endParaRPr>
            </a:p>
          </p:txBody>
        </p:sp>
        <p:sp>
          <p:nvSpPr>
            <p:cNvPr id="138" name="TextBox 137"/>
            <p:cNvSpPr txBox="1"/>
            <p:nvPr/>
          </p:nvSpPr>
          <p:spPr>
            <a:xfrm>
              <a:off x="1291687" y="539848"/>
              <a:ext cx="10043515" cy="1840429"/>
            </a:xfrm>
            <a:prstGeom prst="rect">
              <a:avLst/>
            </a:prstGeom>
            <a:noFill/>
          </p:spPr>
          <p:txBody>
            <a:bodyPr wrap="square" rtlCol="0">
              <a:spAutoFit/>
            </a:bodyPr>
            <a:lstStyle/>
            <a:p>
              <a:pPr marL="0" marR="0" algn="ctr">
                <a:spcBef>
                  <a:spcPts val="0"/>
                </a:spcBef>
                <a:spcAft>
                  <a:spcPts val="0"/>
                </a:spcAft>
              </a:pPr>
              <a:r>
                <a:rPr lang="en-US" sz="3600" dirty="0">
                  <a:solidFill>
                    <a:srgbClr val="000000"/>
                  </a:solidFill>
                  <a:effectLst/>
                  <a:latin typeface="Cambria" panose="02040503050406030204" pitchFamily="18" charset="0"/>
                  <a:ea typeface="Cambria" panose="02040503050406030204" pitchFamily="18" charset="0"/>
                </a:rPr>
                <a:t>1. </a:t>
              </a:r>
              <a:r>
                <a:rPr lang="vi-VN" sz="3600" dirty="0">
                  <a:solidFill>
                    <a:srgbClr val="000000"/>
                  </a:solidFill>
                  <a:effectLst/>
                  <a:latin typeface="Cambria" panose="02040503050406030204" pitchFamily="18" charset="0"/>
                  <a:ea typeface="Cambria" panose="02040503050406030204" pitchFamily="18" charset="0"/>
                </a:rPr>
                <a:t>Em hãy kể một số địa danh nổi tiếng ở vùng Duyên hải miền Trung?</a:t>
              </a:r>
              <a:endParaRPr lang="en-US" sz="3600" dirty="0">
                <a:effectLst/>
                <a:latin typeface="Cambria" panose="02040503050406030204" pitchFamily="18" charset="0"/>
                <a:ea typeface="Cambria" panose="02040503050406030204" pitchFamily="18" charset="0"/>
              </a:endParaRPr>
            </a:p>
          </p:txBody>
        </p:sp>
      </p:grpSp>
      <p:grpSp>
        <p:nvGrpSpPr>
          <p:cNvPr id="6" name="Group 5"/>
          <p:cNvGrpSpPr/>
          <p:nvPr/>
        </p:nvGrpSpPr>
        <p:grpSpPr>
          <a:xfrm>
            <a:off x="2500562" y="3193788"/>
            <a:ext cx="7995988" cy="2867135"/>
            <a:chOff x="2500562" y="3193788"/>
            <a:chExt cx="7995988" cy="2867135"/>
          </a:xfrm>
        </p:grpSpPr>
        <p:sp>
          <p:nvSpPr>
            <p:cNvPr id="151" name="Rounded Rectangle 21"/>
            <p:cNvSpPr/>
            <p:nvPr/>
          </p:nvSpPr>
          <p:spPr>
            <a:xfrm>
              <a:off x="3121123" y="3193788"/>
              <a:ext cx="7375427" cy="16544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Cù Lao Chàm, Hội An, Lý Sơn, Mũi Né, Cửa Lò, Sầm Sơn,....</a:t>
              </a:r>
              <a:endParaRPr lang="en-US" sz="3600" b="1" dirty="0">
                <a:solidFill>
                  <a:srgbClr val="FF0000"/>
                </a:solidFill>
                <a:effectLst/>
                <a:latin typeface="Cambria" panose="02040503050406030204" pitchFamily="18" charset="0"/>
                <a:ea typeface="Cambria" panose="02040503050406030204" pitchFamily="18" charset="0"/>
              </a:endParaRPr>
            </a:p>
          </p:txBody>
        </p:sp>
        <p:grpSp>
          <p:nvGrpSpPr>
            <p:cNvPr id="210" name="Google Shape;766;p25"/>
            <p:cNvGrpSpPr/>
            <p:nvPr/>
          </p:nvGrpSpPr>
          <p:grpSpPr>
            <a:xfrm>
              <a:off x="2500562" y="5157035"/>
              <a:ext cx="809298" cy="903888"/>
              <a:chOff x="3688121" y="2981594"/>
              <a:chExt cx="3319085" cy="3319078"/>
            </a:xfrm>
          </p:grpSpPr>
          <p:sp>
            <p:nvSpPr>
              <p:cNvPr id="211" name="Google Shape;767;p25"/>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12" name="Google Shape;768;p25"/>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grpSp>
            <p:nvGrpSpPr>
              <p:cNvPr id="213" name="Google Shape;769;p25"/>
              <p:cNvGrpSpPr/>
              <p:nvPr/>
            </p:nvGrpSpPr>
            <p:grpSpPr>
              <a:xfrm>
                <a:off x="3772727" y="3222908"/>
                <a:ext cx="1113024" cy="1160787"/>
                <a:chOff x="6515927" y="3100079"/>
                <a:chExt cx="1113024" cy="1160787"/>
              </a:xfrm>
            </p:grpSpPr>
            <p:sp>
              <p:nvSpPr>
                <p:cNvPr id="221" name="Google Shape;770;p25"/>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22" name="Google Shape;771;p25"/>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grpSp>
          <p:grpSp>
            <p:nvGrpSpPr>
              <p:cNvPr id="214" name="Google Shape;772;p25"/>
              <p:cNvGrpSpPr/>
              <p:nvPr/>
            </p:nvGrpSpPr>
            <p:grpSpPr>
              <a:xfrm>
                <a:off x="5805957" y="3222908"/>
                <a:ext cx="1113021" cy="1160787"/>
                <a:chOff x="8549157" y="3100079"/>
                <a:chExt cx="1113021" cy="1160787"/>
              </a:xfrm>
            </p:grpSpPr>
            <p:sp>
              <p:nvSpPr>
                <p:cNvPr id="219" name="Google Shape;773;p25"/>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20" name="Google Shape;774;p25"/>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grpSp>
          <p:sp>
            <p:nvSpPr>
              <p:cNvPr id="215" name="Google Shape;775;p25"/>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16" name="Google Shape;776;p25"/>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17" name="Google Shape;777;p25"/>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18" name="Google Shape;778;p25"/>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grpSp>
      </p:grpSp>
      <p:pic>
        <p:nvPicPr>
          <p:cNvPr id="247" name="图片 4"/>
          <p:cNvPicPr>
            <a:picLocks noChangeAspect="1"/>
          </p:cNvPicPr>
          <p:nvPr/>
        </p:nvPicPr>
        <p:blipFill>
          <a:blip r:embed="rId1"/>
          <a:stretch>
            <a:fillRect/>
          </a:stretch>
        </p:blipFill>
        <p:spPr>
          <a:xfrm flipH="1">
            <a:off x="-272528" y="3776197"/>
            <a:ext cx="2745295" cy="31396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 name="Google Shape;132;p5"/>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 name="Google Shape;133;p5"/>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 name="Google Shape;134;p5"/>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 name="Google Shape;135;p5"/>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 name="Google Shape;136;p5"/>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 name="Google Shape;137;p5"/>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 name="Google Shape;139;p5"/>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40;p5"/>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8" name="Google Shape;156;p5"/>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9" name="Google Shape;157;p5"/>
          <p:cNvGrpSpPr/>
          <p:nvPr/>
        </p:nvGrpSpPr>
        <p:grpSpPr>
          <a:xfrm>
            <a:off x="407656" y="5694211"/>
            <a:ext cx="1734707" cy="1138399"/>
            <a:chOff x="975725" y="5557227"/>
            <a:chExt cx="2040352" cy="1338977"/>
          </a:xfrm>
        </p:grpSpPr>
        <p:sp>
          <p:nvSpPr>
            <p:cNvPr id="113" name="Google Shape;158;p5"/>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nvGrpSpPr>
            <p:cNvPr id="114" name="Google Shape;159;p5"/>
            <p:cNvGrpSpPr/>
            <p:nvPr/>
          </p:nvGrpSpPr>
          <p:grpSpPr>
            <a:xfrm flipH="1">
              <a:off x="1071688" y="5557227"/>
              <a:ext cx="835252" cy="890789"/>
              <a:chOff x="-4259888" y="2290454"/>
              <a:chExt cx="4283344" cy="4568148"/>
            </a:xfrm>
          </p:grpSpPr>
          <p:sp>
            <p:nvSpPr>
              <p:cNvPr id="130" name="Google Shape;160;p5"/>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31" name="Google Shape;161;p5"/>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32" name="Google Shape;162;p5"/>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33" name="Google Shape;163;p5"/>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34" name="Google Shape;164;p5"/>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35" name="Google Shape;165;p5"/>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sp>
          <p:nvSpPr>
            <p:cNvPr id="115" name="Google Shape;166;p5"/>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6" name="Google Shape;167;p5"/>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7" name="Google Shape;168;p5"/>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8" name="Google Shape;169;p5"/>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9" name="Google Shape;170;p5"/>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0" name="Google Shape;171;p5"/>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1" name="Google Shape;172;p5"/>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2" name="Google Shape;173;p5"/>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nvGrpSpPr>
            <p:cNvPr id="123" name="Google Shape;174;p5"/>
            <p:cNvGrpSpPr/>
            <p:nvPr/>
          </p:nvGrpSpPr>
          <p:grpSpPr>
            <a:xfrm rot="-568258">
              <a:off x="1768426" y="6089716"/>
              <a:ext cx="479762" cy="573137"/>
              <a:chOff x="12650622" y="-224128"/>
              <a:chExt cx="1467358" cy="1752944"/>
            </a:xfrm>
          </p:grpSpPr>
          <p:sp>
            <p:nvSpPr>
              <p:cNvPr id="124" name="Google Shape;175;p5"/>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5" name="Google Shape;176;p5"/>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6" name="Google Shape;177;p5"/>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7" name="Google Shape;178;p5"/>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8" name="Google Shape;179;p5"/>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29" name="Google Shape;180;p5"/>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grpSp>
        <p:nvGrpSpPr>
          <p:cNvPr id="20" name="Google Shape;181;p5"/>
          <p:cNvGrpSpPr/>
          <p:nvPr/>
        </p:nvGrpSpPr>
        <p:grpSpPr>
          <a:xfrm>
            <a:off x="-514919" y="0"/>
            <a:ext cx="4138029" cy="6868885"/>
            <a:chOff x="10890" y="0"/>
            <a:chExt cx="4138029" cy="6868885"/>
          </a:xfrm>
        </p:grpSpPr>
        <p:sp>
          <p:nvSpPr>
            <p:cNvPr id="108" name="Google Shape;182;p5"/>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9" name="Google Shape;183;p5"/>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0" name="Google Shape;184;p5"/>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1" name="Google Shape;185;p5"/>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2" name="Google Shape;186;p5"/>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21" name="Google Shape;329;p10"/>
          <p:cNvGrpSpPr/>
          <p:nvPr userDrawn="1"/>
        </p:nvGrpSpPr>
        <p:grpSpPr>
          <a:xfrm flipH="1">
            <a:off x="1502269" y="4210677"/>
            <a:ext cx="1738239" cy="1743417"/>
            <a:chOff x="4067175" y="-2019300"/>
            <a:chExt cx="4220050" cy="4232623"/>
          </a:xfrm>
        </p:grpSpPr>
        <p:sp>
          <p:nvSpPr>
            <p:cNvPr id="95" name="Google Shape;330;p10"/>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6" name="Google Shape;331;p10"/>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7" name="Google Shape;332;p10"/>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8" name="Google Shape;333;p10"/>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9" name="Google Shape;334;p10"/>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0" name="Google Shape;335;p10"/>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1" name="Google Shape;336;p10"/>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2" name="Google Shape;337;p10"/>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3" name="Google Shape;338;p10"/>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4" name="Google Shape;339;p10"/>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5" name="Google Shape;340;p10"/>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6" name="Google Shape;341;p10"/>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7" name="Google Shape;342;p10"/>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22" name="Google Shape;343;p10"/>
          <p:cNvGrpSpPr/>
          <p:nvPr userDrawn="1"/>
        </p:nvGrpSpPr>
        <p:grpSpPr>
          <a:xfrm flipH="1">
            <a:off x="283429" y="5930864"/>
            <a:ext cx="647105" cy="773048"/>
            <a:chOff x="12650622" y="-224128"/>
            <a:chExt cx="1467358" cy="1752944"/>
          </a:xfrm>
        </p:grpSpPr>
        <p:sp>
          <p:nvSpPr>
            <p:cNvPr id="89" name="Google Shape;344;p10"/>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0" name="Google Shape;345;p10"/>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1" name="Google Shape;346;p10"/>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2" name="Google Shape;347;p10"/>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3" name="Google Shape;348;p10"/>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4" name="Google Shape;349;p10"/>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23" name="Google Shape;351;p10"/>
          <p:cNvGrpSpPr/>
          <p:nvPr userDrawn="1"/>
        </p:nvGrpSpPr>
        <p:grpSpPr>
          <a:xfrm flipH="1">
            <a:off x="2092592" y="5603187"/>
            <a:ext cx="923998" cy="943211"/>
            <a:chOff x="2148829" y="2424101"/>
            <a:chExt cx="2454481" cy="2453871"/>
          </a:xfrm>
        </p:grpSpPr>
        <p:sp>
          <p:nvSpPr>
            <p:cNvPr id="81" name="Google Shape;352;p10"/>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2" name="Google Shape;353;p10"/>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3" name="Google Shape;354;p10"/>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4" name="Google Shape;355;p10"/>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5" name="Google Shape;356;p10"/>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6" name="Google Shape;357;p10"/>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7" name="Google Shape;358;p10"/>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88" name="Google Shape;359;p10"/>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sp>
        <p:nvSpPr>
          <p:cNvPr id="24" name="Google Shape;276;p8"/>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 name="Google Shape;277;p8"/>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 name="Google Shape;287;p8"/>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 name="Google Shape;288;p8"/>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 name="Google Shape;289;p8"/>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 name="Google Shape;290;p8"/>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0" name="Google Shape;291;p8"/>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1" name="Google Shape;292;p8"/>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2" name="Google Shape;293;p8"/>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3" name="Google Shape;295;p8"/>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4" name="Google Shape;296;p8"/>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35" name="Google Shape;149;p5"/>
          <p:cNvGrpSpPr/>
          <p:nvPr/>
        </p:nvGrpSpPr>
        <p:grpSpPr>
          <a:xfrm flipH="1">
            <a:off x="11799924" y="5740480"/>
            <a:ext cx="435283" cy="1050406"/>
            <a:chOff x="4028392" y="3097874"/>
            <a:chExt cx="1270158" cy="3065088"/>
          </a:xfrm>
        </p:grpSpPr>
        <p:sp>
          <p:nvSpPr>
            <p:cNvPr id="75" name="Google Shape;150;p5"/>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6" name="Google Shape;151;p5"/>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7" name="Google Shape;152;p5"/>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8" name="Google Shape;153;p5"/>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9" name="Google Shape;154;p5"/>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0" name="Google Shape;155;p5"/>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36" name="Google Shape;251;p7"/>
          <p:cNvGrpSpPr/>
          <p:nvPr userDrawn="1"/>
        </p:nvGrpSpPr>
        <p:grpSpPr>
          <a:xfrm>
            <a:off x="8724035" y="4408908"/>
            <a:ext cx="2993503" cy="1873569"/>
            <a:chOff x="6689597" y="4026978"/>
            <a:chExt cx="1992915" cy="994886"/>
          </a:xfrm>
        </p:grpSpPr>
        <p:sp>
          <p:nvSpPr>
            <p:cNvPr id="71" name="Google Shape;252;p7"/>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 name="Google Shape;253;p7"/>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 name="Google Shape;254;p7"/>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 name="Google Shape;255;p7"/>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38" name="Google Shape;142;p5"/>
          <p:cNvGrpSpPr/>
          <p:nvPr/>
        </p:nvGrpSpPr>
        <p:grpSpPr>
          <a:xfrm>
            <a:off x="11340399" y="5733982"/>
            <a:ext cx="435283" cy="1050406"/>
            <a:chOff x="4028392" y="3097874"/>
            <a:chExt cx="1270158" cy="3065088"/>
          </a:xfrm>
        </p:grpSpPr>
        <p:sp>
          <p:nvSpPr>
            <p:cNvPr id="42" name="Google Shape;143;p5"/>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3" name="Google Shape;144;p5"/>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4" name="Google Shape;145;p5"/>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5" name="Google Shape;146;p5"/>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6" name="Google Shape;147;p5"/>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7" name="Google Shape;148;p5"/>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39" name="Google Shape;222;p6"/>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0" name="Google Shape;223;p6"/>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1" name="Google Shape;224;p6"/>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36" name="Group 135"/>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panose="020B0604020202020204"/>
              </a:endParaRPr>
            </a:p>
          </p:txBody>
        </p:sp>
        <p:sp>
          <p:nvSpPr>
            <p:cNvPr id="138" name="TextBox 137"/>
            <p:cNvSpPr txBox="1"/>
            <p:nvPr/>
          </p:nvSpPr>
          <p:spPr>
            <a:xfrm>
              <a:off x="1291687" y="539848"/>
              <a:ext cx="10043515" cy="1840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kinh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Duyên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hải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miền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Trung?</a:t>
              </a:r>
              <a:endParaRPr kumimoji="0" lang="en-US" sz="3600" b="0" i="0" u="none" strike="noStrike" kern="1200" cap="none" spc="0" normalizeH="0" baseline="0" noProof="0" dirty="0">
                <a:ln>
                  <a:noFill/>
                </a:ln>
                <a:solidFill>
                  <a:srgbClr val="FFFBF8"/>
                </a:solidFill>
                <a:effectLst/>
                <a:uLnTx/>
                <a:uFillTx/>
                <a:latin typeface="Cambria" panose="02040503050406030204" pitchFamily="18" charset="0"/>
                <a:ea typeface="Cambria" panose="02040503050406030204" pitchFamily="18" charset="0"/>
                <a:cs typeface="+mn-cs"/>
              </a:endParaRPr>
            </a:p>
          </p:txBody>
        </p:sp>
      </p:grpSp>
      <p:grpSp>
        <p:nvGrpSpPr>
          <p:cNvPr id="6" name="Group 5"/>
          <p:cNvGrpSpPr/>
          <p:nvPr/>
        </p:nvGrpSpPr>
        <p:grpSpPr>
          <a:xfrm>
            <a:off x="2500562" y="3193788"/>
            <a:ext cx="7995988" cy="2867135"/>
            <a:chOff x="2500562" y="3193788"/>
            <a:chExt cx="7995988" cy="2867135"/>
          </a:xfrm>
        </p:grpSpPr>
        <p:sp>
          <p:nvSpPr>
            <p:cNvPr id="151" name="Rounded Rectangle 21"/>
            <p:cNvSpPr/>
            <p:nvPr/>
          </p:nvSpPr>
          <p:spPr>
            <a:xfrm>
              <a:off x="3121123" y="3193788"/>
              <a:ext cx="7375427" cy="18068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muối, đánh bắt và nuôi trồng hải sản, du lịch biển đảo, giao thông vận tải biển.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210" name="Google Shape;766;p25"/>
            <p:cNvGrpSpPr/>
            <p:nvPr/>
          </p:nvGrpSpPr>
          <p:grpSpPr>
            <a:xfrm>
              <a:off x="2500562" y="5157035"/>
              <a:ext cx="809298" cy="903888"/>
              <a:chOff x="3688121" y="2981594"/>
              <a:chExt cx="3319085" cy="3319078"/>
            </a:xfrm>
          </p:grpSpPr>
          <p:sp>
            <p:nvSpPr>
              <p:cNvPr id="211" name="Google Shape;767;p25"/>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12" name="Google Shape;768;p25"/>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grpSp>
            <p:nvGrpSpPr>
              <p:cNvPr id="213" name="Google Shape;769;p25"/>
              <p:cNvGrpSpPr/>
              <p:nvPr/>
            </p:nvGrpSpPr>
            <p:grpSpPr>
              <a:xfrm>
                <a:off x="3772727" y="3222908"/>
                <a:ext cx="1113024" cy="1160787"/>
                <a:chOff x="6515927" y="3100079"/>
                <a:chExt cx="1113024" cy="1160787"/>
              </a:xfrm>
            </p:grpSpPr>
            <p:sp>
              <p:nvSpPr>
                <p:cNvPr id="221" name="Google Shape;770;p25"/>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22" name="Google Shape;771;p25"/>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grpSp>
          <p:grpSp>
            <p:nvGrpSpPr>
              <p:cNvPr id="214" name="Google Shape;772;p25"/>
              <p:cNvGrpSpPr/>
              <p:nvPr/>
            </p:nvGrpSpPr>
            <p:grpSpPr>
              <a:xfrm>
                <a:off x="5805957" y="3222908"/>
                <a:ext cx="1113021" cy="1160787"/>
                <a:chOff x="8549157" y="3100079"/>
                <a:chExt cx="1113021" cy="1160787"/>
              </a:xfrm>
            </p:grpSpPr>
            <p:sp>
              <p:nvSpPr>
                <p:cNvPr id="219" name="Google Shape;773;p25"/>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20" name="Google Shape;774;p25"/>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grpSp>
          <p:sp>
            <p:nvSpPr>
              <p:cNvPr id="215" name="Google Shape;775;p25"/>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16" name="Google Shape;776;p25"/>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17" name="Google Shape;777;p25"/>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sp>
            <p:nvSpPr>
              <p:cNvPr id="218" name="Google Shape;778;p25"/>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panose="020B0604020202020204"/>
                  <a:ea typeface="Arial" panose="020B0604020202020204"/>
                  <a:cs typeface="Arial" panose="020B0604020202020204"/>
                  <a:sym typeface="Arial" panose="020B0604020202020204"/>
                </a:endParaRPr>
              </a:p>
            </p:txBody>
          </p:sp>
        </p:grpSp>
      </p:grpSp>
      <p:pic>
        <p:nvPicPr>
          <p:cNvPr id="247" name="图片 4"/>
          <p:cNvPicPr>
            <a:picLocks noChangeAspect="1"/>
          </p:cNvPicPr>
          <p:nvPr/>
        </p:nvPicPr>
        <p:blipFill>
          <a:blip r:embed="rId1"/>
          <a:stretch>
            <a:fillRect/>
          </a:stretch>
        </p:blipFill>
        <p:spPr>
          <a:xfrm flipH="1">
            <a:off x="-272528" y="3776197"/>
            <a:ext cx="2745295" cy="31396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026" name="Picture 2" descr="Vietnamese girl and boy in red costum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9134" y="2654483"/>
            <a:ext cx="5099912" cy="43178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42;p12"/>
          <p:cNvGrpSpPr/>
          <p:nvPr/>
        </p:nvGrpSpPr>
        <p:grpSpPr>
          <a:xfrm>
            <a:off x="4857366" y="522851"/>
            <a:ext cx="7248909" cy="4987187"/>
            <a:chOff x="3317" y="-1457"/>
            <a:chExt cx="5418" cy="4550"/>
          </a:xfrm>
          <a:scene3d>
            <a:camera prst="orthographicFront">
              <a:rot lat="0" lon="0" rev="0"/>
            </a:camera>
            <a:lightRig rig="glow" dir="t">
              <a:rot lat="0" lon="0" rev="4800000"/>
            </a:lightRig>
          </a:scene3d>
        </p:grpSpPr>
        <p:sp>
          <p:nvSpPr>
            <p:cNvPr id="5" name="Google Shape;2443;p12"/>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7" name="Google Shape;2444;p12"/>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8" name="Google Shape;2445;p12"/>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Google Shape;2446;p12"/>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0" name="Google Shape;2447;p12"/>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8;p12"/>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sp>
        <p:nvSpPr>
          <p:cNvPr id="12" name="TextBox 11"/>
          <p:cNvSpPr txBox="1"/>
          <p:nvPr/>
        </p:nvSpPr>
        <p:spPr>
          <a:xfrm>
            <a:off x="5000625" y="1665409"/>
            <a:ext cx="6143625" cy="3169285"/>
          </a:xfrm>
          <a:prstGeom prst="rect">
            <a:avLst/>
          </a:prstGeom>
          <a:noFill/>
        </p:spPr>
        <p:txBody>
          <a:bodyPr wrap="square" rtlCol="0">
            <a:spAutoFit/>
          </a:bodyPr>
          <a:lstStyle/>
          <a:p>
            <a:pPr lvl="0" algn="ctr"/>
            <a:r>
              <a:rPr lang="vi-VN" altLang="en-US" sz="4000" b="1" dirty="0">
                <a:solidFill>
                  <a:srgbClr val="0033CC"/>
                </a:solidFill>
                <a:latin typeface="Times New Roman" panose="02020603050405020304" pitchFamily="18" charset="0"/>
                <a:cs typeface="Times New Roman" panose="02020603050405020304" pitchFamily="18" charset="0"/>
              </a:rPr>
              <a:t>Hoạt động 3: </a:t>
            </a:r>
            <a:endParaRPr lang="en-US" altLang="en-US" sz="4000" b="1" dirty="0">
              <a:solidFill>
                <a:srgbClr val="0033CC"/>
              </a:solidFill>
              <a:latin typeface="Times New Roman" panose="02020603050405020304" pitchFamily="18" charset="0"/>
              <a:cs typeface="Times New Roman" panose="02020603050405020304" pitchFamily="18" charset="0"/>
            </a:endParaRPr>
          </a:p>
          <a:p>
            <a:pPr lvl="0" algn="ctr"/>
            <a:r>
              <a:rPr lang="vi-VN" altLang="en-US" sz="4000" b="1" dirty="0">
                <a:solidFill>
                  <a:srgbClr val="0033CC"/>
                </a:solidFill>
                <a:latin typeface="Times New Roman" panose="02020603050405020304" pitchFamily="18" charset="0"/>
                <a:cs typeface="Times New Roman" panose="02020603050405020304" pitchFamily="18" charset="0"/>
              </a:rPr>
              <a:t>Vẽ sơ đồ tư duy về một số hoạt động kinh tế biển ở vùng Duyên hải miền Trung </a:t>
            </a:r>
            <a:endParaRPr kumimoji="0" lang="en-US" altLang="en-US" sz="40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CD19B"/>
              </a:solidFill>
              <a:effectLst/>
              <a:uLnTx/>
              <a:uFillTx/>
              <a:latin typeface="Arial" panose="020B0604020202020204"/>
              <a:ea typeface="+mn-ea"/>
              <a:cs typeface="+mn-cs"/>
            </a:endParaRPr>
          </a:p>
        </p:txBody>
      </p:sp>
      <p:grpSp>
        <p:nvGrpSpPr>
          <p:cNvPr id="2" name="Group 1"/>
          <p:cNvGrpSpPr/>
          <p:nvPr/>
        </p:nvGrpSpPr>
        <p:grpSpPr>
          <a:xfrm>
            <a:off x="933229" y="1295777"/>
            <a:ext cx="10896822" cy="1466473"/>
            <a:chOff x="247428" y="190877"/>
            <a:chExt cx="12011247" cy="1466473"/>
          </a:xfrm>
        </p:grpSpPr>
        <p:grpSp>
          <p:nvGrpSpPr>
            <p:cNvPr id="3" name="组合 19"/>
            <p:cNvGrpSpPr/>
            <p:nvPr/>
          </p:nvGrpSpPr>
          <p:grpSpPr>
            <a:xfrm>
              <a:off x="247428" y="190877"/>
              <a:ext cx="12011247" cy="1466473"/>
              <a:chOff x="692006" y="116442"/>
              <a:chExt cx="11176173" cy="2919244"/>
            </a:xfrm>
          </p:grpSpPr>
          <p:sp>
            <p:nvSpPr>
              <p:cNvPr id="5" name="矩形 16"/>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1" fmla="*/ 0 w 10554602"/>
                  <a:gd name="connsiteY0-2" fmla="*/ 161269 h 2536283"/>
                  <a:gd name="connsiteX1-3" fmla="*/ 10552144 w 10554602"/>
                  <a:gd name="connsiteY1-4" fmla="*/ 161269 h 2536283"/>
                  <a:gd name="connsiteX2-5" fmla="*/ 10552144 w 10554602"/>
                  <a:gd name="connsiteY2-6" fmla="*/ 2536283 h 2536283"/>
                  <a:gd name="connsiteX3-7" fmla="*/ 0 w 10554602"/>
                  <a:gd name="connsiteY3-8" fmla="*/ 2536283 h 2536283"/>
                  <a:gd name="connsiteX4-9" fmla="*/ 0 w 10554602"/>
                  <a:gd name="connsiteY4-10" fmla="*/ 161269 h 2536283"/>
                  <a:gd name="connsiteX0-11" fmla="*/ 0 w 10694061"/>
                  <a:gd name="connsiteY0-12" fmla="*/ 161269 h 2536283"/>
                  <a:gd name="connsiteX1-13" fmla="*/ 10552144 w 10694061"/>
                  <a:gd name="connsiteY1-14" fmla="*/ 161269 h 2536283"/>
                  <a:gd name="connsiteX2-15" fmla="*/ 10552144 w 10694061"/>
                  <a:gd name="connsiteY2-16" fmla="*/ 2536283 h 2536283"/>
                  <a:gd name="connsiteX3-17" fmla="*/ 0 w 10694061"/>
                  <a:gd name="connsiteY3-18" fmla="*/ 2536283 h 2536283"/>
                  <a:gd name="connsiteX4-19" fmla="*/ 0 w 10694061"/>
                  <a:gd name="connsiteY4-20" fmla="*/ 161269 h 2536283"/>
                  <a:gd name="connsiteX0-21" fmla="*/ 0 w 10694061"/>
                  <a:gd name="connsiteY0-22" fmla="*/ 438720 h 2813734"/>
                  <a:gd name="connsiteX1-23" fmla="*/ 10552144 w 10694061"/>
                  <a:gd name="connsiteY1-24" fmla="*/ 438720 h 2813734"/>
                  <a:gd name="connsiteX2-25" fmla="*/ 10552144 w 10694061"/>
                  <a:gd name="connsiteY2-26" fmla="*/ 2813734 h 2813734"/>
                  <a:gd name="connsiteX3-27" fmla="*/ 0 w 10694061"/>
                  <a:gd name="connsiteY3-28" fmla="*/ 2813734 h 2813734"/>
                  <a:gd name="connsiteX4-29" fmla="*/ 0 w 10694061"/>
                  <a:gd name="connsiteY4-30" fmla="*/ 438720 h 2813734"/>
                  <a:gd name="connsiteX0-31" fmla="*/ 0 w 10727132"/>
                  <a:gd name="connsiteY0-32" fmla="*/ 334696 h 2709710"/>
                  <a:gd name="connsiteX1-33" fmla="*/ 10595686 w 10727132"/>
                  <a:gd name="connsiteY1-34" fmla="*/ 523382 h 2709710"/>
                  <a:gd name="connsiteX2-35" fmla="*/ 10552144 w 10727132"/>
                  <a:gd name="connsiteY2-36" fmla="*/ 2709710 h 2709710"/>
                  <a:gd name="connsiteX3-37" fmla="*/ 0 w 10727132"/>
                  <a:gd name="connsiteY3-38" fmla="*/ 2709710 h 2709710"/>
                  <a:gd name="connsiteX4-39" fmla="*/ 0 w 10727132"/>
                  <a:gd name="connsiteY4-40" fmla="*/ 334696 h 2709710"/>
                  <a:gd name="connsiteX0-41" fmla="*/ 1319018 w 12046150"/>
                  <a:gd name="connsiteY0-42" fmla="*/ 334696 h 2709710"/>
                  <a:gd name="connsiteX1-43" fmla="*/ 11914704 w 12046150"/>
                  <a:gd name="connsiteY1-44" fmla="*/ 523382 h 2709710"/>
                  <a:gd name="connsiteX2-45" fmla="*/ 11871162 w 12046150"/>
                  <a:gd name="connsiteY2-46" fmla="*/ 2709710 h 2709710"/>
                  <a:gd name="connsiteX3-47" fmla="*/ 1319018 w 12046150"/>
                  <a:gd name="connsiteY3-48" fmla="*/ 2709710 h 2709710"/>
                  <a:gd name="connsiteX4-49" fmla="*/ 1319018 w 12046150"/>
                  <a:gd name="connsiteY4-50" fmla="*/ 334696 h 2709710"/>
                  <a:gd name="connsiteX0-51" fmla="*/ 805284 w 11532416"/>
                  <a:gd name="connsiteY0-52" fmla="*/ 281540 h 2656554"/>
                  <a:gd name="connsiteX1-53" fmla="*/ 11400970 w 11532416"/>
                  <a:gd name="connsiteY1-54" fmla="*/ 470226 h 2656554"/>
                  <a:gd name="connsiteX2-55" fmla="*/ 11357428 w 11532416"/>
                  <a:gd name="connsiteY2-56" fmla="*/ 2656554 h 2656554"/>
                  <a:gd name="connsiteX3-57" fmla="*/ 805284 w 11532416"/>
                  <a:gd name="connsiteY3-58" fmla="*/ 2656554 h 2656554"/>
                  <a:gd name="connsiteX4-59" fmla="*/ 805284 w 11532416"/>
                  <a:gd name="connsiteY4-60" fmla="*/ 281540 h 2656554"/>
                  <a:gd name="connsiteX0-61" fmla="*/ 405887 w 11133019"/>
                  <a:gd name="connsiteY0-62" fmla="*/ 281540 h 2656554"/>
                  <a:gd name="connsiteX1-63" fmla="*/ 11001573 w 11133019"/>
                  <a:gd name="connsiteY1-64" fmla="*/ 470226 h 2656554"/>
                  <a:gd name="connsiteX2-65" fmla="*/ 10958031 w 11133019"/>
                  <a:gd name="connsiteY2-66" fmla="*/ 2656554 h 2656554"/>
                  <a:gd name="connsiteX3-67" fmla="*/ 405887 w 11133019"/>
                  <a:gd name="connsiteY3-68" fmla="*/ 2656554 h 2656554"/>
                  <a:gd name="connsiteX4-69" fmla="*/ 405887 w 11133019"/>
                  <a:gd name="connsiteY4-70" fmla="*/ 281540 h 2656554"/>
                  <a:gd name="connsiteX0-71" fmla="*/ 2033007 w 12760139"/>
                  <a:gd name="connsiteY0-72" fmla="*/ 281540 h 2656554"/>
                  <a:gd name="connsiteX1-73" fmla="*/ 12628693 w 12760139"/>
                  <a:gd name="connsiteY1-74" fmla="*/ 470226 h 2656554"/>
                  <a:gd name="connsiteX2-75" fmla="*/ 12585151 w 12760139"/>
                  <a:gd name="connsiteY2-76" fmla="*/ 2656554 h 2656554"/>
                  <a:gd name="connsiteX3-77" fmla="*/ 2033007 w 12760139"/>
                  <a:gd name="connsiteY3-78" fmla="*/ 2656554 h 2656554"/>
                  <a:gd name="connsiteX4-79" fmla="*/ 2033007 w 12760139"/>
                  <a:gd name="connsiteY4-80" fmla="*/ 281540 h 2656554"/>
                  <a:gd name="connsiteX0-81" fmla="*/ 2033007 w 14234123"/>
                  <a:gd name="connsiteY0-82" fmla="*/ 281540 h 2656554"/>
                  <a:gd name="connsiteX1-83" fmla="*/ 12628693 w 14234123"/>
                  <a:gd name="connsiteY1-84" fmla="*/ 470226 h 2656554"/>
                  <a:gd name="connsiteX2-85" fmla="*/ 12585151 w 14234123"/>
                  <a:gd name="connsiteY2-86" fmla="*/ 2656554 h 2656554"/>
                  <a:gd name="connsiteX3-87" fmla="*/ 2033007 w 14234123"/>
                  <a:gd name="connsiteY3-88" fmla="*/ 2656554 h 2656554"/>
                  <a:gd name="connsiteX4-89" fmla="*/ 2033007 w 14234123"/>
                  <a:gd name="connsiteY4-90" fmla="*/ 281540 h 2656554"/>
                  <a:gd name="connsiteX0-91" fmla="*/ 2033007 w 12979287"/>
                  <a:gd name="connsiteY0-92" fmla="*/ 281540 h 2998446"/>
                  <a:gd name="connsiteX1-93" fmla="*/ 12628693 w 12979287"/>
                  <a:gd name="connsiteY1-94" fmla="*/ 470226 h 2998446"/>
                  <a:gd name="connsiteX2-95" fmla="*/ 12585151 w 12979287"/>
                  <a:gd name="connsiteY2-96" fmla="*/ 2656554 h 2998446"/>
                  <a:gd name="connsiteX3-97" fmla="*/ 2033007 w 12979287"/>
                  <a:gd name="connsiteY3-98" fmla="*/ 2656554 h 2998446"/>
                  <a:gd name="connsiteX4-99" fmla="*/ 2033007 w 12979287"/>
                  <a:gd name="connsiteY4-100" fmla="*/ 281540 h 2998446"/>
                  <a:gd name="connsiteX0-101" fmla="*/ 2033007 w 13028809"/>
                  <a:gd name="connsiteY0-102" fmla="*/ 152857 h 2869763"/>
                  <a:gd name="connsiteX1-103" fmla="*/ 12628693 w 13028809"/>
                  <a:gd name="connsiteY1-104" fmla="*/ 341543 h 2869763"/>
                  <a:gd name="connsiteX2-105" fmla="*/ 12585151 w 13028809"/>
                  <a:gd name="connsiteY2-106" fmla="*/ 2527871 h 2869763"/>
                  <a:gd name="connsiteX3-107" fmla="*/ 2033007 w 13028809"/>
                  <a:gd name="connsiteY3-108" fmla="*/ 2527871 h 2869763"/>
                  <a:gd name="connsiteX4-109" fmla="*/ 2033007 w 13028809"/>
                  <a:gd name="connsiteY4-110" fmla="*/ 152857 h 2869763"/>
                  <a:gd name="connsiteX0-111" fmla="*/ 1604954 w 12600756"/>
                  <a:gd name="connsiteY0-112" fmla="*/ 368251 h 3085157"/>
                  <a:gd name="connsiteX1-113" fmla="*/ 12200640 w 12600756"/>
                  <a:gd name="connsiteY1-114" fmla="*/ 556937 h 3085157"/>
                  <a:gd name="connsiteX2-115" fmla="*/ 12157098 w 12600756"/>
                  <a:gd name="connsiteY2-116" fmla="*/ 2743265 h 3085157"/>
                  <a:gd name="connsiteX3-117" fmla="*/ 1604954 w 12600756"/>
                  <a:gd name="connsiteY3-118" fmla="*/ 2743265 h 3085157"/>
                  <a:gd name="connsiteX4-119" fmla="*/ 1604954 w 12600756"/>
                  <a:gd name="connsiteY4-120" fmla="*/ 368251 h 3085157"/>
                  <a:gd name="connsiteX0-121" fmla="*/ 206217 w 11202019"/>
                  <a:gd name="connsiteY0-122" fmla="*/ 368251 h 3176312"/>
                  <a:gd name="connsiteX1-123" fmla="*/ 10801903 w 11202019"/>
                  <a:gd name="connsiteY1-124" fmla="*/ 556937 h 3176312"/>
                  <a:gd name="connsiteX2-125" fmla="*/ 10758361 w 11202019"/>
                  <a:gd name="connsiteY2-126" fmla="*/ 2743265 h 3176312"/>
                  <a:gd name="connsiteX3-127" fmla="*/ 206217 w 11202019"/>
                  <a:gd name="connsiteY3-128" fmla="*/ 2743265 h 3176312"/>
                  <a:gd name="connsiteX4-129" fmla="*/ 206217 w 11202019"/>
                  <a:gd name="connsiteY4-130" fmla="*/ 368251 h 3176312"/>
                  <a:gd name="connsiteX0-131" fmla="*/ 206217 w 11162019"/>
                  <a:gd name="connsiteY0-132" fmla="*/ 423578 h 3231639"/>
                  <a:gd name="connsiteX1-133" fmla="*/ 10801903 w 11162019"/>
                  <a:gd name="connsiteY1-134" fmla="*/ 612264 h 3231639"/>
                  <a:gd name="connsiteX2-135" fmla="*/ 10758361 w 11162019"/>
                  <a:gd name="connsiteY2-136" fmla="*/ 2798592 h 3231639"/>
                  <a:gd name="connsiteX3-137" fmla="*/ 206217 w 11162019"/>
                  <a:gd name="connsiteY3-138" fmla="*/ 2798592 h 3231639"/>
                  <a:gd name="connsiteX4-139" fmla="*/ 206217 w 11162019"/>
                  <a:gd name="connsiteY4-140" fmla="*/ 423578 h 3231639"/>
                  <a:gd name="connsiteX0-141" fmla="*/ 311930 w 11267732"/>
                  <a:gd name="connsiteY0-142" fmla="*/ 282974 h 3091035"/>
                  <a:gd name="connsiteX1-143" fmla="*/ 10907616 w 11267732"/>
                  <a:gd name="connsiteY1-144" fmla="*/ 471660 h 3091035"/>
                  <a:gd name="connsiteX2-145" fmla="*/ 10864074 w 11267732"/>
                  <a:gd name="connsiteY2-146" fmla="*/ 2657988 h 3091035"/>
                  <a:gd name="connsiteX3-147" fmla="*/ 311930 w 11267732"/>
                  <a:gd name="connsiteY3-148" fmla="*/ 2657988 h 3091035"/>
                  <a:gd name="connsiteX4-149" fmla="*/ 311930 w 11267732"/>
                  <a:gd name="connsiteY4-150" fmla="*/ 282974 h 3091035"/>
                  <a:gd name="connsiteX0-151" fmla="*/ 311930 w 11134849"/>
                  <a:gd name="connsiteY0-152" fmla="*/ 282974 h 2935813"/>
                  <a:gd name="connsiteX1-153" fmla="*/ 10907616 w 11134849"/>
                  <a:gd name="connsiteY1-154" fmla="*/ 471660 h 2935813"/>
                  <a:gd name="connsiteX2-155" fmla="*/ 10864074 w 11134849"/>
                  <a:gd name="connsiteY2-156" fmla="*/ 2657988 h 2935813"/>
                  <a:gd name="connsiteX3-157" fmla="*/ 311930 w 11134849"/>
                  <a:gd name="connsiteY3-158" fmla="*/ 2657988 h 2935813"/>
                  <a:gd name="connsiteX4-159" fmla="*/ 311930 w 11134849"/>
                  <a:gd name="connsiteY4-160" fmla="*/ 282974 h 2935813"/>
                  <a:gd name="connsiteX0-161" fmla="*/ 311930 w 11139774"/>
                  <a:gd name="connsiteY0-162" fmla="*/ 282974 h 2970140"/>
                  <a:gd name="connsiteX1-163" fmla="*/ 10907616 w 11139774"/>
                  <a:gd name="connsiteY1-164" fmla="*/ 471660 h 2970140"/>
                  <a:gd name="connsiteX2-165" fmla="*/ 10864074 w 11139774"/>
                  <a:gd name="connsiteY2-166" fmla="*/ 2657988 h 2970140"/>
                  <a:gd name="connsiteX3-167" fmla="*/ 311930 w 11139774"/>
                  <a:gd name="connsiteY3-168" fmla="*/ 2657988 h 2970140"/>
                  <a:gd name="connsiteX4-169" fmla="*/ 311930 w 11139774"/>
                  <a:gd name="connsiteY4-170" fmla="*/ 282974 h 2970140"/>
                  <a:gd name="connsiteX0-171" fmla="*/ 311930 w 11176173"/>
                  <a:gd name="connsiteY0-172" fmla="*/ 282974 h 2919244"/>
                  <a:gd name="connsiteX1-173" fmla="*/ 10907616 w 11176173"/>
                  <a:gd name="connsiteY1-174" fmla="*/ 471660 h 2919244"/>
                  <a:gd name="connsiteX2-175" fmla="*/ 10864074 w 11176173"/>
                  <a:gd name="connsiteY2-176" fmla="*/ 2657988 h 2919244"/>
                  <a:gd name="connsiteX3-177" fmla="*/ 311930 w 11176173"/>
                  <a:gd name="connsiteY3-178" fmla="*/ 2657988 h 2919244"/>
                  <a:gd name="connsiteX4-179" fmla="*/ 311930 w 11176173"/>
                  <a:gd name="connsiteY4-180" fmla="*/ 282974 h 29192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1" fmla="*/ 0 w 10554602"/>
                  <a:gd name="connsiteY0-2" fmla="*/ 161269 h 2536283"/>
                  <a:gd name="connsiteX1-3" fmla="*/ 10552144 w 10554602"/>
                  <a:gd name="connsiteY1-4" fmla="*/ 161269 h 2536283"/>
                  <a:gd name="connsiteX2-5" fmla="*/ 10552144 w 10554602"/>
                  <a:gd name="connsiteY2-6" fmla="*/ 2536283 h 2536283"/>
                  <a:gd name="connsiteX3-7" fmla="*/ 0 w 10554602"/>
                  <a:gd name="connsiteY3-8" fmla="*/ 2536283 h 2536283"/>
                  <a:gd name="connsiteX4-9" fmla="*/ 0 w 10554602"/>
                  <a:gd name="connsiteY4-10" fmla="*/ 161269 h 2536283"/>
                  <a:gd name="connsiteX0-11" fmla="*/ 0 w 10694061"/>
                  <a:gd name="connsiteY0-12" fmla="*/ 161269 h 2536283"/>
                  <a:gd name="connsiteX1-13" fmla="*/ 10552144 w 10694061"/>
                  <a:gd name="connsiteY1-14" fmla="*/ 161269 h 2536283"/>
                  <a:gd name="connsiteX2-15" fmla="*/ 10552144 w 10694061"/>
                  <a:gd name="connsiteY2-16" fmla="*/ 2536283 h 2536283"/>
                  <a:gd name="connsiteX3-17" fmla="*/ 0 w 10694061"/>
                  <a:gd name="connsiteY3-18" fmla="*/ 2536283 h 2536283"/>
                  <a:gd name="connsiteX4-19" fmla="*/ 0 w 10694061"/>
                  <a:gd name="connsiteY4-20" fmla="*/ 161269 h 2536283"/>
                  <a:gd name="connsiteX0-21" fmla="*/ 0 w 10694061"/>
                  <a:gd name="connsiteY0-22" fmla="*/ 438720 h 2813734"/>
                  <a:gd name="connsiteX1-23" fmla="*/ 10552144 w 10694061"/>
                  <a:gd name="connsiteY1-24" fmla="*/ 438720 h 2813734"/>
                  <a:gd name="connsiteX2-25" fmla="*/ 10552144 w 10694061"/>
                  <a:gd name="connsiteY2-26" fmla="*/ 2813734 h 2813734"/>
                  <a:gd name="connsiteX3-27" fmla="*/ 0 w 10694061"/>
                  <a:gd name="connsiteY3-28" fmla="*/ 2813734 h 2813734"/>
                  <a:gd name="connsiteX4-29" fmla="*/ 0 w 10694061"/>
                  <a:gd name="connsiteY4-30" fmla="*/ 438720 h 2813734"/>
                  <a:gd name="connsiteX0-31" fmla="*/ 0 w 10727132"/>
                  <a:gd name="connsiteY0-32" fmla="*/ 334696 h 2709710"/>
                  <a:gd name="connsiteX1-33" fmla="*/ 10595686 w 10727132"/>
                  <a:gd name="connsiteY1-34" fmla="*/ 523382 h 2709710"/>
                  <a:gd name="connsiteX2-35" fmla="*/ 10552144 w 10727132"/>
                  <a:gd name="connsiteY2-36" fmla="*/ 2709710 h 2709710"/>
                  <a:gd name="connsiteX3-37" fmla="*/ 0 w 10727132"/>
                  <a:gd name="connsiteY3-38" fmla="*/ 2709710 h 2709710"/>
                  <a:gd name="connsiteX4-39" fmla="*/ 0 w 10727132"/>
                  <a:gd name="connsiteY4-40" fmla="*/ 334696 h 2709710"/>
                  <a:gd name="connsiteX0-41" fmla="*/ 1319018 w 12046150"/>
                  <a:gd name="connsiteY0-42" fmla="*/ 334696 h 2709710"/>
                  <a:gd name="connsiteX1-43" fmla="*/ 11914704 w 12046150"/>
                  <a:gd name="connsiteY1-44" fmla="*/ 523382 h 2709710"/>
                  <a:gd name="connsiteX2-45" fmla="*/ 11871162 w 12046150"/>
                  <a:gd name="connsiteY2-46" fmla="*/ 2709710 h 2709710"/>
                  <a:gd name="connsiteX3-47" fmla="*/ 1319018 w 12046150"/>
                  <a:gd name="connsiteY3-48" fmla="*/ 2709710 h 2709710"/>
                  <a:gd name="connsiteX4-49" fmla="*/ 1319018 w 12046150"/>
                  <a:gd name="connsiteY4-50" fmla="*/ 334696 h 2709710"/>
                  <a:gd name="connsiteX0-51" fmla="*/ 805284 w 11532416"/>
                  <a:gd name="connsiteY0-52" fmla="*/ 281540 h 2656554"/>
                  <a:gd name="connsiteX1-53" fmla="*/ 11400970 w 11532416"/>
                  <a:gd name="connsiteY1-54" fmla="*/ 470226 h 2656554"/>
                  <a:gd name="connsiteX2-55" fmla="*/ 11357428 w 11532416"/>
                  <a:gd name="connsiteY2-56" fmla="*/ 2656554 h 2656554"/>
                  <a:gd name="connsiteX3-57" fmla="*/ 805284 w 11532416"/>
                  <a:gd name="connsiteY3-58" fmla="*/ 2656554 h 2656554"/>
                  <a:gd name="connsiteX4-59" fmla="*/ 805284 w 11532416"/>
                  <a:gd name="connsiteY4-60" fmla="*/ 281540 h 2656554"/>
                  <a:gd name="connsiteX0-61" fmla="*/ 405887 w 11133019"/>
                  <a:gd name="connsiteY0-62" fmla="*/ 281540 h 2656554"/>
                  <a:gd name="connsiteX1-63" fmla="*/ 11001573 w 11133019"/>
                  <a:gd name="connsiteY1-64" fmla="*/ 470226 h 2656554"/>
                  <a:gd name="connsiteX2-65" fmla="*/ 10958031 w 11133019"/>
                  <a:gd name="connsiteY2-66" fmla="*/ 2656554 h 2656554"/>
                  <a:gd name="connsiteX3-67" fmla="*/ 405887 w 11133019"/>
                  <a:gd name="connsiteY3-68" fmla="*/ 2656554 h 2656554"/>
                  <a:gd name="connsiteX4-69" fmla="*/ 405887 w 11133019"/>
                  <a:gd name="connsiteY4-70" fmla="*/ 281540 h 2656554"/>
                  <a:gd name="connsiteX0-71" fmla="*/ 2033007 w 12760139"/>
                  <a:gd name="connsiteY0-72" fmla="*/ 281540 h 2656554"/>
                  <a:gd name="connsiteX1-73" fmla="*/ 12628693 w 12760139"/>
                  <a:gd name="connsiteY1-74" fmla="*/ 470226 h 2656554"/>
                  <a:gd name="connsiteX2-75" fmla="*/ 12585151 w 12760139"/>
                  <a:gd name="connsiteY2-76" fmla="*/ 2656554 h 2656554"/>
                  <a:gd name="connsiteX3-77" fmla="*/ 2033007 w 12760139"/>
                  <a:gd name="connsiteY3-78" fmla="*/ 2656554 h 2656554"/>
                  <a:gd name="connsiteX4-79" fmla="*/ 2033007 w 12760139"/>
                  <a:gd name="connsiteY4-80" fmla="*/ 281540 h 2656554"/>
                  <a:gd name="connsiteX0-81" fmla="*/ 2033007 w 14234123"/>
                  <a:gd name="connsiteY0-82" fmla="*/ 281540 h 2656554"/>
                  <a:gd name="connsiteX1-83" fmla="*/ 12628693 w 14234123"/>
                  <a:gd name="connsiteY1-84" fmla="*/ 470226 h 2656554"/>
                  <a:gd name="connsiteX2-85" fmla="*/ 12585151 w 14234123"/>
                  <a:gd name="connsiteY2-86" fmla="*/ 2656554 h 2656554"/>
                  <a:gd name="connsiteX3-87" fmla="*/ 2033007 w 14234123"/>
                  <a:gd name="connsiteY3-88" fmla="*/ 2656554 h 2656554"/>
                  <a:gd name="connsiteX4-89" fmla="*/ 2033007 w 14234123"/>
                  <a:gd name="connsiteY4-90" fmla="*/ 281540 h 2656554"/>
                  <a:gd name="connsiteX0-91" fmla="*/ 2033007 w 12979287"/>
                  <a:gd name="connsiteY0-92" fmla="*/ 281540 h 2998446"/>
                  <a:gd name="connsiteX1-93" fmla="*/ 12628693 w 12979287"/>
                  <a:gd name="connsiteY1-94" fmla="*/ 470226 h 2998446"/>
                  <a:gd name="connsiteX2-95" fmla="*/ 12585151 w 12979287"/>
                  <a:gd name="connsiteY2-96" fmla="*/ 2656554 h 2998446"/>
                  <a:gd name="connsiteX3-97" fmla="*/ 2033007 w 12979287"/>
                  <a:gd name="connsiteY3-98" fmla="*/ 2656554 h 2998446"/>
                  <a:gd name="connsiteX4-99" fmla="*/ 2033007 w 12979287"/>
                  <a:gd name="connsiteY4-100" fmla="*/ 281540 h 2998446"/>
                  <a:gd name="connsiteX0-101" fmla="*/ 2033007 w 13028809"/>
                  <a:gd name="connsiteY0-102" fmla="*/ 152857 h 2869763"/>
                  <a:gd name="connsiteX1-103" fmla="*/ 12628693 w 13028809"/>
                  <a:gd name="connsiteY1-104" fmla="*/ 341543 h 2869763"/>
                  <a:gd name="connsiteX2-105" fmla="*/ 12585151 w 13028809"/>
                  <a:gd name="connsiteY2-106" fmla="*/ 2527871 h 2869763"/>
                  <a:gd name="connsiteX3-107" fmla="*/ 2033007 w 13028809"/>
                  <a:gd name="connsiteY3-108" fmla="*/ 2527871 h 2869763"/>
                  <a:gd name="connsiteX4-109" fmla="*/ 2033007 w 13028809"/>
                  <a:gd name="connsiteY4-110" fmla="*/ 152857 h 2869763"/>
                  <a:gd name="connsiteX0-111" fmla="*/ 1604954 w 12600756"/>
                  <a:gd name="connsiteY0-112" fmla="*/ 368251 h 3085157"/>
                  <a:gd name="connsiteX1-113" fmla="*/ 12200640 w 12600756"/>
                  <a:gd name="connsiteY1-114" fmla="*/ 556937 h 3085157"/>
                  <a:gd name="connsiteX2-115" fmla="*/ 12157098 w 12600756"/>
                  <a:gd name="connsiteY2-116" fmla="*/ 2743265 h 3085157"/>
                  <a:gd name="connsiteX3-117" fmla="*/ 1604954 w 12600756"/>
                  <a:gd name="connsiteY3-118" fmla="*/ 2743265 h 3085157"/>
                  <a:gd name="connsiteX4-119" fmla="*/ 1604954 w 12600756"/>
                  <a:gd name="connsiteY4-120" fmla="*/ 368251 h 3085157"/>
                  <a:gd name="connsiteX0-121" fmla="*/ 206217 w 11202019"/>
                  <a:gd name="connsiteY0-122" fmla="*/ 368251 h 3176312"/>
                  <a:gd name="connsiteX1-123" fmla="*/ 10801903 w 11202019"/>
                  <a:gd name="connsiteY1-124" fmla="*/ 556937 h 3176312"/>
                  <a:gd name="connsiteX2-125" fmla="*/ 10758361 w 11202019"/>
                  <a:gd name="connsiteY2-126" fmla="*/ 2743265 h 3176312"/>
                  <a:gd name="connsiteX3-127" fmla="*/ 206217 w 11202019"/>
                  <a:gd name="connsiteY3-128" fmla="*/ 2743265 h 3176312"/>
                  <a:gd name="connsiteX4-129" fmla="*/ 206217 w 11202019"/>
                  <a:gd name="connsiteY4-130" fmla="*/ 368251 h 3176312"/>
                  <a:gd name="connsiteX0-131" fmla="*/ 206217 w 11162019"/>
                  <a:gd name="connsiteY0-132" fmla="*/ 423578 h 3231639"/>
                  <a:gd name="connsiteX1-133" fmla="*/ 10801903 w 11162019"/>
                  <a:gd name="connsiteY1-134" fmla="*/ 612264 h 3231639"/>
                  <a:gd name="connsiteX2-135" fmla="*/ 10758361 w 11162019"/>
                  <a:gd name="connsiteY2-136" fmla="*/ 2798592 h 3231639"/>
                  <a:gd name="connsiteX3-137" fmla="*/ 206217 w 11162019"/>
                  <a:gd name="connsiteY3-138" fmla="*/ 2798592 h 3231639"/>
                  <a:gd name="connsiteX4-139" fmla="*/ 206217 w 11162019"/>
                  <a:gd name="connsiteY4-140" fmla="*/ 423578 h 3231639"/>
                  <a:gd name="connsiteX0-141" fmla="*/ 311930 w 11267732"/>
                  <a:gd name="connsiteY0-142" fmla="*/ 282974 h 3091035"/>
                  <a:gd name="connsiteX1-143" fmla="*/ 10907616 w 11267732"/>
                  <a:gd name="connsiteY1-144" fmla="*/ 471660 h 3091035"/>
                  <a:gd name="connsiteX2-145" fmla="*/ 10864074 w 11267732"/>
                  <a:gd name="connsiteY2-146" fmla="*/ 2657988 h 3091035"/>
                  <a:gd name="connsiteX3-147" fmla="*/ 311930 w 11267732"/>
                  <a:gd name="connsiteY3-148" fmla="*/ 2657988 h 3091035"/>
                  <a:gd name="connsiteX4-149" fmla="*/ 311930 w 11267732"/>
                  <a:gd name="connsiteY4-150" fmla="*/ 282974 h 3091035"/>
                  <a:gd name="connsiteX0-151" fmla="*/ 311930 w 11134849"/>
                  <a:gd name="connsiteY0-152" fmla="*/ 282974 h 2935813"/>
                  <a:gd name="connsiteX1-153" fmla="*/ 10907616 w 11134849"/>
                  <a:gd name="connsiteY1-154" fmla="*/ 471660 h 2935813"/>
                  <a:gd name="connsiteX2-155" fmla="*/ 10864074 w 11134849"/>
                  <a:gd name="connsiteY2-156" fmla="*/ 2657988 h 2935813"/>
                  <a:gd name="connsiteX3-157" fmla="*/ 311930 w 11134849"/>
                  <a:gd name="connsiteY3-158" fmla="*/ 2657988 h 2935813"/>
                  <a:gd name="connsiteX4-159" fmla="*/ 311930 w 11134849"/>
                  <a:gd name="connsiteY4-160" fmla="*/ 282974 h 2935813"/>
                  <a:gd name="connsiteX0-161" fmla="*/ 311930 w 11139774"/>
                  <a:gd name="connsiteY0-162" fmla="*/ 282974 h 2970140"/>
                  <a:gd name="connsiteX1-163" fmla="*/ 10907616 w 11139774"/>
                  <a:gd name="connsiteY1-164" fmla="*/ 471660 h 2970140"/>
                  <a:gd name="connsiteX2-165" fmla="*/ 10864074 w 11139774"/>
                  <a:gd name="connsiteY2-166" fmla="*/ 2657988 h 2970140"/>
                  <a:gd name="connsiteX3-167" fmla="*/ 311930 w 11139774"/>
                  <a:gd name="connsiteY3-168" fmla="*/ 2657988 h 2970140"/>
                  <a:gd name="connsiteX4-169" fmla="*/ 311930 w 11139774"/>
                  <a:gd name="connsiteY4-170" fmla="*/ 282974 h 2970140"/>
                  <a:gd name="connsiteX0-171" fmla="*/ 311930 w 11176173"/>
                  <a:gd name="connsiteY0-172" fmla="*/ 282974 h 2919244"/>
                  <a:gd name="connsiteX1-173" fmla="*/ 10907616 w 11176173"/>
                  <a:gd name="connsiteY1-174" fmla="*/ 471660 h 2919244"/>
                  <a:gd name="connsiteX2-175" fmla="*/ 10864074 w 11176173"/>
                  <a:gd name="connsiteY2-176" fmla="*/ 2657988 h 2919244"/>
                  <a:gd name="connsiteX3-177" fmla="*/ 311930 w 11176173"/>
                  <a:gd name="connsiteY3-178" fmla="*/ 2657988 h 2919244"/>
                  <a:gd name="connsiteX4-179" fmla="*/ 311930 w 11176173"/>
                  <a:gd name="connsiteY4-180" fmla="*/ 282974 h 29192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p:cNvSpPr>
              <a:spLocks noChangeArrowheads="1"/>
            </p:cNvSpPr>
            <p:nvPr/>
          </p:nvSpPr>
          <p:spPr bwMode="auto">
            <a:xfrm>
              <a:off x="520786" y="326917"/>
              <a:ext cx="114406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a:t>
              </a:r>
              <a:r>
                <a:rPr lang="vi-VN"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ùng nhau thảo luận và vẽ sơ đồ tư duy về một số hoạt động kinh tế biển ở vùng Duyên hải miền Trung.</a:t>
              </a:r>
              <a:endParaRPr lang="vi-VN"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endParaRPr>
            </a:p>
          </p:txBody>
        </p:sp>
      </p:grpSp>
      <p:pic>
        <p:nvPicPr>
          <p:cNvPr id="7" name="Picture 6"/>
          <p:cNvPicPr>
            <a:picLocks noChangeAspect="1"/>
          </p:cNvPicPr>
          <p:nvPr/>
        </p:nvPicPr>
        <p:blipFill>
          <a:blip r:embed="rId1"/>
          <a:stretch>
            <a:fillRect/>
          </a:stretch>
        </p:blipFill>
        <p:spPr>
          <a:xfrm>
            <a:off x="325730" y="3058164"/>
            <a:ext cx="4208170" cy="2985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CD19B"/>
              </a:solidFill>
              <a:effectLst/>
              <a:uLnTx/>
              <a:uFillTx/>
              <a:latin typeface="Arial" panose="020B0604020202020204"/>
              <a:ea typeface="+mn-ea"/>
              <a:cs typeface="+mn-cs"/>
            </a:endParaRPr>
          </a:p>
        </p:txBody>
      </p:sp>
      <p:pic>
        <p:nvPicPr>
          <p:cNvPr id="9" name="Picture 8"/>
          <p:cNvPicPr>
            <a:picLocks noChangeAspect="1"/>
          </p:cNvPicPr>
          <p:nvPr/>
        </p:nvPicPr>
        <p:blipFill>
          <a:blip r:embed="rId1">
            <a:extLst>
              <a:ext uri="{BEBA8EAE-BF5A-486C-A8C5-ECC9F3942E4B}">
                <a14:imgProps xmlns:a14="http://schemas.microsoft.com/office/drawing/2010/main">
                  <a14:imgLayer r:embed="rId2">
                    <a14:imgEffect>
                      <a14:saturation sat="300000"/>
                    </a14:imgEffect>
                  </a14:imgLayer>
                </a14:imgProps>
              </a:ext>
            </a:extLst>
          </a:blip>
          <a:stretch>
            <a:fillRect/>
          </a:stretch>
        </p:blipFill>
        <p:spPr>
          <a:xfrm>
            <a:off x="1414462" y="1400174"/>
            <a:ext cx="9518152" cy="4067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621379" y="2298081"/>
            <a:ext cx="7822388" cy="3083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CD19B"/>
              </a:solidFill>
              <a:effectLst/>
              <a:uLnTx/>
              <a:uFillTx/>
              <a:latin typeface="Arial" panose="020B0604020202020204"/>
              <a:ea typeface="+mn-ea"/>
              <a:cs typeface="+mn-cs"/>
            </a:endParaRPr>
          </a:p>
        </p:txBody>
      </p:sp>
      <p:grpSp>
        <p:nvGrpSpPr>
          <p:cNvPr id="2" name="Group 1"/>
          <p:cNvGrpSpPr/>
          <p:nvPr/>
        </p:nvGrpSpPr>
        <p:grpSpPr>
          <a:xfrm>
            <a:off x="247428" y="190878"/>
            <a:ext cx="12011247" cy="1304548"/>
            <a:chOff x="247428" y="190877"/>
            <a:chExt cx="12011247" cy="1466473"/>
          </a:xfrm>
        </p:grpSpPr>
        <p:grpSp>
          <p:nvGrpSpPr>
            <p:cNvPr id="3" name="组合 19"/>
            <p:cNvGrpSpPr/>
            <p:nvPr/>
          </p:nvGrpSpPr>
          <p:grpSpPr>
            <a:xfrm>
              <a:off x="247428" y="190877"/>
              <a:ext cx="12011247" cy="1466473"/>
              <a:chOff x="692006" y="116442"/>
              <a:chExt cx="11176173" cy="2919244"/>
            </a:xfrm>
          </p:grpSpPr>
          <p:sp>
            <p:nvSpPr>
              <p:cNvPr id="5" name="矩形 16"/>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1" fmla="*/ 0 w 10554602"/>
                  <a:gd name="connsiteY0-2" fmla="*/ 161269 h 2536283"/>
                  <a:gd name="connsiteX1-3" fmla="*/ 10552144 w 10554602"/>
                  <a:gd name="connsiteY1-4" fmla="*/ 161269 h 2536283"/>
                  <a:gd name="connsiteX2-5" fmla="*/ 10552144 w 10554602"/>
                  <a:gd name="connsiteY2-6" fmla="*/ 2536283 h 2536283"/>
                  <a:gd name="connsiteX3-7" fmla="*/ 0 w 10554602"/>
                  <a:gd name="connsiteY3-8" fmla="*/ 2536283 h 2536283"/>
                  <a:gd name="connsiteX4-9" fmla="*/ 0 w 10554602"/>
                  <a:gd name="connsiteY4-10" fmla="*/ 161269 h 2536283"/>
                  <a:gd name="connsiteX0-11" fmla="*/ 0 w 10694061"/>
                  <a:gd name="connsiteY0-12" fmla="*/ 161269 h 2536283"/>
                  <a:gd name="connsiteX1-13" fmla="*/ 10552144 w 10694061"/>
                  <a:gd name="connsiteY1-14" fmla="*/ 161269 h 2536283"/>
                  <a:gd name="connsiteX2-15" fmla="*/ 10552144 w 10694061"/>
                  <a:gd name="connsiteY2-16" fmla="*/ 2536283 h 2536283"/>
                  <a:gd name="connsiteX3-17" fmla="*/ 0 w 10694061"/>
                  <a:gd name="connsiteY3-18" fmla="*/ 2536283 h 2536283"/>
                  <a:gd name="connsiteX4-19" fmla="*/ 0 w 10694061"/>
                  <a:gd name="connsiteY4-20" fmla="*/ 161269 h 2536283"/>
                  <a:gd name="connsiteX0-21" fmla="*/ 0 w 10694061"/>
                  <a:gd name="connsiteY0-22" fmla="*/ 438720 h 2813734"/>
                  <a:gd name="connsiteX1-23" fmla="*/ 10552144 w 10694061"/>
                  <a:gd name="connsiteY1-24" fmla="*/ 438720 h 2813734"/>
                  <a:gd name="connsiteX2-25" fmla="*/ 10552144 w 10694061"/>
                  <a:gd name="connsiteY2-26" fmla="*/ 2813734 h 2813734"/>
                  <a:gd name="connsiteX3-27" fmla="*/ 0 w 10694061"/>
                  <a:gd name="connsiteY3-28" fmla="*/ 2813734 h 2813734"/>
                  <a:gd name="connsiteX4-29" fmla="*/ 0 w 10694061"/>
                  <a:gd name="connsiteY4-30" fmla="*/ 438720 h 2813734"/>
                  <a:gd name="connsiteX0-31" fmla="*/ 0 w 10727132"/>
                  <a:gd name="connsiteY0-32" fmla="*/ 334696 h 2709710"/>
                  <a:gd name="connsiteX1-33" fmla="*/ 10595686 w 10727132"/>
                  <a:gd name="connsiteY1-34" fmla="*/ 523382 h 2709710"/>
                  <a:gd name="connsiteX2-35" fmla="*/ 10552144 w 10727132"/>
                  <a:gd name="connsiteY2-36" fmla="*/ 2709710 h 2709710"/>
                  <a:gd name="connsiteX3-37" fmla="*/ 0 w 10727132"/>
                  <a:gd name="connsiteY3-38" fmla="*/ 2709710 h 2709710"/>
                  <a:gd name="connsiteX4-39" fmla="*/ 0 w 10727132"/>
                  <a:gd name="connsiteY4-40" fmla="*/ 334696 h 2709710"/>
                  <a:gd name="connsiteX0-41" fmla="*/ 1319018 w 12046150"/>
                  <a:gd name="connsiteY0-42" fmla="*/ 334696 h 2709710"/>
                  <a:gd name="connsiteX1-43" fmla="*/ 11914704 w 12046150"/>
                  <a:gd name="connsiteY1-44" fmla="*/ 523382 h 2709710"/>
                  <a:gd name="connsiteX2-45" fmla="*/ 11871162 w 12046150"/>
                  <a:gd name="connsiteY2-46" fmla="*/ 2709710 h 2709710"/>
                  <a:gd name="connsiteX3-47" fmla="*/ 1319018 w 12046150"/>
                  <a:gd name="connsiteY3-48" fmla="*/ 2709710 h 2709710"/>
                  <a:gd name="connsiteX4-49" fmla="*/ 1319018 w 12046150"/>
                  <a:gd name="connsiteY4-50" fmla="*/ 334696 h 2709710"/>
                  <a:gd name="connsiteX0-51" fmla="*/ 805284 w 11532416"/>
                  <a:gd name="connsiteY0-52" fmla="*/ 281540 h 2656554"/>
                  <a:gd name="connsiteX1-53" fmla="*/ 11400970 w 11532416"/>
                  <a:gd name="connsiteY1-54" fmla="*/ 470226 h 2656554"/>
                  <a:gd name="connsiteX2-55" fmla="*/ 11357428 w 11532416"/>
                  <a:gd name="connsiteY2-56" fmla="*/ 2656554 h 2656554"/>
                  <a:gd name="connsiteX3-57" fmla="*/ 805284 w 11532416"/>
                  <a:gd name="connsiteY3-58" fmla="*/ 2656554 h 2656554"/>
                  <a:gd name="connsiteX4-59" fmla="*/ 805284 w 11532416"/>
                  <a:gd name="connsiteY4-60" fmla="*/ 281540 h 2656554"/>
                  <a:gd name="connsiteX0-61" fmla="*/ 405887 w 11133019"/>
                  <a:gd name="connsiteY0-62" fmla="*/ 281540 h 2656554"/>
                  <a:gd name="connsiteX1-63" fmla="*/ 11001573 w 11133019"/>
                  <a:gd name="connsiteY1-64" fmla="*/ 470226 h 2656554"/>
                  <a:gd name="connsiteX2-65" fmla="*/ 10958031 w 11133019"/>
                  <a:gd name="connsiteY2-66" fmla="*/ 2656554 h 2656554"/>
                  <a:gd name="connsiteX3-67" fmla="*/ 405887 w 11133019"/>
                  <a:gd name="connsiteY3-68" fmla="*/ 2656554 h 2656554"/>
                  <a:gd name="connsiteX4-69" fmla="*/ 405887 w 11133019"/>
                  <a:gd name="connsiteY4-70" fmla="*/ 281540 h 2656554"/>
                  <a:gd name="connsiteX0-71" fmla="*/ 2033007 w 12760139"/>
                  <a:gd name="connsiteY0-72" fmla="*/ 281540 h 2656554"/>
                  <a:gd name="connsiteX1-73" fmla="*/ 12628693 w 12760139"/>
                  <a:gd name="connsiteY1-74" fmla="*/ 470226 h 2656554"/>
                  <a:gd name="connsiteX2-75" fmla="*/ 12585151 w 12760139"/>
                  <a:gd name="connsiteY2-76" fmla="*/ 2656554 h 2656554"/>
                  <a:gd name="connsiteX3-77" fmla="*/ 2033007 w 12760139"/>
                  <a:gd name="connsiteY3-78" fmla="*/ 2656554 h 2656554"/>
                  <a:gd name="connsiteX4-79" fmla="*/ 2033007 w 12760139"/>
                  <a:gd name="connsiteY4-80" fmla="*/ 281540 h 2656554"/>
                  <a:gd name="connsiteX0-81" fmla="*/ 2033007 w 14234123"/>
                  <a:gd name="connsiteY0-82" fmla="*/ 281540 h 2656554"/>
                  <a:gd name="connsiteX1-83" fmla="*/ 12628693 w 14234123"/>
                  <a:gd name="connsiteY1-84" fmla="*/ 470226 h 2656554"/>
                  <a:gd name="connsiteX2-85" fmla="*/ 12585151 w 14234123"/>
                  <a:gd name="connsiteY2-86" fmla="*/ 2656554 h 2656554"/>
                  <a:gd name="connsiteX3-87" fmla="*/ 2033007 w 14234123"/>
                  <a:gd name="connsiteY3-88" fmla="*/ 2656554 h 2656554"/>
                  <a:gd name="connsiteX4-89" fmla="*/ 2033007 w 14234123"/>
                  <a:gd name="connsiteY4-90" fmla="*/ 281540 h 2656554"/>
                  <a:gd name="connsiteX0-91" fmla="*/ 2033007 w 12979287"/>
                  <a:gd name="connsiteY0-92" fmla="*/ 281540 h 2998446"/>
                  <a:gd name="connsiteX1-93" fmla="*/ 12628693 w 12979287"/>
                  <a:gd name="connsiteY1-94" fmla="*/ 470226 h 2998446"/>
                  <a:gd name="connsiteX2-95" fmla="*/ 12585151 w 12979287"/>
                  <a:gd name="connsiteY2-96" fmla="*/ 2656554 h 2998446"/>
                  <a:gd name="connsiteX3-97" fmla="*/ 2033007 w 12979287"/>
                  <a:gd name="connsiteY3-98" fmla="*/ 2656554 h 2998446"/>
                  <a:gd name="connsiteX4-99" fmla="*/ 2033007 w 12979287"/>
                  <a:gd name="connsiteY4-100" fmla="*/ 281540 h 2998446"/>
                  <a:gd name="connsiteX0-101" fmla="*/ 2033007 w 13028809"/>
                  <a:gd name="connsiteY0-102" fmla="*/ 152857 h 2869763"/>
                  <a:gd name="connsiteX1-103" fmla="*/ 12628693 w 13028809"/>
                  <a:gd name="connsiteY1-104" fmla="*/ 341543 h 2869763"/>
                  <a:gd name="connsiteX2-105" fmla="*/ 12585151 w 13028809"/>
                  <a:gd name="connsiteY2-106" fmla="*/ 2527871 h 2869763"/>
                  <a:gd name="connsiteX3-107" fmla="*/ 2033007 w 13028809"/>
                  <a:gd name="connsiteY3-108" fmla="*/ 2527871 h 2869763"/>
                  <a:gd name="connsiteX4-109" fmla="*/ 2033007 w 13028809"/>
                  <a:gd name="connsiteY4-110" fmla="*/ 152857 h 2869763"/>
                  <a:gd name="connsiteX0-111" fmla="*/ 1604954 w 12600756"/>
                  <a:gd name="connsiteY0-112" fmla="*/ 368251 h 3085157"/>
                  <a:gd name="connsiteX1-113" fmla="*/ 12200640 w 12600756"/>
                  <a:gd name="connsiteY1-114" fmla="*/ 556937 h 3085157"/>
                  <a:gd name="connsiteX2-115" fmla="*/ 12157098 w 12600756"/>
                  <a:gd name="connsiteY2-116" fmla="*/ 2743265 h 3085157"/>
                  <a:gd name="connsiteX3-117" fmla="*/ 1604954 w 12600756"/>
                  <a:gd name="connsiteY3-118" fmla="*/ 2743265 h 3085157"/>
                  <a:gd name="connsiteX4-119" fmla="*/ 1604954 w 12600756"/>
                  <a:gd name="connsiteY4-120" fmla="*/ 368251 h 3085157"/>
                  <a:gd name="connsiteX0-121" fmla="*/ 206217 w 11202019"/>
                  <a:gd name="connsiteY0-122" fmla="*/ 368251 h 3176312"/>
                  <a:gd name="connsiteX1-123" fmla="*/ 10801903 w 11202019"/>
                  <a:gd name="connsiteY1-124" fmla="*/ 556937 h 3176312"/>
                  <a:gd name="connsiteX2-125" fmla="*/ 10758361 w 11202019"/>
                  <a:gd name="connsiteY2-126" fmla="*/ 2743265 h 3176312"/>
                  <a:gd name="connsiteX3-127" fmla="*/ 206217 w 11202019"/>
                  <a:gd name="connsiteY3-128" fmla="*/ 2743265 h 3176312"/>
                  <a:gd name="connsiteX4-129" fmla="*/ 206217 w 11202019"/>
                  <a:gd name="connsiteY4-130" fmla="*/ 368251 h 3176312"/>
                  <a:gd name="connsiteX0-131" fmla="*/ 206217 w 11162019"/>
                  <a:gd name="connsiteY0-132" fmla="*/ 423578 h 3231639"/>
                  <a:gd name="connsiteX1-133" fmla="*/ 10801903 w 11162019"/>
                  <a:gd name="connsiteY1-134" fmla="*/ 612264 h 3231639"/>
                  <a:gd name="connsiteX2-135" fmla="*/ 10758361 w 11162019"/>
                  <a:gd name="connsiteY2-136" fmla="*/ 2798592 h 3231639"/>
                  <a:gd name="connsiteX3-137" fmla="*/ 206217 w 11162019"/>
                  <a:gd name="connsiteY3-138" fmla="*/ 2798592 h 3231639"/>
                  <a:gd name="connsiteX4-139" fmla="*/ 206217 w 11162019"/>
                  <a:gd name="connsiteY4-140" fmla="*/ 423578 h 3231639"/>
                  <a:gd name="connsiteX0-141" fmla="*/ 311930 w 11267732"/>
                  <a:gd name="connsiteY0-142" fmla="*/ 282974 h 3091035"/>
                  <a:gd name="connsiteX1-143" fmla="*/ 10907616 w 11267732"/>
                  <a:gd name="connsiteY1-144" fmla="*/ 471660 h 3091035"/>
                  <a:gd name="connsiteX2-145" fmla="*/ 10864074 w 11267732"/>
                  <a:gd name="connsiteY2-146" fmla="*/ 2657988 h 3091035"/>
                  <a:gd name="connsiteX3-147" fmla="*/ 311930 w 11267732"/>
                  <a:gd name="connsiteY3-148" fmla="*/ 2657988 h 3091035"/>
                  <a:gd name="connsiteX4-149" fmla="*/ 311930 w 11267732"/>
                  <a:gd name="connsiteY4-150" fmla="*/ 282974 h 3091035"/>
                  <a:gd name="connsiteX0-151" fmla="*/ 311930 w 11134849"/>
                  <a:gd name="connsiteY0-152" fmla="*/ 282974 h 2935813"/>
                  <a:gd name="connsiteX1-153" fmla="*/ 10907616 w 11134849"/>
                  <a:gd name="connsiteY1-154" fmla="*/ 471660 h 2935813"/>
                  <a:gd name="connsiteX2-155" fmla="*/ 10864074 w 11134849"/>
                  <a:gd name="connsiteY2-156" fmla="*/ 2657988 h 2935813"/>
                  <a:gd name="connsiteX3-157" fmla="*/ 311930 w 11134849"/>
                  <a:gd name="connsiteY3-158" fmla="*/ 2657988 h 2935813"/>
                  <a:gd name="connsiteX4-159" fmla="*/ 311930 w 11134849"/>
                  <a:gd name="connsiteY4-160" fmla="*/ 282974 h 2935813"/>
                  <a:gd name="connsiteX0-161" fmla="*/ 311930 w 11139774"/>
                  <a:gd name="connsiteY0-162" fmla="*/ 282974 h 2970140"/>
                  <a:gd name="connsiteX1-163" fmla="*/ 10907616 w 11139774"/>
                  <a:gd name="connsiteY1-164" fmla="*/ 471660 h 2970140"/>
                  <a:gd name="connsiteX2-165" fmla="*/ 10864074 w 11139774"/>
                  <a:gd name="connsiteY2-166" fmla="*/ 2657988 h 2970140"/>
                  <a:gd name="connsiteX3-167" fmla="*/ 311930 w 11139774"/>
                  <a:gd name="connsiteY3-168" fmla="*/ 2657988 h 2970140"/>
                  <a:gd name="connsiteX4-169" fmla="*/ 311930 w 11139774"/>
                  <a:gd name="connsiteY4-170" fmla="*/ 282974 h 2970140"/>
                  <a:gd name="connsiteX0-171" fmla="*/ 311930 w 11176173"/>
                  <a:gd name="connsiteY0-172" fmla="*/ 282974 h 2919244"/>
                  <a:gd name="connsiteX1-173" fmla="*/ 10907616 w 11176173"/>
                  <a:gd name="connsiteY1-174" fmla="*/ 471660 h 2919244"/>
                  <a:gd name="connsiteX2-175" fmla="*/ 10864074 w 11176173"/>
                  <a:gd name="connsiteY2-176" fmla="*/ 2657988 h 2919244"/>
                  <a:gd name="connsiteX3-177" fmla="*/ 311930 w 11176173"/>
                  <a:gd name="connsiteY3-178" fmla="*/ 2657988 h 2919244"/>
                  <a:gd name="connsiteX4-179" fmla="*/ 311930 w 11176173"/>
                  <a:gd name="connsiteY4-180" fmla="*/ 282974 h 29192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1" fmla="*/ 0 w 10554602"/>
                  <a:gd name="connsiteY0-2" fmla="*/ 161269 h 2536283"/>
                  <a:gd name="connsiteX1-3" fmla="*/ 10552144 w 10554602"/>
                  <a:gd name="connsiteY1-4" fmla="*/ 161269 h 2536283"/>
                  <a:gd name="connsiteX2-5" fmla="*/ 10552144 w 10554602"/>
                  <a:gd name="connsiteY2-6" fmla="*/ 2536283 h 2536283"/>
                  <a:gd name="connsiteX3-7" fmla="*/ 0 w 10554602"/>
                  <a:gd name="connsiteY3-8" fmla="*/ 2536283 h 2536283"/>
                  <a:gd name="connsiteX4-9" fmla="*/ 0 w 10554602"/>
                  <a:gd name="connsiteY4-10" fmla="*/ 161269 h 2536283"/>
                  <a:gd name="connsiteX0-11" fmla="*/ 0 w 10694061"/>
                  <a:gd name="connsiteY0-12" fmla="*/ 161269 h 2536283"/>
                  <a:gd name="connsiteX1-13" fmla="*/ 10552144 w 10694061"/>
                  <a:gd name="connsiteY1-14" fmla="*/ 161269 h 2536283"/>
                  <a:gd name="connsiteX2-15" fmla="*/ 10552144 w 10694061"/>
                  <a:gd name="connsiteY2-16" fmla="*/ 2536283 h 2536283"/>
                  <a:gd name="connsiteX3-17" fmla="*/ 0 w 10694061"/>
                  <a:gd name="connsiteY3-18" fmla="*/ 2536283 h 2536283"/>
                  <a:gd name="connsiteX4-19" fmla="*/ 0 w 10694061"/>
                  <a:gd name="connsiteY4-20" fmla="*/ 161269 h 2536283"/>
                  <a:gd name="connsiteX0-21" fmla="*/ 0 w 10694061"/>
                  <a:gd name="connsiteY0-22" fmla="*/ 438720 h 2813734"/>
                  <a:gd name="connsiteX1-23" fmla="*/ 10552144 w 10694061"/>
                  <a:gd name="connsiteY1-24" fmla="*/ 438720 h 2813734"/>
                  <a:gd name="connsiteX2-25" fmla="*/ 10552144 w 10694061"/>
                  <a:gd name="connsiteY2-26" fmla="*/ 2813734 h 2813734"/>
                  <a:gd name="connsiteX3-27" fmla="*/ 0 w 10694061"/>
                  <a:gd name="connsiteY3-28" fmla="*/ 2813734 h 2813734"/>
                  <a:gd name="connsiteX4-29" fmla="*/ 0 w 10694061"/>
                  <a:gd name="connsiteY4-30" fmla="*/ 438720 h 2813734"/>
                  <a:gd name="connsiteX0-31" fmla="*/ 0 w 10727132"/>
                  <a:gd name="connsiteY0-32" fmla="*/ 334696 h 2709710"/>
                  <a:gd name="connsiteX1-33" fmla="*/ 10595686 w 10727132"/>
                  <a:gd name="connsiteY1-34" fmla="*/ 523382 h 2709710"/>
                  <a:gd name="connsiteX2-35" fmla="*/ 10552144 w 10727132"/>
                  <a:gd name="connsiteY2-36" fmla="*/ 2709710 h 2709710"/>
                  <a:gd name="connsiteX3-37" fmla="*/ 0 w 10727132"/>
                  <a:gd name="connsiteY3-38" fmla="*/ 2709710 h 2709710"/>
                  <a:gd name="connsiteX4-39" fmla="*/ 0 w 10727132"/>
                  <a:gd name="connsiteY4-40" fmla="*/ 334696 h 2709710"/>
                  <a:gd name="connsiteX0-41" fmla="*/ 1319018 w 12046150"/>
                  <a:gd name="connsiteY0-42" fmla="*/ 334696 h 2709710"/>
                  <a:gd name="connsiteX1-43" fmla="*/ 11914704 w 12046150"/>
                  <a:gd name="connsiteY1-44" fmla="*/ 523382 h 2709710"/>
                  <a:gd name="connsiteX2-45" fmla="*/ 11871162 w 12046150"/>
                  <a:gd name="connsiteY2-46" fmla="*/ 2709710 h 2709710"/>
                  <a:gd name="connsiteX3-47" fmla="*/ 1319018 w 12046150"/>
                  <a:gd name="connsiteY3-48" fmla="*/ 2709710 h 2709710"/>
                  <a:gd name="connsiteX4-49" fmla="*/ 1319018 w 12046150"/>
                  <a:gd name="connsiteY4-50" fmla="*/ 334696 h 2709710"/>
                  <a:gd name="connsiteX0-51" fmla="*/ 805284 w 11532416"/>
                  <a:gd name="connsiteY0-52" fmla="*/ 281540 h 2656554"/>
                  <a:gd name="connsiteX1-53" fmla="*/ 11400970 w 11532416"/>
                  <a:gd name="connsiteY1-54" fmla="*/ 470226 h 2656554"/>
                  <a:gd name="connsiteX2-55" fmla="*/ 11357428 w 11532416"/>
                  <a:gd name="connsiteY2-56" fmla="*/ 2656554 h 2656554"/>
                  <a:gd name="connsiteX3-57" fmla="*/ 805284 w 11532416"/>
                  <a:gd name="connsiteY3-58" fmla="*/ 2656554 h 2656554"/>
                  <a:gd name="connsiteX4-59" fmla="*/ 805284 w 11532416"/>
                  <a:gd name="connsiteY4-60" fmla="*/ 281540 h 2656554"/>
                  <a:gd name="connsiteX0-61" fmla="*/ 405887 w 11133019"/>
                  <a:gd name="connsiteY0-62" fmla="*/ 281540 h 2656554"/>
                  <a:gd name="connsiteX1-63" fmla="*/ 11001573 w 11133019"/>
                  <a:gd name="connsiteY1-64" fmla="*/ 470226 h 2656554"/>
                  <a:gd name="connsiteX2-65" fmla="*/ 10958031 w 11133019"/>
                  <a:gd name="connsiteY2-66" fmla="*/ 2656554 h 2656554"/>
                  <a:gd name="connsiteX3-67" fmla="*/ 405887 w 11133019"/>
                  <a:gd name="connsiteY3-68" fmla="*/ 2656554 h 2656554"/>
                  <a:gd name="connsiteX4-69" fmla="*/ 405887 w 11133019"/>
                  <a:gd name="connsiteY4-70" fmla="*/ 281540 h 2656554"/>
                  <a:gd name="connsiteX0-71" fmla="*/ 2033007 w 12760139"/>
                  <a:gd name="connsiteY0-72" fmla="*/ 281540 h 2656554"/>
                  <a:gd name="connsiteX1-73" fmla="*/ 12628693 w 12760139"/>
                  <a:gd name="connsiteY1-74" fmla="*/ 470226 h 2656554"/>
                  <a:gd name="connsiteX2-75" fmla="*/ 12585151 w 12760139"/>
                  <a:gd name="connsiteY2-76" fmla="*/ 2656554 h 2656554"/>
                  <a:gd name="connsiteX3-77" fmla="*/ 2033007 w 12760139"/>
                  <a:gd name="connsiteY3-78" fmla="*/ 2656554 h 2656554"/>
                  <a:gd name="connsiteX4-79" fmla="*/ 2033007 w 12760139"/>
                  <a:gd name="connsiteY4-80" fmla="*/ 281540 h 2656554"/>
                  <a:gd name="connsiteX0-81" fmla="*/ 2033007 w 14234123"/>
                  <a:gd name="connsiteY0-82" fmla="*/ 281540 h 2656554"/>
                  <a:gd name="connsiteX1-83" fmla="*/ 12628693 w 14234123"/>
                  <a:gd name="connsiteY1-84" fmla="*/ 470226 h 2656554"/>
                  <a:gd name="connsiteX2-85" fmla="*/ 12585151 w 14234123"/>
                  <a:gd name="connsiteY2-86" fmla="*/ 2656554 h 2656554"/>
                  <a:gd name="connsiteX3-87" fmla="*/ 2033007 w 14234123"/>
                  <a:gd name="connsiteY3-88" fmla="*/ 2656554 h 2656554"/>
                  <a:gd name="connsiteX4-89" fmla="*/ 2033007 w 14234123"/>
                  <a:gd name="connsiteY4-90" fmla="*/ 281540 h 2656554"/>
                  <a:gd name="connsiteX0-91" fmla="*/ 2033007 w 12979287"/>
                  <a:gd name="connsiteY0-92" fmla="*/ 281540 h 2998446"/>
                  <a:gd name="connsiteX1-93" fmla="*/ 12628693 w 12979287"/>
                  <a:gd name="connsiteY1-94" fmla="*/ 470226 h 2998446"/>
                  <a:gd name="connsiteX2-95" fmla="*/ 12585151 w 12979287"/>
                  <a:gd name="connsiteY2-96" fmla="*/ 2656554 h 2998446"/>
                  <a:gd name="connsiteX3-97" fmla="*/ 2033007 w 12979287"/>
                  <a:gd name="connsiteY3-98" fmla="*/ 2656554 h 2998446"/>
                  <a:gd name="connsiteX4-99" fmla="*/ 2033007 w 12979287"/>
                  <a:gd name="connsiteY4-100" fmla="*/ 281540 h 2998446"/>
                  <a:gd name="connsiteX0-101" fmla="*/ 2033007 w 13028809"/>
                  <a:gd name="connsiteY0-102" fmla="*/ 152857 h 2869763"/>
                  <a:gd name="connsiteX1-103" fmla="*/ 12628693 w 13028809"/>
                  <a:gd name="connsiteY1-104" fmla="*/ 341543 h 2869763"/>
                  <a:gd name="connsiteX2-105" fmla="*/ 12585151 w 13028809"/>
                  <a:gd name="connsiteY2-106" fmla="*/ 2527871 h 2869763"/>
                  <a:gd name="connsiteX3-107" fmla="*/ 2033007 w 13028809"/>
                  <a:gd name="connsiteY3-108" fmla="*/ 2527871 h 2869763"/>
                  <a:gd name="connsiteX4-109" fmla="*/ 2033007 w 13028809"/>
                  <a:gd name="connsiteY4-110" fmla="*/ 152857 h 2869763"/>
                  <a:gd name="connsiteX0-111" fmla="*/ 1604954 w 12600756"/>
                  <a:gd name="connsiteY0-112" fmla="*/ 368251 h 3085157"/>
                  <a:gd name="connsiteX1-113" fmla="*/ 12200640 w 12600756"/>
                  <a:gd name="connsiteY1-114" fmla="*/ 556937 h 3085157"/>
                  <a:gd name="connsiteX2-115" fmla="*/ 12157098 w 12600756"/>
                  <a:gd name="connsiteY2-116" fmla="*/ 2743265 h 3085157"/>
                  <a:gd name="connsiteX3-117" fmla="*/ 1604954 w 12600756"/>
                  <a:gd name="connsiteY3-118" fmla="*/ 2743265 h 3085157"/>
                  <a:gd name="connsiteX4-119" fmla="*/ 1604954 w 12600756"/>
                  <a:gd name="connsiteY4-120" fmla="*/ 368251 h 3085157"/>
                  <a:gd name="connsiteX0-121" fmla="*/ 206217 w 11202019"/>
                  <a:gd name="connsiteY0-122" fmla="*/ 368251 h 3176312"/>
                  <a:gd name="connsiteX1-123" fmla="*/ 10801903 w 11202019"/>
                  <a:gd name="connsiteY1-124" fmla="*/ 556937 h 3176312"/>
                  <a:gd name="connsiteX2-125" fmla="*/ 10758361 w 11202019"/>
                  <a:gd name="connsiteY2-126" fmla="*/ 2743265 h 3176312"/>
                  <a:gd name="connsiteX3-127" fmla="*/ 206217 w 11202019"/>
                  <a:gd name="connsiteY3-128" fmla="*/ 2743265 h 3176312"/>
                  <a:gd name="connsiteX4-129" fmla="*/ 206217 w 11202019"/>
                  <a:gd name="connsiteY4-130" fmla="*/ 368251 h 3176312"/>
                  <a:gd name="connsiteX0-131" fmla="*/ 206217 w 11162019"/>
                  <a:gd name="connsiteY0-132" fmla="*/ 423578 h 3231639"/>
                  <a:gd name="connsiteX1-133" fmla="*/ 10801903 w 11162019"/>
                  <a:gd name="connsiteY1-134" fmla="*/ 612264 h 3231639"/>
                  <a:gd name="connsiteX2-135" fmla="*/ 10758361 w 11162019"/>
                  <a:gd name="connsiteY2-136" fmla="*/ 2798592 h 3231639"/>
                  <a:gd name="connsiteX3-137" fmla="*/ 206217 w 11162019"/>
                  <a:gd name="connsiteY3-138" fmla="*/ 2798592 h 3231639"/>
                  <a:gd name="connsiteX4-139" fmla="*/ 206217 w 11162019"/>
                  <a:gd name="connsiteY4-140" fmla="*/ 423578 h 3231639"/>
                  <a:gd name="connsiteX0-141" fmla="*/ 311930 w 11267732"/>
                  <a:gd name="connsiteY0-142" fmla="*/ 282974 h 3091035"/>
                  <a:gd name="connsiteX1-143" fmla="*/ 10907616 w 11267732"/>
                  <a:gd name="connsiteY1-144" fmla="*/ 471660 h 3091035"/>
                  <a:gd name="connsiteX2-145" fmla="*/ 10864074 w 11267732"/>
                  <a:gd name="connsiteY2-146" fmla="*/ 2657988 h 3091035"/>
                  <a:gd name="connsiteX3-147" fmla="*/ 311930 w 11267732"/>
                  <a:gd name="connsiteY3-148" fmla="*/ 2657988 h 3091035"/>
                  <a:gd name="connsiteX4-149" fmla="*/ 311930 w 11267732"/>
                  <a:gd name="connsiteY4-150" fmla="*/ 282974 h 3091035"/>
                  <a:gd name="connsiteX0-151" fmla="*/ 311930 w 11134849"/>
                  <a:gd name="connsiteY0-152" fmla="*/ 282974 h 2935813"/>
                  <a:gd name="connsiteX1-153" fmla="*/ 10907616 w 11134849"/>
                  <a:gd name="connsiteY1-154" fmla="*/ 471660 h 2935813"/>
                  <a:gd name="connsiteX2-155" fmla="*/ 10864074 w 11134849"/>
                  <a:gd name="connsiteY2-156" fmla="*/ 2657988 h 2935813"/>
                  <a:gd name="connsiteX3-157" fmla="*/ 311930 w 11134849"/>
                  <a:gd name="connsiteY3-158" fmla="*/ 2657988 h 2935813"/>
                  <a:gd name="connsiteX4-159" fmla="*/ 311930 w 11134849"/>
                  <a:gd name="connsiteY4-160" fmla="*/ 282974 h 2935813"/>
                  <a:gd name="connsiteX0-161" fmla="*/ 311930 w 11139774"/>
                  <a:gd name="connsiteY0-162" fmla="*/ 282974 h 2970140"/>
                  <a:gd name="connsiteX1-163" fmla="*/ 10907616 w 11139774"/>
                  <a:gd name="connsiteY1-164" fmla="*/ 471660 h 2970140"/>
                  <a:gd name="connsiteX2-165" fmla="*/ 10864074 w 11139774"/>
                  <a:gd name="connsiteY2-166" fmla="*/ 2657988 h 2970140"/>
                  <a:gd name="connsiteX3-167" fmla="*/ 311930 w 11139774"/>
                  <a:gd name="connsiteY3-168" fmla="*/ 2657988 h 2970140"/>
                  <a:gd name="connsiteX4-169" fmla="*/ 311930 w 11139774"/>
                  <a:gd name="connsiteY4-170" fmla="*/ 282974 h 2970140"/>
                  <a:gd name="connsiteX0-171" fmla="*/ 311930 w 11176173"/>
                  <a:gd name="connsiteY0-172" fmla="*/ 282974 h 2919244"/>
                  <a:gd name="connsiteX1-173" fmla="*/ 10907616 w 11176173"/>
                  <a:gd name="connsiteY1-174" fmla="*/ 471660 h 2919244"/>
                  <a:gd name="connsiteX2-175" fmla="*/ 10864074 w 11176173"/>
                  <a:gd name="connsiteY2-176" fmla="*/ 2657988 h 2919244"/>
                  <a:gd name="connsiteX3-177" fmla="*/ 311930 w 11176173"/>
                  <a:gd name="connsiteY3-178" fmla="*/ 2657988 h 2919244"/>
                  <a:gd name="connsiteX4-179" fmla="*/ 311930 w 11176173"/>
                  <a:gd name="connsiteY4-180" fmla="*/ 282974 h 29192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p:cNvSpPr>
              <a:spLocks noChangeArrowheads="1"/>
            </p:cNvSpPr>
            <p:nvPr/>
          </p:nvSpPr>
          <p:spPr bwMode="auto">
            <a:xfrm>
              <a:off x="520786" y="326917"/>
              <a:ext cx="114406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Chia sẻ </a:t>
              </a: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thông tin về một vật dụng gắn liền với hoạt động kinh tế biển ở vùng Duyên hải miền Trung và trình bày trước lớp.</a:t>
              </a:r>
              <a:endPar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endParaRPr>
            </a:p>
          </p:txBody>
        </p:sp>
      </p:grpSp>
      <p:pic>
        <p:nvPicPr>
          <p:cNvPr id="1026" name="Picture 2" descr="Đua thuyền thúng trên biển Nha Trang - Tuổi Trẻ Onlin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2425" y="2233614"/>
            <a:ext cx="4471137" cy="2652712"/>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7"/>
          <p:cNvSpPr/>
          <p:nvPr/>
        </p:nvSpPr>
        <p:spPr>
          <a:xfrm>
            <a:off x="4819649" y="1636278"/>
            <a:ext cx="7267575" cy="4631172"/>
          </a:xfrm>
          <a:prstGeom prst="roundRect">
            <a:avLst>
              <a:gd name="adj" fmla="val 22936"/>
            </a:avLst>
          </a:prstGeom>
          <a:solidFill>
            <a:schemeClr val="tx1"/>
          </a:solidFill>
        </p:spPr>
        <p:style>
          <a:lnRef idx="2">
            <a:schemeClr val="accent2"/>
          </a:lnRef>
          <a:fillRef idx="1">
            <a:schemeClr val="lt1"/>
          </a:fillRef>
          <a:effectRef idx="0">
            <a:schemeClr val="accent2"/>
          </a:effectRef>
          <a:fontRef idx="minor">
            <a:schemeClr val="dk1"/>
          </a:fontRef>
        </p:style>
        <p:txBody>
          <a:bodyPr rtlCol="0" anchor="ctr"/>
          <a:lstStyle/>
          <a:p>
            <a:pPr algn="just" defTabSz="1219200">
              <a:buClr>
                <a:srgbClr val="000000"/>
              </a:buClr>
              <a:defRPr/>
            </a:pPr>
            <a:r>
              <a:rPr lang="en-US" sz="2000" dirty="0">
                <a:solidFill>
                  <a:srgbClr val="002060"/>
                </a:solidFill>
              </a:rPr>
              <a:t>- </a:t>
            </a:r>
            <a:r>
              <a:rPr lang="vi-VN" sz="2000" dirty="0">
                <a:solidFill>
                  <a:srgbClr val="002060"/>
                </a:solidFill>
              </a:rPr>
              <a:t>Những chiếc thuyền thúng rải rác khắp các bờ biển vùng Duyên hải miền Trung đã trở thành biểu tượng rất riêng của nghề biển Việt Nam.</a:t>
            </a:r>
            <a:endParaRPr lang="en-US" sz="2000" dirty="0">
              <a:solidFill>
                <a:srgbClr val="002060"/>
              </a:solidFill>
            </a:endParaRPr>
          </a:p>
          <a:p>
            <a:pPr algn="just" defTabSz="1219200">
              <a:buClr>
                <a:srgbClr val="000000"/>
              </a:buClr>
              <a:defRPr/>
            </a:pPr>
            <a:r>
              <a:rPr lang="vi-VN" sz="2000" dirty="0">
                <a:solidFill>
                  <a:srgbClr val="002060"/>
                </a:solidFill>
              </a:rPr>
              <a:t>- Quy trình làm thuyền thống thường bắt đầu bằng việc đan các miếng nan tre, lấy dây cước buộc chặt, đóng vào vành thuyền, sau đó quét một lớp vật liệu chống nước làm từ dầu dừa, dầu hắc ín, hoặc sợi thuỷ tinh.</a:t>
            </a:r>
            <a:endParaRPr lang="en-US" sz="2000" dirty="0">
              <a:solidFill>
                <a:srgbClr val="002060"/>
              </a:solidFill>
            </a:endParaRPr>
          </a:p>
          <a:p>
            <a:pPr algn="just" defTabSz="1219200">
              <a:buClr>
                <a:srgbClr val="000000"/>
              </a:buClr>
              <a:defRPr/>
            </a:pPr>
            <a:r>
              <a:rPr lang="vi-VN" sz="2000" dirty="0">
                <a:solidFill>
                  <a:srgbClr val="002060"/>
                </a:solidFill>
              </a:rPr>
              <a:t>- Thuyền thúng là một phần quan trọng trong văn hóa của các cộng đồng ngư dân ven biển Việt Nam. Ngoài là công cụ phục vụ đánh bắt, chúng còn được sử dụng như một dạng thuyền cứu sinh trong những trường hợp khẩn cấp trên biển, là phương tiện vận chuyển hiệu quả hàng hóa nhẹ và người. Hiện nay, thuyền thúng còn được sử dụng trong các hoạt động du lịch.</a:t>
            </a:r>
            <a:endParaRPr lang="en-US" sz="4000" kern="0" dirty="0">
              <a:solidFill>
                <a:srgbClr val="002060"/>
              </a:solidFill>
              <a:latin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1289</Words>
  <Application>WPS Presentation</Application>
  <PresentationFormat>Widescreen</PresentationFormat>
  <Paragraphs>19</Paragraphs>
  <Slides>10</Slides>
  <Notes>0</Notes>
  <HiddenSlides>0</HiddenSlides>
  <MMClips>0</MMClips>
  <ScaleCrop>false</ScaleCrop>
  <HeadingPairs>
    <vt:vector size="6" baseType="variant">
      <vt:variant>
        <vt:lpstr>已用的字体</vt:lpstr>
      </vt:variant>
      <vt:variant>
        <vt:i4>26</vt:i4>
      </vt:variant>
      <vt:variant>
        <vt:lpstr>主题</vt:lpstr>
      </vt:variant>
      <vt:variant>
        <vt:i4>4</vt:i4>
      </vt:variant>
      <vt:variant>
        <vt:lpstr>幻灯片标题</vt:lpstr>
      </vt:variant>
      <vt:variant>
        <vt:i4>10</vt:i4>
      </vt:variant>
    </vt:vector>
  </HeadingPairs>
  <TitlesOfParts>
    <vt:vector size="40" baseType="lpstr">
      <vt:lpstr>Arial</vt:lpstr>
      <vt:lpstr>SimSun</vt:lpstr>
      <vt:lpstr>Wingdings</vt:lpstr>
      <vt:lpstr>UTM Azuki</vt:lpstr>
      <vt:lpstr>Segoe Print</vt:lpstr>
      <vt:lpstr>Arial</vt:lpstr>
      <vt:lpstr>Calibri</vt:lpstr>
      <vt:lpstr>Aldrich</vt:lpstr>
      <vt:lpstr>Abril Fatface</vt:lpstr>
      <vt:lpstr>#9Slide07 HoneyCream</vt:lpstr>
      <vt:lpstr>Concert One</vt:lpstr>
      <vt:lpstr>Delius</vt:lpstr>
      <vt:lpstr>SVN-Newton</vt:lpstr>
      <vt:lpstr>Times New Roman</vt:lpstr>
      <vt:lpstr>inpin heiti</vt:lpstr>
      <vt:lpstr>#9Slide03 Arima Madurai Black</vt:lpstr>
      <vt:lpstr>Cambria</vt:lpstr>
      <vt:lpstr>Oi</vt:lpstr>
      <vt:lpstr>UTM Cancel</vt:lpstr>
      <vt:lpstr>Calibri Light</vt:lpstr>
      <vt:lpstr>Roboto Light</vt:lpstr>
      <vt:lpstr>Calibri</vt:lpstr>
      <vt:lpstr>Microsoft YaHei</vt:lpstr>
      <vt:lpstr>Arial Unicode MS</vt:lpstr>
      <vt:lpstr>等线 Light</vt:lpstr>
      <vt:lpstr>等线</vt:lpstr>
      <vt:lpstr>1_Office Theme</vt:lpstr>
      <vt:lpstr>1_SlidesMania</vt:lpstr>
      <vt:lpstr>SlidesMania</vt:lpstr>
      <vt:lpstr>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Kiều Trang Nguyễn</cp:lastModifiedBy>
  <cp:revision>9</cp:revision>
  <dcterms:created xsi:type="dcterms:W3CDTF">2023-11-14T04:55:00Z</dcterms:created>
  <dcterms:modified xsi:type="dcterms:W3CDTF">2025-02-09T13:31:11Z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FF1064FC612147099CE5D035A759A0C9_12</vt:lpwstr>
  </property>
  <property fmtid="{D5CDD505-2E9C-101B-9397-08002B2CF9AE}" pid="3" name="KSOProductBuildVer">
    <vt:lpwstr>1033-12.2.0.19805</vt:lpwstr>
  </property>
</Properties>
</file>