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
  </p:notesMasterIdLst>
  <p:sldIdLst>
    <p:sldId id="2634" r:id="rId3"/>
    <p:sldId id="256" r:id="rId4"/>
    <p:sldId id="347" r:id="rId5"/>
    <p:sldId id="345" r:id="rId6"/>
    <p:sldId id="263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12EE"/>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834" autoAdjust="0"/>
  </p:normalViewPr>
  <p:slideViewPr>
    <p:cSldViewPr snapToGrid="0">
      <p:cViewPr varScale="1">
        <p:scale>
          <a:sx n="79" d="100"/>
          <a:sy n="79" d="100"/>
        </p:scale>
        <p:origin x="87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F7D3A-EE43-4AD6-8F5E-DEF1C8465EFE}" type="datetimeFigureOut">
              <a:rPr lang="en-US" smtClean="0"/>
              <a:t>10/18/2025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A51ACD-AC65-4C33-9BC4-6DDBEE6A5F0E}" type="slidenum">
              <a:rPr lang="en-US" smtClean="0"/>
              <a:t>‹#›</a:t>
            </a:fld>
            <a:endParaRPr lang="en-US"/>
          </a:p>
        </p:txBody>
      </p:sp>
    </p:spTree>
    <p:extLst>
      <p:ext uri="{BB962C8B-B14F-4D97-AF65-F5344CB8AC3E}">
        <p14:creationId xmlns:p14="http://schemas.microsoft.com/office/powerpoint/2010/main" val="633943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Tranh vẽ khu rừng với hình ảnh cây bàng thưa thớt lá, chen vào sắc vàng của lá có sắc xanh của chồi non. Một chú chim đậu trên cành bàng khẳng khiu. Ven bờ dòng suối nhỏ, có một chú thỏ đang nép mình bên một đám cỏ. Cảnh vật thật đẹp, giúp chúng ta cảm nhận được phần nào về cảnh sắc thiên nhiên trong bài thơ Mầm non của Võ Quảng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B6FCD9-83E6-4EFE-9077-03383C6BA6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861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Bài đọc</a:t>
            </a:r>
            <a:r>
              <a:rPr lang="nl-NL"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Mầm non</a:t>
            </a: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miêu tả sự chuyển mùa kì diệu của thiên nhiên. Cảnh vật tuy lặng im nhưng ẩn sâu trong đó vẫn tồn tại sức sống mãnh liệt sinh sôi nảy nở của những mầm non. </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9A51ACD-AC65-4C33-9BC4-6DDBEE6A5F0E}" type="slidenum">
              <a:rPr lang="en-US" smtClean="0"/>
              <a:t>2</a:t>
            </a:fld>
            <a:endParaRPr lang="en-US"/>
          </a:p>
        </p:txBody>
      </p:sp>
    </p:spTree>
    <p:extLst>
      <p:ext uri="{BB962C8B-B14F-4D97-AF65-F5344CB8AC3E}">
        <p14:creationId xmlns:p14="http://schemas.microsoft.com/office/powerpoint/2010/main" val="3079264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B6FCD9-83E6-4EFE-9077-03383C6BA6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325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B6FCD9-83E6-4EFE-9077-03383C6BA6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126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B6FCD9-83E6-4EFE-9077-03383C6BA6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536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33FEF-C5DB-1594-B00C-50403B0901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61AEB4-2B79-6388-21EE-FECB8FDC68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6BDCE5-B3A4-7A76-DDA1-270CCB4A849B}"/>
              </a:ext>
            </a:extLst>
          </p:cNvPr>
          <p:cNvSpPr>
            <a:spLocks noGrp="1"/>
          </p:cNvSpPr>
          <p:nvPr>
            <p:ph type="dt" sz="half" idx="10"/>
          </p:nvPr>
        </p:nvSpPr>
        <p:spPr/>
        <p:txBody>
          <a:bodyPr/>
          <a:lstStyle/>
          <a:p>
            <a:fld id="{827D77AF-AD75-491A-876E-B51CBAAB41AE}" type="datetimeFigureOut">
              <a:rPr lang="en-US" smtClean="0"/>
              <a:t>10/18/2025</a:t>
            </a:fld>
            <a:endParaRPr lang="en-US"/>
          </a:p>
        </p:txBody>
      </p:sp>
      <p:sp>
        <p:nvSpPr>
          <p:cNvPr id="5" name="Footer Placeholder 4">
            <a:extLst>
              <a:ext uri="{FF2B5EF4-FFF2-40B4-BE49-F238E27FC236}">
                <a16:creationId xmlns:a16="http://schemas.microsoft.com/office/drawing/2014/main" id="{64549A64-D70F-C38D-2C9E-41FD1B784F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E1011D-00B5-C34F-54F6-0D3ED7788AC3}"/>
              </a:ext>
            </a:extLst>
          </p:cNvPr>
          <p:cNvSpPr>
            <a:spLocks noGrp="1"/>
          </p:cNvSpPr>
          <p:nvPr>
            <p:ph type="sldNum" sz="quarter" idx="12"/>
          </p:nvPr>
        </p:nvSpPr>
        <p:spPr/>
        <p:txBody>
          <a:bodyPr/>
          <a:lstStyle/>
          <a:p>
            <a:fld id="{CF84A04C-A463-46DC-B210-B25422DAC1C7}" type="slidenum">
              <a:rPr lang="en-US" smtClean="0"/>
              <a:t>‹#›</a:t>
            </a:fld>
            <a:endParaRPr lang="en-US"/>
          </a:p>
        </p:txBody>
      </p:sp>
    </p:spTree>
    <p:extLst>
      <p:ext uri="{BB962C8B-B14F-4D97-AF65-F5344CB8AC3E}">
        <p14:creationId xmlns:p14="http://schemas.microsoft.com/office/powerpoint/2010/main" val="1459642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C1CFF-9681-0D34-FF1B-4BF106D7CA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12BE56-01EA-A8E3-7411-19EAFFC6EA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435B2-7B27-2EEA-EED6-EC33A0DDDC5E}"/>
              </a:ext>
            </a:extLst>
          </p:cNvPr>
          <p:cNvSpPr>
            <a:spLocks noGrp="1"/>
          </p:cNvSpPr>
          <p:nvPr>
            <p:ph type="dt" sz="half" idx="10"/>
          </p:nvPr>
        </p:nvSpPr>
        <p:spPr/>
        <p:txBody>
          <a:bodyPr/>
          <a:lstStyle/>
          <a:p>
            <a:fld id="{827D77AF-AD75-491A-876E-B51CBAAB41AE}" type="datetimeFigureOut">
              <a:rPr lang="en-US" smtClean="0"/>
              <a:t>10/18/2025</a:t>
            </a:fld>
            <a:endParaRPr lang="en-US"/>
          </a:p>
        </p:txBody>
      </p:sp>
      <p:sp>
        <p:nvSpPr>
          <p:cNvPr id="5" name="Footer Placeholder 4">
            <a:extLst>
              <a:ext uri="{FF2B5EF4-FFF2-40B4-BE49-F238E27FC236}">
                <a16:creationId xmlns:a16="http://schemas.microsoft.com/office/drawing/2014/main" id="{DA3DF656-6176-D129-5227-E3D8A45E8C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019987-F2C4-0360-6D43-2A5A68E94DFC}"/>
              </a:ext>
            </a:extLst>
          </p:cNvPr>
          <p:cNvSpPr>
            <a:spLocks noGrp="1"/>
          </p:cNvSpPr>
          <p:nvPr>
            <p:ph type="sldNum" sz="quarter" idx="12"/>
          </p:nvPr>
        </p:nvSpPr>
        <p:spPr/>
        <p:txBody>
          <a:bodyPr/>
          <a:lstStyle/>
          <a:p>
            <a:fld id="{CF84A04C-A463-46DC-B210-B25422DAC1C7}" type="slidenum">
              <a:rPr lang="en-US" smtClean="0"/>
              <a:t>‹#›</a:t>
            </a:fld>
            <a:endParaRPr lang="en-US"/>
          </a:p>
        </p:txBody>
      </p:sp>
    </p:spTree>
    <p:extLst>
      <p:ext uri="{BB962C8B-B14F-4D97-AF65-F5344CB8AC3E}">
        <p14:creationId xmlns:p14="http://schemas.microsoft.com/office/powerpoint/2010/main" val="2024900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9E20FD-92FE-E4BB-747B-DEA3C00ABE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D887BF-94E1-3150-622C-0B359BA201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2EFA6-8816-167C-979F-341A1EE8AA71}"/>
              </a:ext>
            </a:extLst>
          </p:cNvPr>
          <p:cNvSpPr>
            <a:spLocks noGrp="1"/>
          </p:cNvSpPr>
          <p:nvPr>
            <p:ph type="dt" sz="half" idx="10"/>
          </p:nvPr>
        </p:nvSpPr>
        <p:spPr/>
        <p:txBody>
          <a:bodyPr/>
          <a:lstStyle/>
          <a:p>
            <a:fld id="{827D77AF-AD75-491A-876E-B51CBAAB41AE}" type="datetimeFigureOut">
              <a:rPr lang="en-US" smtClean="0"/>
              <a:t>10/18/2025</a:t>
            </a:fld>
            <a:endParaRPr lang="en-US"/>
          </a:p>
        </p:txBody>
      </p:sp>
      <p:sp>
        <p:nvSpPr>
          <p:cNvPr id="5" name="Footer Placeholder 4">
            <a:extLst>
              <a:ext uri="{FF2B5EF4-FFF2-40B4-BE49-F238E27FC236}">
                <a16:creationId xmlns:a16="http://schemas.microsoft.com/office/drawing/2014/main" id="{370E538D-0B69-6682-017F-00F07368DF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4C43D3-F384-E2A4-40EE-224D4A9C5FB0}"/>
              </a:ext>
            </a:extLst>
          </p:cNvPr>
          <p:cNvSpPr>
            <a:spLocks noGrp="1"/>
          </p:cNvSpPr>
          <p:nvPr>
            <p:ph type="sldNum" sz="quarter" idx="12"/>
          </p:nvPr>
        </p:nvSpPr>
        <p:spPr/>
        <p:txBody>
          <a:bodyPr/>
          <a:lstStyle/>
          <a:p>
            <a:fld id="{CF84A04C-A463-46DC-B210-B25422DAC1C7}" type="slidenum">
              <a:rPr lang="en-US" smtClean="0"/>
              <a:t>‹#›</a:t>
            </a:fld>
            <a:endParaRPr lang="en-US"/>
          </a:p>
        </p:txBody>
      </p:sp>
    </p:spTree>
    <p:extLst>
      <p:ext uri="{BB962C8B-B14F-4D97-AF65-F5344CB8AC3E}">
        <p14:creationId xmlns:p14="http://schemas.microsoft.com/office/powerpoint/2010/main" val="1315489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BD6E6-2ABE-B81D-F710-EAA79B82549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E716CF-DB82-92F2-363F-4FF37D4CFBC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21AB37-CAB9-1A57-D7DC-4377CDB339B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10/18/2025</a:t>
            </a:fld>
            <a:endParaRPr lang="en-US"/>
          </a:p>
        </p:txBody>
      </p:sp>
      <p:sp>
        <p:nvSpPr>
          <p:cNvPr id="5" name="Footer Placeholder 4">
            <a:extLst>
              <a:ext uri="{FF2B5EF4-FFF2-40B4-BE49-F238E27FC236}">
                <a16:creationId xmlns:a16="http://schemas.microsoft.com/office/drawing/2014/main" id="{7446019D-8832-0C5F-0ADA-B78B26F961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ECE94E-BA52-2803-F4CB-4C9923DF494A}"/>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525873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E3DD6-D03C-041E-AF8C-A1043F439BF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25165E3-15FF-F2AF-0EA5-A18CE000DE2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B836E-0429-7918-2699-E735D65794E0}"/>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10/18/2025</a:t>
            </a:fld>
            <a:endParaRPr lang="en-US"/>
          </a:p>
        </p:txBody>
      </p:sp>
      <p:sp>
        <p:nvSpPr>
          <p:cNvPr id="5" name="Footer Placeholder 4">
            <a:extLst>
              <a:ext uri="{FF2B5EF4-FFF2-40B4-BE49-F238E27FC236}">
                <a16:creationId xmlns:a16="http://schemas.microsoft.com/office/drawing/2014/main" id="{EC62A596-4448-FCF5-6146-51C91C760D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035CB14-B3BE-EB9A-8265-BE766F4C536C}"/>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42214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3AE83-80D1-A0E9-C531-E682269A2CF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AD5412-E2EB-ADB3-3A4C-C563E8CBC7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0CA48F-7AE7-5660-D0D0-A86EA62DF60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10/18/2025</a:t>
            </a:fld>
            <a:endParaRPr lang="en-US"/>
          </a:p>
        </p:txBody>
      </p:sp>
      <p:sp>
        <p:nvSpPr>
          <p:cNvPr id="5" name="Footer Placeholder 4">
            <a:extLst>
              <a:ext uri="{FF2B5EF4-FFF2-40B4-BE49-F238E27FC236}">
                <a16:creationId xmlns:a16="http://schemas.microsoft.com/office/drawing/2014/main" id="{A4BB3956-F70F-FF15-39AD-404F359724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4040FB-4063-194A-2EDB-8080798124F4}"/>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788489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68E8C-CD00-8831-48E2-736057D1B03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1872ABC-620E-47DB-749E-39E7F587BCF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E1FBEE-675B-39C9-A865-0CFE3761A3F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7B1ADA-7DFB-3284-AB40-C4494C61C748}"/>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10/18/2025</a:t>
            </a:fld>
            <a:endParaRPr lang="en-US"/>
          </a:p>
        </p:txBody>
      </p:sp>
      <p:sp>
        <p:nvSpPr>
          <p:cNvPr id="6" name="Footer Placeholder 5">
            <a:extLst>
              <a:ext uri="{FF2B5EF4-FFF2-40B4-BE49-F238E27FC236}">
                <a16:creationId xmlns:a16="http://schemas.microsoft.com/office/drawing/2014/main" id="{BC689EED-EF29-4D29-44F7-D038BF2C09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41E1BC5-43FB-B140-DBD4-61A4DEEF887B}"/>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736445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3062-7910-3131-84DD-14418F4ED64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BA4A207-B4F3-E829-D347-5086D937F79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04B298-54D6-8D78-7564-909F5CBEEDB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7CFC36-123F-29DB-7C4A-C0BCF16D546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D569AE-7DA9-B076-CD0E-F81C16D4920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815566-2F18-E691-5874-7F7400DEC6A5}"/>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10/18/2025</a:t>
            </a:fld>
            <a:endParaRPr lang="en-US"/>
          </a:p>
        </p:txBody>
      </p:sp>
      <p:sp>
        <p:nvSpPr>
          <p:cNvPr id="8" name="Footer Placeholder 7">
            <a:extLst>
              <a:ext uri="{FF2B5EF4-FFF2-40B4-BE49-F238E27FC236}">
                <a16:creationId xmlns:a16="http://schemas.microsoft.com/office/drawing/2014/main" id="{6EE76742-BF61-A69D-817C-B72C06FFBA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5793EDA-9867-D0F3-02B7-05101BC53EE2}"/>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328910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BC606-2693-F702-419E-6AA0E908098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8B958B5-D42E-6702-9FA3-E183EB969C7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10/18/2025</a:t>
            </a:fld>
            <a:endParaRPr lang="en-US"/>
          </a:p>
        </p:txBody>
      </p:sp>
      <p:sp>
        <p:nvSpPr>
          <p:cNvPr id="4" name="Footer Placeholder 3">
            <a:extLst>
              <a:ext uri="{FF2B5EF4-FFF2-40B4-BE49-F238E27FC236}">
                <a16:creationId xmlns:a16="http://schemas.microsoft.com/office/drawing/2014/main" id="{581E89C6-B68B-98BA-921F-326CBFEAA3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D248FCE-AF2E-6C69-3813-BD5720EB4612}"/>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749230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D17EC1-7301-47BB-EDB6-F75DB2579A98}"/>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10/18/2025</a:t>
            </a:fld>
            <a:endParaRPr lang="en-US"/>
          </a:p>
        </p:txBody>
      </p:sp>
      <p:sp>
        <p:nvSpPr>
          <p:cNvPr id="3" name="Footer Placeholder 2">
            <a:extLst>
              <a:ext uri="{FF2B5EF4-FFF2-40B4-BE49-F238E27FC236}">
                <a16:creationId xmlns:a16="http://schemas.microsoft.com/office/drawing/2014/main" id="{EAE8353E-8C52-9F7B-FB3D-296523CA51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D28BDEC-1BC1-3DE6-61B3-C913AEC14A37}"/>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143729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D73E-6B56-5E01-E6C0-9F980D681A9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307DD0-38E0-4743-3E6F-60E9D585764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224ADB-7966-E3B7-00E3-22BFC96EC8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21463-2AA7-86DB-0F7C-22B97B272EDB}"/>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10/18/2025</a:t>
            </a:fld>
            <a:endParaRPr lang="en-US"/>
          </a:p>
        </p:txBody>
      </p:sp>
      <p:sp>
        <p:nvSpPr>
          <p:cNvPr id="6" name="Footer Placeholder 5">
            <a:extLst>
              <a:ext uri="{FF2B5EF4-FFF2-40B4-BE49-F238E27FC236}">
                <a16:creationId xmlns:a16="http://schemas.microsoft.com/office/drawing/2014/main" id="{3F15F80E-ABFD-BE00-7A9B-190320D1A4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28B2192-F9D8-D4CF-8250-78B65CF05E60}"/>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586927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6EA65-2567-F15B-4B81-960FBBE9ED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840E94-D84A-2BCB-FC3B-96160CA2A9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49B114-63DF-B9E2-4A5B-AE11E4A8E25F}"/>
              </a:ext>
            </a:extLst>
          </p:cNvPr>
          <p:cNvSpPr>
            <a:spLocks noGrp="1"/>
          </p:cNvSpPr>
          <p:nvPr>
            <p:ph type="dt" sz="half" idx="10"/>
          </p:nvPr>
        </p:nvSpPr>
        <p:spPr/>
        <p:txBody>
          <a:bodyPr/>
          <a:lstStyle/>
          <a:p>
            <a:fld id="{827D77AF-AD75-491A-876E-B51CBAAB41AE}" type="datetimeFigureOut">
              <a:rPr lang="en-US" smtClean="0"/>
              <a:t>10/18/2025</a:t>
            </a:fld>
            <a:endParaRPr lang="en-US"/>
          </a:p>
        </p:txBody>
      </p:sp>
      <p:sp>
        <p:nvSpPr>
          <p:cNvPr id="5" name="Footer Placeholder 4">
            <a:extLst>
              <a:ext uri="{FF2B5EF4-FFF2-40B4-BE49-F238E27FC236}">
                <a16:creationId xmlns:a16="http://schemas.microsoft.com/office/drawing/2014/main" id="{79143A03-C2AF-3D5C-FAEB-CE5E5CB3C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C02735-BCCF-87A8-5000-85F142F74BC3}"/>
              </a:ext>
            </a:extLst>
          </p:cNvPr>
          <p:cNvSpPr>
            <a:spLocks noGrp="1"/>
          </p:cNvSpPr>
          <p:nvPr>
            <p:ph type="sldNum" sz="quarter" idx="12"/>
          </p:nvPr>
        </p:nvSpPr>
        <p:spPr/>
        <p:txBody>
          <a:bodyPr/>
          <a:lstStyle/>
          <a:p>
            <a:fld id="{CF84A04C-A463-46DC-B210-B25422DAC1C7}" type="slidenum">
              <a:rPr lang="en-US" smtClean="0"/>
              <a:t>‹#›</a:t>
            </a:fld>
            <a:endParaRPr lang="en-US"/>
          </a:p>
        </p:txBody>
      </p:sp>
    </p:spTree>
    <p:extLst>
      <p:ext uri="{BB962C8B-B14F-4D97-AF65-F5344CB8AC3E}">
        <p14:creationId xmlns:p14="http://schemas.microsoft.com/office/powerpoint/2010/main" val="2166859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12233-6922-A90F-74F3-06FFC70AD4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A5CE06-02DB-CECB-5FA7-C9740BC8FCA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7A51F6-C6DE-A110-45C5-3EAE36340E8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F7D0CC-61EC-2299-EB3E-B1DCC0893443}"/>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10/18/2025</a:t>
            </a:fld>
            <a:endParaRPr lang="en-US"/>
          </a:p>
        </p:txBody>
      </p:sp>
      <p:sp>
        <p:nvSpPr>
          <p:cNvPr id="6" name="Footer Placeholder 5">
            <a:extLst>
              <a:ext uri="{FF2B5EF4-FFF2-40B4-BE49-F238E27FC236}">
                <a16:creationId xmlns:a16="http://schemas.microsoft.com/office/drawing/2014/main" id="{35125440-4FD5-0DCF-A654-592C9D4BF6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6579E7-B0D9-23C6-B524-5FE8BD8B6FDD}"/>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423682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7462-A464-2E1E-2684-D660CED964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D86498-B9A6-97FC-19BA-971FFA8ED70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37557-372B-AD57-1680-0BD827DA58F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10/18/2025</a:t>
            </a:fld>
            <a:endParaRPr lang="en-US"/>
          </a:p>
        </p:txBody>
      </p:sp>
      <p:sp>
        <p:nvSpPr>
          <p:cNvPr id="5" name="Footer Placeholder 4">
            <a:extLst>
              <a:ext uri="{FF2B5EF4-FFF2-40B4-BE49-F238E27FC236}">
                <a16:creationId xmlns:a16="http://schemas.microsoft.com/office/drawing/2014/main" id="{BC792DB3-004B-21B7-79B9-8418A72DD2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DEE211-B58C-628E-D8C4-08DBC6F96173}"/>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2673331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10EAA0-C6F2-A67A-D691-F19F246C14A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0A29B9-E201-8BE6-9549-40A0D7A3D65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29887-EAF1-3281-7D01-825D06FDBBC1}"/>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10/18/2025</a:t>
            </a:fld>
            <a:endParaRPr lang="en-US"/>
          </a:p>
        </p:txBody>
      </p:sp>
      <p:sp>
        <p:nvSpPr>
          <p:cNvPr id="5" name="Footer Placeholder 4">
            <a:extLst>
              <a:ext uri="{FF2B5EF4-FFF2-40B4-BE49-F238E27FC236}">
                <a16:creationId xmlns:a16="http://schemas.microsoft.com/office/drawing/2014/main" id="{3C2F2161-6886-468B-FDA6-17AD8CA58A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D0E9355-1C99-597E-23A1-AC07D1A08CC9}"/>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2966179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D162-4996-5F4B-268B-AEE617B661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DF585A-CE2D-654D-9A77-FD56BE8461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2DBD04-447C-64DD-9F76-8B2AE06C7589}"/>
              </a:ext>
            </a:extLst>
          </p:cNvPr>
          <p:cNvSpPr>
            <a:spLocks noGrp="1"/>
          </p:cNvSpPr>
          <p:nvPr>
            <p:ph type="dt" sz="half" idx="10"/>
          </p:nvPr>
        </p:nvSpPr>
        <p:spPr/>
        <p:txBody>
          <a:bodyPr/>
          <a:lstStyle/>
          <a:p>
            <a:fld id="{827D77AF-AD75-491A-876E-B51CBAAB41AE}" type="datetimeFigureOut">
              <a:rPr lang="en-US" smtClean="0"/>
              <a:t>10/18/2025</a:t>
            </a:fld>
            <a:endParaRPr lang="en-US"/>
          </a:p>
        </p:txBody>
      </p:sp>
      <p:sp>
        <p:nvSpPr>
          <p:cNvPr id="5" name="Footer Placeholder 4">
            <a:extLst>
              <a:ext uri="{FF2B5EF4-FFF2-40B4-BE49-F238E27FC236}">
                <a16:creationId xmlns:a16="http://schemas.microsoft.com/office/drawing/2014/main" id="{F0806DB2-702C-5606-3E72-EB65EE4C0A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45D793-3282-01CD-68A6-9734044C948A}"/>
              </a:ext>
            </a:extLst>
          </p:cNvPr>
          <p:cNvSpPr>
            <a:spLocks noGrp="1"/>
          </p:cNvSpPr>
          <p:nvPr>
            <p:ph type="sldNum" sz="quarter" idx="12"/>
          </p:nvPr>
        </p:nvSpPr>
        <p:spPr/>
        <p:txBody>
          <a:bodyPr/>
          <a:lstStyle/>
          <a:p>
            <a:fld id="{CF84A04C-A463-46DC-B210-B25422DAC1C7}" type="slidenum">
              <a:rPr lang="en-US" smtClean="0"/>
              <a:t>‹#›</a:t>
            </a:fld>
            <a:endParaRPr lang="en-US"/>
          </a:p>
        </p:txBody>
      </p:sp>
    </p:spTree>
    <p:extLst>
      <p:ext uri="{BB962C8B-B14F-4D97-AF65-F5344CB8AC3E}">
        <p14:creationId xmlns:p14="http://schemas.microsoft.com/office/powerpoint/2010/main" val="3428882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1332E-93E5-F032-1D94-705B2B6332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91F0D0-7CBB-55CF-4FDD-502865B629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4CA588-8003-F1F1-C547-0D57AF754B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7FD4B3-76E6-ADB0-2596-010C5B9BF350}"/>
              </a:ext>
            </a:extLst>
          </p:cNvPr>
          <p:cNvSpPr>
            <a:spLocks noGrp="1"/>
          </p:cNvSpPr>
          <p:nvPr>
            <p:ph type="dt" sz="half" idx="10"/>
          </p:nvPr>
        </p:nvSpPr>
        <p:spPr/>
        <p:txBody>
          <a:bodyPr/>
          <a:lstStyle/>
          <a:p>
            <a:fld id="{827D77AF-AD75-491A-876E-B51CBAAB41AE}" type="datetimeFigureOut">
              <a:rPr lang="en-US" smtClean="0"/>
              <a:t>10/18/2025</a:t>
            </a:fld>
            <a:endParaRPr lang="en-US"/>
          </a:p>
        </p:txBody>
      </p:sp>
      <p:sp>
        <p:nvSpPr>
          <p:cNvPr id="6" name="Footer Placeholder 5">
            <a:extLst>
              <a:ext uri="{FF2B5EF4-FFF2-40B4-BE49-F238E27FC236}">
                <a16:creationId xmlns:a16="http://schemas.microsoft.com/office/drawing/2014/main" id="{C1ACB491-25AA-E574-FD77-D148F8EFD3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1E198D-03AA-4119-1450-DCE1BCA854D5}"/>
              </a:ext>
            </a:extLst>
          </p:cNvPr>
          <p:cNvSpPr>
            <a:spLocks noGrp="1"/>
          </p:cNvSpPr>
          <p:nvPr>
            <p:ph type="sldNum" sz="quarter" idx="12"/>
          </p:nvPr>
        </p:nvSpPr>
        <p:spPr/>
        <p:txBody>
          <a:bodyPr/>
          <a:lstStyle/>
          <a:p>
            <a:fld id="{CF84A04C-A463-46DC-B210-B25422DAC1C7}" type="slidenum">
              <a:rPr lang="en-US" smtClean="0"/>
              <a:t>‹#›</a:t>
            </a:fld>
            <a:endParaRPr lang="en-US"/>
          </a:p>
        </p:txBody>
      </p:sp>
    </p:spTree>
    <p:extLst>
      <p:ext uri="{BB962C8B-B14F-4D97-AF65-F5344CB8AC3E}">
        <p14:creationId xmlns:p14="http://schemas.microsoft.com/office/powerpoint/2010/main" val="115878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5A662-8401-42F0-5045-AA00C623E0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F4C3ED-0D3D-ECA2-F06A-67B7221BAF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7790B8-1903-CEF6-4E46-31C2FFA830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F6C879-0E0E-9E36-D19B-5B949B4E7A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C7B0A5-0F84-7BF2-F29F-546C76C78C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04DF70-E474-9524-C9D5-0C3D37ADBA1F}"/>
              </a:ext>
            </a:extLst>
          </p:cNvPr>
          <p:cNvSpPr>
            <a:spLocks noGrp="1"/>
          </p:cNvSpPr>
          <p:nvPr>
            <p:ph type="dt" sz="half" idx="10"/>
          </p:nvPr>
        </p:nvSpPr>
        <p:spPr/>
        <p:txBody>
          <a:bodyPr/>
          <a:lstStyle/>
          <a:p>
            <a:fld id="{827D77AF-AD75-491A-876E-B51CBAAB41AE}" type="datetimeFigureOut">
              <a:rPr lang="en-US" smtClean="0"/>
              <a:t>10/18/2025</a:t>
            </a:fld>
            <a:endParaRPr lang="en-US"/>
          </a:p>
        </p:txBody>
      </p:sp>
      <p:sp>
        <p:nvSpPr>
          <p:cNvPr id="8" name="Footer Placeholder 7">
            <a:extLst>
              <a:ext uri="{FF2B5EF4-FFF2-40B4-BE49-F238E27FC236}">
                <a16:creationId xmlns:a16="http://schemas.microsoft.com/office/drawing/2014/main" id="{46575DC2-2DED-6351-89C6-A7A10F49A7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E8B6EF-6E4E-EC6E-F7DE-F3BC3CE1116F}"/>
              </a:ext>
            </a:extLst>
          </p:cNvPr>
          <p:cNvSpPr>
            <a:spLocks noGrp="1"/>
          </p:cNvSpPr>
          <p:nvPr>
            <p:ph type="sldNum" sz="quarter" idx="12"/>
          </p:nvPr>
        </p:nvSpPr>
        <p:spPr/>
        <p:txBody>
          <a:bodyPr/>
          <a:lstStyle/>
          <a:p>
            <a:fld id="{CF84A04C-A463-46DC-B210-B25422DAC1C7}" type="slidenum">
              <a:rPr lang="en-US" smtClean="0"/>
              <a:t>‹#›</a:t>
            </a:fld>
            <a:endParaRPr lang="en-US"/>
          </a:p>
        </p:txBody>
      </p:sp>
    </p:spTree>
    <p:extLst>
      <p:ext uri="{BB962C8B-B14F-4D97-AF65-F5344CB8AC3E}">
        <p14:creationId xmlns:p14="http://schemas.microsoft.com/office/powerpoint/2010/main" val="26026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1F394-67CA-1E98-5915-752F3C9EE2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64D630-6D71-A27C-4036-4457FE552F3A}"/>
              </a:ext>
            </a:extLst>
          </p:cNvPr>
          <p:cNvSpPr>
            <a:spLocks noGrp="1"/>
          </p:cNvSpPr>
          <p:nvPr>
            <p:ph type="dt" sz="half" idx="10"/>
          </p:nvPr>
        </p:nvSpPr>
        <p:spPr/>
        <p:txBody>
          <a:bodyPr/>
          <a:lstStyle/>
          <a:p>
            <a:fld id="{827D77AF-AD75-491A-876E-B51CBAAB41AE}" type="datetimeFigureOut">
              <a:rPr lang="en-US" smtClean="0"/>
              <a:t>10/18/2025</a:t>
            </a:fld>
            <a:endParaRPr lang="en-US"/>
          </a:p>
        </p:txBody>
      </p:sp>
      <p:sp>
        <p:nvSpPr>
          <p:cNvPr id="4" name="Footer Placeholder 3">
            <a:extLst>
              <a:ext uri="{FF2B5EF4-FFF2-40B4-BE49-F238E27FC236}">
                <a16:creationId xmlns:a16="http://schemas.microsoft.com/office/drawing/2014/main" id="{4878AEAB-53B1-16E7-87F4-3F85F22535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0C4581-0730-5E46-5941-DF4B5AC272B9}"/>
              </a:ext>
            </a:extLst>
          </p:cNvPr>
          <p:cNvSpPr>
            <a:spLocks noGrp="1"/>
          </p:cNvSpPr>
          <p:nvPr>
            <p:ph type="sldNum" sz="quarter" idx="12"/>
          </p:nvPr>
        </p:nvSpPr>
        <p:spPr/>
        <p:txBody>
          <a:bodyPr/>
          <a:lstStyle/>
          <a:p>
            <a:fld id="{CF84A04C-A463-46DC-B210-B25422DAC1C7}" type="slidenum">
              <a:rPr lang="en-US" smtClean="0"/>
              <a:t>‹#›</a:t>
            </a:fld>
            <a:endParaRPr lang="en-US"/>
          </a:p>
        </p:txBody>
      </p:sp>
    </p:spTree>
    <p:extLst>
      <p:ext uri="{BB962C8B-B14F-4D97-AF65-F5344CB8AC3E}">
        <p14:creationId xmlns:p14="http://schemas.microsoft.com/office/powerpoint/2010/main" val="57871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BDCA6B-F460-0D4F-3072-AE6BB06A5C2A}"/>
              </a:ext>
            </a:extLst>
          </p:cNvPr>
          <p:cNvSpPr>
            <a:spLocks noGrp="1"/>
          </p:cNvSpPr>
          <p:nvPr>
            <p:ph type="dt" sz="half" idx="10"/>
          </p:nvPr>
        </p:nvSpPr>
        <p:spPr/>
        <p:txBody>
          <a:bodyPr/>
          <a:lstStyle/>
          <a:p>
            <a:fld id="{827D77AF-AD75-491A-876E-B51CBAAB41AE}" type="datetimeFigureOut">
              <a:rPr lang="en-US" smtClean="0"/>
              <a:t>10/18/2025</a:t>
            </a:fld>
            <a:endParaRPr lang="en-US"/>
          </a:p>
        </p:txBody>
      </p:sp>
      <p:sp>
        <p:nvSpPr>
          <p:cNvPr id="3" name="Footer Placeholder 2">
            <a:extLst>
              <a:ext uri="{FF2B5EF4-FFF2-40B4-BE49-F238E27FC236}">
                <a16:creationId xmlns:a16="http://schemas.microsoft.com/office/drawing/2014/main" id="{526F80E4-BA79-8758-F00F-22E873B43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4394B6-263C-61B8-07D0-A9A053BC2AA2}"/>
              </a:ext>
            </a:extLst>
          </p:cNvPr>
          <p:cNvSpPr>
            <a:spLocks noGrp="1"/>
          </p:cNvSpPr>
          <p:nvPr>
            <p:ph type="sldNum" sz="quarter" idx="12"/>
          </p:nvPr>
        </p:nvSpPr>
        <p:spPr/>
        <p:txBody>
          <a:bodyPr/>
          <a:lstStyle/>
          <a:p>
            <a:fld id="{CF84A04C-A463-46DC-B210-B25422DAC1C7}" type="slidenum">
              <a:rPr lang="en-US" smtClean="0"/>
              <a:t>‹#›</a:t>
            </a:fld>
            <a:endParaRPr lang="en-US"/>
          </a:p>
        </p:txBody>
      </p:sp>
    </p:spTree>
    <p:extLst>
      <p:ext uri="{BB962C8B-B14F-4D97-AF65-F5344CB8AC3E}">
        <p14:creationId xmlns:p14="http://schemas.microsoft.com/office/powerpoint/2010/main" val="213010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4D585-2CAD-F710-DD1E-D79CBEECBF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1F3E6B-3622-A3A6-FC16-A9D442A607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2F4D48-2710-83EA-4A16-B434944471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6FEF39-04EF-A9C6-3A5C-1057F72A3969}"/>
              </a:ext>
            </a:extLst>
          </p:cNvPr>
          <p:cNvSpPr>
            <a:spLocks noGrp="1"/>
          </p:cNvSpPr>
          <p:nvPr>
            <p:ph type="dt" sz="half" idx="10"/>
          </p:nvPr>
        </p:nvSpPr>
        <p:spPr/>
        <p:txBody>
          <a:bodyPr/>
          <a:lstStyle/>
          <a:p>
            <a:fld id="{827D77AF-AD75-491A-876E-B51CBAAB41AE}" type="datetimeFigureOut">
              <a:rPr lang="en-US" smtClean="0"/>
              <a:t>10/18/2025</a:t>
            </a:fld>
            <a:endParaRPr lang="en-US"/>
          </a:p>
        </p:txBody>
      </p:sp>
      <p:sp>
        <p:nvSpPr>
          <p:cNvPr id="6" name="Footer Placeholder 5">
            <a:extLst>
              <a:ext uri="{FF2B5EF4-FFF2-40B4-BE49-F238E27FC236}">
                <a16:creationId xmlns:a16="http://schemas.microsoft.com/office/drawing/2014/main" id="{EF9CCD1A-EB6B-C2A7-5D2F-D66EE5CB8C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63D35F-F094-27E6-15CF-3276AF77ED99}"/>
              </a:ext>
            </a:extLst>
          </p:cNvPr>
          <p:cNvSpPr>
            <a:spLocks noGrp="1"/>
          </p:cNvSpPr>
          <p:nvPr>
            <p:ph type="sldNum" sz="quarter" idx="12"/>
          </p:nvPr>
        </p:nvSpPr>
        <p:spPr/>
        <p:txBody>
          <a:bodyPr/>
          <a:lstStyle/>
          <a:p>
            <a:fld id="{CF84A04C-A463-46DC-B210-B25422DAC1C7}" type="slidenum">
              <a:rPr lang="en-US" smtClean="0"/>
              <a:t>‹#›</a:t>
            </a:fld>
            <a:endParaRPr lang="en-US"/>
          </a:p>
        </p:txBody>
      </p:sp>
    </p:spTree>
    <p:extLst>
      <p:ext uri="{BB962C8B-B14F-4D97-AF65-F5344CB8AC3E}">
        <p14:creationId xmlns:p14="http://schemas.microsoft.com/office/powerpoint/2010/main" val="1664803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A9454-A445-D6AD-2F59-D6776F90A1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941899-1826-FF88-BFA4-E8949E5FDC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769C1E-6B86-7220-5862-685E38DBA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EED585-E92B-500E-83E0-10EABC369EA6}"/>
              </a:ext>
            </a:extLst>
          </p:cNvPr>
          <p:cNvSpPr>
            <a:spLocks noGrp="1"/>
          </p:cNvSpPr>
          <p:nvPr>
            <p:ph type="dt" sz="half" idx="10"/>
          </p:nvPr>
        </p:nvSpPr>
        <p:spPr/>
        <p:txBody>
          <a:bodyPr/>
          <a:lstStyle/>
          <a:p>
            <a:fld id="{827D77AF-AD75-491A-876E-B51CBAAB41AE}" type="datetimeFigureOut">
              <a:rPr lang="en-US" smtClean="0"/>
              <a:t>10/18/2025</a:t>
            </a:fld>
            <a:endParaRPr lang="en-US"/>
          </a:p>
        </p:txBody>
      </p:sp>
      <p:sp>
        <p:nvSpPr>
          <p:cNvPr id="6" name="Footer Placeholder 5">
            <a:extLst>
              <a:ext uri="{FF2B5EF4-FFF2-40B4-BE49-F238E27FC236}">
                <a16:creationId xmlns:a16="http://schemas.microsoft.com/office/drawing/2014/main" id="{1D24E0F8-0D34-78D3-28FF-D076DE8F7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25D3AC-6C4A-7DAA-A3B6-65FB2D6F441A}"/>
              </a:ext>
            </a:extLst>
          </p:cNvPr>
          <p:cNvSpPr>
            <a:spLocks noGrp="1"/>
          </p:cNvSpPr>
          <p:nvPr>
            <p:ph type="sldNum" sz="quarter" idx="12"/>
          </p:nvPr>
        </p:nvSpPr>
        <p:spPr/>
        <p:txBody>
          <a:bodyPr/>
          <a:lstStyle/>
          <a:p>
            <a:fld id="{CF84A04C-A463-46DC-B210-B25422DAC1C7}" type="slidenum">
              <a:rPr lang="en-US" smtClean="0"/>
              <a:t>‹#›</a:t>
            </a:fld>
            <a:endParaRPr lang="en-US"/>
          </a:p>
        </p:txBody>
      </p:sp>
    </p:spTree>
    <p:extLst>
      <p:ext uri="{BB962C8B-B14F-4D97-AF65-F5344CB8AC3E}">
        <p14:creationId xmlns:p14="http://schemas.microsoft.com/office/powerpoint/2010/main" val="183851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9CD4B3-E4F4-9AF4-7E78-5743FF0A2C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5B42AC-43C8-0017-F306-57D6B11A7C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D2444C-60C2-3989-1F99-B94B4239D7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D77AF-AD75-491A-876E-B51CBAAB41AE}" type="datetimeFigureOut">
              <a:rPr lang="en-US" smtClean="0"/>
              <a:t>10/18/2025</a:t>
            </a:fld>
            <a:endParaRPr lang="en-US"/>
          </a:p>
        </p:txBody>
      </p:sp>
      <p:sp>
        <p:nvSpPr>
          <p:cNvPr id="5" name="Footer Placeholder 4">
            <a:extLst>
              <a:ext uri="{FF2B5EF4-FFF2-40B4-BE49-F238E27FC236}">
                <a16:creationId xmlns:a16="http://schemas.microsoft.com/office/drawing/2014/main" id="{EFEE9BFB-110E-2F85-9B89-BCD31C4B4A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036158-8D60-44B8-3FC9-BA64331643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4A04C-A463-46DC-B210-B25422DAC1C7}"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3B131F3E-426A-32F2-C2C9-6945C723655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87398" y="114795"/>
            <a:ext cx="1557678" cy="1557678"/>
          </a:xfrm>
          <a:prstGeom prst="rect">
            <a:avLst/>
          </a:prstGeom>
        </p:spPr>
      </p:pic>
    </p:spTree>
    <p:extLst>
      <p:ext uri="{BB962C8B-B14F-4D97-AF65-F5344CB8AC3E}">
        <p14:creationId xmlns:p14="http://schemas.microsoft.com/office/powerpoint/2010/main" val="250762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3F729894-4B73-B617-92F7-B3384F39D11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87398" y="114795"/>
            <a:ext cx="1557678" cy="1557678"/>
          </a:xfrm>
          <a:prstGeom prst="rect">
            <a:avLst/>
          </a:prstGeom>
        </p:spPr>
      </p:pic>
    </p:spTree>
    <p:extLst>
      <p:ext uri="{BB962C8B-B14F-4D97-AF65-F5344CB8AC3E}">
        <p14:creationId xmlns:p14="http://schemas.microsoft.com/office/powerpoint/2010/main" val="1631261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CD4189A-C97C-4EE7-9597-92368EE62415}"/>
              </a:ext>
            </a:extLst>
          </p:cNvPr>
          <p:cNvSpPr/>
          <p:nvPr/>
        </p:nvSpPr>
        <p:spPr>
          <a:xfrm>
            <a:off x="210619" y="226031"/>
            <a:ext cx="11748499" cy="6421348"/>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E6A3B85-10CE-59DF-8B8B-732B949BBFFC}"/>
              </a:ext>
            </a:extLst>
          </p:cNvPr>
          <p:cNvPicPr>
            <a:picLocks noChangeAspect="1"/>
          </p:cNvPicPr>
          <p:nvPr/>
        </p:nvPicPr>
        <p:blipFill>
          <a:blip r:embed="rId4"/>
          <a:stretch>
            <a:fillRect/>
          </a:stretch>
        </p:blipFill>
        <p:spPr>
          <a:xfrm>
            <a:off x="485775" y="576262"/>
            <a:ext cx="4743450" cy="5743575"/>
          </a:xfrm>
          <a:prstGeom prst="rect">
            <a:avLst/>
          </a:prstGeom>
        </p:spPr>
      </p:pic>
      <p:grpSp>
        <p:nvGrpSpPr>
          <p:cNvPr id="10" name="Group 9">
            <a:extLst>
              <a:ext uri="{FF2B5EF4-FFF2-40B4-BE49-F238E27FC236}">
                <a16:creationId xmlns:a16="http://schemas.microsoft.com/office/drawing/2014/main" id="{A8812359-E401-E02C-6266-4C2B4A6BCEAD}"/>
              </a:ext>
            </a:extLst>
          </p:cNvPr>
          <p:cNvGrpSpPr/>
          <p:nvPr/>
        </p:nvGrpSpPr>
        <p:grpSpPr>
          <a:xfrm>
            <a:off x="5598255" y="672901"/>
            <a:ext cx="4888770" cy="850366"/>
            <a:chOff x="1645579" y="392808"/>
            <a:chExt cx="6594296" cy="850366"/>
          </a:xfrm>
        </p:grpSpPr>
        <p:sp>
          <p:nvSpPr>
            <p:cNvPr id="11" name="Speech Bubble: Rectangle with Corners Rounded 10">
              <a:extLst>
                <a:ext uri="{FF2B5EF4-FFF2-40B4-BE49-F238E27FC236}">
                  <a16:creationId xmlns:a16="http://schemas.microsoft.com/office/drawing/2014/main" id="{6754ABF9-11D9-DE6D-11E4-FEC8A24C08C1}"/>
                </a:ext>
              </a:extLst>
            </p:cNvPr>
            <p:cNvSpPr/>
            <p:nvPr/>
          </p:nvSpPr>
          <p:spPr>
            <a:xfrm>
              <a:off x="1645579" y="392808"/>
              <a:ext cx="6594296" cy="850366"/>
            </a:xfrm>
            <a:prstGeom prst="wedgeRoundRectCallout">
              <a:avLst>
                <a:gd name="adj1" fmla="val -38675"/>
                <a:gd name="adj2" fmla="val 96477"/>
                <a:gd name="adj3" fmla="val 16667"/>
              </a:avLst>
            </a:prstGeom>
            <a:solidFill>
              <a:schemeClr val="accent2">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8247A3F0-2EAE-4F66-F85B-B787C0C759A2}"/>
                </a:ext>
              </a:extLst>
            </p:cNvPr>
            <p:cNvSpPr txBox="1"/>
            <p:nvPr/>
          </p:nvSpPr>
          <p:spPr>
            <a:xfrm>
              <a:off x="1781757" y="464048"/>
              <a:ext cx="632194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Tranh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vẽ</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gì</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326617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iver running through a tree&#10;&#10;Description automatically generated">
            <a:extLst>
              <a:ext uri="{FF2B5EF4-FFF2-40B4-BE49-F238E27FC236}">
                <a16:creationId xmlns:a16="http://schemas.microsoft.com/office/drawing/2014/main" id="{3174EF20-561C-2DD1-9295-B543D2934BE1}"/>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6" name="Picture 2">
            <a:extLst>
              <a:ext uri="{FF2B5EF4-FFF2-40B4-BE49-F238E27FC236}">
                <a16:creationId xmlns:a16="http://schemas.microsoft.com/office/drawing/2014/main" id="{6C79E7A3-100A-C174-D710-2B8542B6B086}"/>
              </a:ext>
            </a:extLst>
          </p:cNvPr>
          <p:cNvPicPr>
            <a:picLocks noChangeAspect="1"/>
          </p:cNvPicPr>
          <p:nvPr/>
        </p:nvPicPr>
        <p:blipFill>
          <a:blip r:embed="rId5"/>
          <a:srcRect/>
          <a:stretch>
            <a:fillRect/>
          </a:stretch>
        </p:blipFill>
        <p:spPr>
          <a:xfrm>
            <a:off x="312084" y="5309329"/>
            <a:ext cx="1640541" cy="1287825"/>
          </a:xfrm>
          <a:prstGeom prst="rect">
            <a:avLst/>
          </a:prstGeom>
        </p:spPr>
      </p:pic>
      <p:pic>
        <p:nvPicPr>
          <p:cNvPr id="7" name="Picture 2">
            <a:extLst>
              <a:ext uri="{FF2B5EF4-FFF2-40B4-BE49-F238E27FC236}">
                <a16:creationId xmlns:a16="http://schemas.microsoft.com/office/drawing/2014/main" id="{0B5AE663-616D-651D-87B8-E07869110A56}"/>
              </a:ext>
            </a:extLst>
          </p:cNvPr>
          <p:cNvPicPr>
            <a:picLocks noChangeAspect="1"/>
          </p:cNvPicPr>
          <p:nvPr/>
        </p:nvPicPr>
        <p:blipFill>
          <a:blip r:embed="rId6"/>
          <a:srcRect/>
          <a:stretch>
            <a:fillRect/>
          </a:stretch>
        </p:blipFill>
        <p:spPr>
          <a:xfrm>
            <a:off x="6935427" y="171450"/>
            <a:ext cx="1668844" cy="1660500"/>
          </a:xfrm>
          <a:prstGeom prst="rect">
            <a:avLst/>
          </a:prstGeom>
        </p:spPr>
      </p:pic>
      <p:sp>
        <p:nvSpPr>
          <p:cNvPr id="8" name="Freeform 3">
            <a:extLst>
              <a:ext uri="{FF2B5EF4-FFF2-40B4-BE49-F238E27FC236}">
                <a16:creationId xmlns:a16="http://schemas.microsoft.com/office/drawing/2014/main" id="{A6C11D52-CDF6-BB6D-84CE-9F418B4DFD94}"/>
              </a:ext>
            </a:extLst>
          </p:cNvPr>
          <p:cNvSpPr/>
          <p:nvPr/>
        </p:nvSpPr>
        <p:spPr>
          <a:xfrm>
            <a:off x="8723475" y="819150"/>
            <a:ext cx="3582825" cy="2149092"/>
          </a:xfrm>
          <a:custGeom>
            <a:avLst/>
            <a:gdLst/>
            <a:ahLst/>
            <a:cxnLst/>
            <a:rect l="l" t="t" r="r" b="b"/>
            <a:pathLst>
              <a:path w="4276800" h="2149092">
                <a:moveTo>
                  <a:pt x="0" y="0"/>
                </a:moveTo>
                <a:lnTo>
                  <a:pt x="4276800" y="0"/>
                </a:lnTo>
                <a:lnTo>
                  <a:pt x="4276800" y="2149092"/>
                </a:lnTo>
                <a:lnTo>
                  <a:pt x="0" y="21490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pic>
        <p:nvPicPr>
          <p:cNvPr id="13" name="Picture 12" descr="A colorful text with a black background&#10;&#10;Description automatically generated">
            <a:extLst>
              <a:ext uri="{FF2B5EF4-FFF2-40B4-BE49-F238E27FC236}">
                <a16:creationId xmlns:a16="http://schemas.microsoft.com/office/drawing/2014/main" id="{350E223D-C2E4-6B7B-F6CB-EFD9E93D4E4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500" y="152400"/>
            <a:ext cx="2371725" cy="1797323"/>
          </a:xfrm>
          <a:prstGeom prst="rect">
            <a:avLst/>
          </a:prstGeom>
        </p:spPr>
      </p:pic>
      <p:pic>
        <p:nvPicPr>
          <p:cNvPr id="18" name="Picture 17">
            <a:extLst>
              <a:ext uri="{FF2B5EF4-FFF2-40B4-BE49-F238E27FC236}">
                <a16:creationId xmlns:a16="http://schemas.microsoft.com/office/drawing/2014/main" id="{0C36DDAC-6EE2-6804-830A-26DF1C3E3982}"/>
              </a:ext>
            </a:extLst>
          </p:cNvPr>
          <p:cNvPicPr>
            <a:picLocks noChangeAspect="1"/>
          </p:cNvPicPr>
          <p:nvPr/>
        </p:nvPicPr>
        <p:blipFill>
          <a:blip r:embed="rId10"/>
          <a:stretch>
            <a:fillRect/>
          </a:stretch>
        </p:blipFill>
        <p:spPr>
          <a:xfrm>
            <a:off x="-110455" y="1978413"/>
            <a:ext cx="7974259" cy="2767824"/>
          </a:xfrm>
          <a:prstGeom prst="rect">
            <a:avLst/>
          </a:prstGeom>
        </p:spPr>
      </p:pic>
      <p:sp>
        <p:nvSpPr>
          <p:cNvPr id="2" name="TextBox 1">
            <a:extLst>
              <a:ext uri="{FF2B5EF4-FFF2-40B4-BE49-F238E27FC236}">
                <a16:creationId xmlns:a16="http://schemas.microsoft.com/office/drawing/2014/main" id="{44E85666-03C8-B677-6D72-DED15B4B3404}"/>
              </a:ext>
            </a:extLst>
          </p:cNvPr>
          <p:cNvSpPr txBox="1"/>
          <p:nvPr/>
        </p:nvSpPr>
        <p:spPr>
          <a:xfrm>
            <a:off x="8506891" y="6179740"/>
            <a:ext cx="3785419" cy="369332"/>
          </a:xfrm>
          <a:prstGeom prst="rect">
            <a:avLst/>
          </a:prstGeom>
          <a:noFill/>
        </p:spPr>
        <p:txBody>
          <a:bodyPr wrap="square" rtlCol="0">
            <a:sp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- 0972115126</a:t>
            </a:r>
          </a:p>
        </p:txBody>
      </p:sp>
    </p:spTree>
    <p:extLst>
      <p:ext uri="{BB962C8B-B14F-4D97-AF65-F5344CB8AC3E}">
        <p14:creationId xmlns:p14="http://schemas.microsoft.com/office/powerpoint/2010/main" val="3618929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CD4189A-C97C-4EE7-9597-92368EE62415}"/>
              </a:ext>
            </a:extLst>
          </p:cNvPr>
          <p:cNvSpPr/>
          <p:nvPr/>
        </p:nvSpPr>
        <p:spPr>
          <a:xfrm>
            <a:off x="221750" y="218326"/>
            <a:ext cx="11748499" cy="6421348"/>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BA4128E2-D2D0-5A3F-1305-9FEEEA818FB4}"/>
              </a:ext>
            </a:extLst>
          </p:cNvPr>
          <p:cNvGrpSpPr/>
          <p:nvPr/>
        </p:nvGrpSpPr>
        <p:grpSpPr>
          <a:xfrm>
            <a:off x="688369" y="1719737"/>
            <a:ext cx="4509433" cy="1691565"/>
            <a:chOff x="710357" y="1590862"/>
            <a:chExt cx="3845583" cy="1691565"/>
          </a:xfrm>
        </p:grpSpPr>
        <p:sp>
          <p:nvSpPr>
            <p:cNvPr id="4" name="Google Shape;1953;p40">
              <a:extLst>
                <a:ext uri="{FF2B5EF4-FFF2-40B4-BE49-F238E27FC236}">
                  <a16:creationId xmlns:a16="http://schemas.microsoft.com/office/drawing/2014/main" id="{A79FBB30-6C51-73E0-6B9D-FBD9D0248B1E}"/>
                </a:ext>
              </a:extLst>
            </p:cNvPr>
            <p:cNvSpPr/>
            <p:nvPr/>
          </p:nvSpPr>
          <p:spPr>
            <a:xfrm>
              <a:off x="2263814" y="1590862"/>
              <a:ext cx="213133" cy="330683"/>
            </a:xfrm>
            <a:custGeom>
              <a:avLst/>
              <a:gdLst/>
              <a:ahLst/>
              <a:cxnLst/>
              <a:rect l="l" t="t" r="r" b="b"/>
              <a:pathLst>
                <a:path w="15397" h="23889" extrusionOk="0">
                  <a:moveTo>
                    <a:pt x="8086" y="1"/>
                  </a:moveTo>
                  <a:lnTo>
                    <a:pt x="8008" y="310"/>
                  </a:lnTo>
                  <a:lnTo>
                    <a:pt x="7911" y="678"/>
                  </a:lnTo>
                  <a:lnTo>
                    <a:pt x="7757" y="1181"/>
                  </a:lnTo>
                  <a:lnTo>
                    <a:pt x="7544" y="1780"/>
                  </a:lnTo>
                  <a:lnTo>
                    <a:pt x="7254" y="2477"/>
                  </a:lnTo>
                  <a:lnTo>
                    <a:pt x="6925" y="3231"/>
                  </a:lnTo>
                  <a:lnTo>
                    <a:pt x="6500" y="4043"/>
                  </a:lnTo>
                  <a:lnTo>
                    <a:pt x="6267" y="4469"/>
                  </a:lnTo>
                  <a:lnTo>
                    <a:pt x="6016" y="4914"/>
                  </a:lnTo>
                  <a:lnTo>
                    <a:pt x="5745" y="5359"/>
                  </a:lnTo>
                  <a:lnTo>
                    <a:pt x="5436" y="5803"/>
                  </a:lnTo>
                  <a:lnTo>
                    <a:pt x="5126" y="6248"/>
                  </a:lnTo>
                  <a:lnTo>
                    <a:pt x="4778" y="6693"/>
                  </a:lnTo>
                  <a:lnTo>
                    <a:pt x="4430" y="7138"/>
                  </a:lnTo>
                  <a:lnTo>
                    <a:pt x="4024" y="7583"/>
                  </a:lnTo>
                  <a:lnTo>
                    <a:pt x="3618" y="8028"/>
                  </a:lnTo>
                  <a:lnTo>
                    <a:pt x="3192" y="8453"/>
                  </a:lnTo>
                  <a:lnTo>
                    <a:pt x="2728" y="8859"/>
                  </a:lnTo>
                  <a:lnTo>
                    <a:pt x="2225" y="9285"/>
                  </a:lnTo>
                  <a:lnTo>
                    <a:pt x="1722" y="9672"/>
                  </a:lnTo>
                  <a:lnTo>
                    <a:pt x="1181" y="10059"/>
                  </a:lnTo>
                  <a:lnTo>
                    <a:pt x="600" y="10407"/>
                  </a:lnTo>
                  <a:lnTo>
                    <a:pt x="1" y="10755"/>
                  </a:lnTo>
                  <a:lnTo>
                    <a:pt x="349" y="10948"/>
                  </a:lnTo>
                  <a:lnTo>
                    <a:pt x="755" y="11200"/>
                  </a:lnTo>
                  <a:lnTo>
                    <a:pt x="1258" y="11567"/>
                  </a:lnTo>
                  <a:lnTo>
                    <a:pt x="1877" y="12012"/>
                  </a:lnTo>
                  <a:lnTo>
                    <a:pt x="2554" y="12573"/>
                  </a:lnTo>
                  <a:lnTo>
                    <a:pt x="2921" y="12883"/>
                  </a:lnTo>
                  <a:lnTo>
                    <a:pt x="3289" y="13231"/>
                  </a:lnTo>
                  <a:lnTo>
                    <a:pt x="3676" y="13598"/>
                  </a:lnTo>
                  <a:lnTo>
                    <a:pt x="4043" y="13985"/>
                  </a:lnTo>
                  <a:lnTo>
                    <a:pt x="4430" y="14411"/>
                  </a:lnTo>
                  <a:lnTo>
                    <a:pt x="4797" y="14855"/>
                  </a:lnTo>
                  <a:lnTo>
                    <a:pt x="5165" y="15339"/>
                  </a:lnTo>
                  <a:lnTo>
                    <a:pt x="5532" y="15842"/>
                  </a:lnTo>
                  <a:lnTo>
                    <a:pt x="5881" y="16364"/>
                  </a:lnTo>
                  <a:lnTo>
                    <a:pt x="6209" y="16906"/>
                  </a:lnTo>
                  <a:lnTo>
                    <a:pt x="6538" y="17486"/>
                  </a:lnTo>
                  <a:lnTo>
                    <a:pt x="6828" y="18085"/>
                  </a:lnTo>
                  <a:lnTo>
                    <a:pt x="7099" y="18724"/>
                  </a:lnTo>
                  <a:lnTo>
                    <a:pt x="7351" y="19381"/>
                  </a:lnTo>
                  <a:lnTo>
                    <a:pt x="7563" y="20058"/>
                  </a:lnTo>
                  <a:lnTo>
                    <a:pt x="7737" y="20774"/>
                  </a:lnTo>
                  <a:lnTo>
                    <a:pt x="7892" y="21509"/>
                  </a:lnTo>
                  <a:lnTo>
                    <a:pt x="8008" y="22283"/>
                  </a:lnTo>
                  <a:lnTo>
                    <a:pt x="8066" y="23076"/>
                  </a:lnTo>
                  <a:lnTo>
                    <a:pt x="8086" y="23482"/>
                  </a:lnTo>
                  <a:lnTo>
                    <a:pt x="8086" y="23888"/>
                  </a:lnTo>
                  <a:lnTo>
                    <a:pt x="8144" y="23366"/>
                  </a:lnTo>
                  <a:lnTo>
                    <a:pt x="8221" y="22766"/>
                  </a:lnTo>
                  <a:lnTo>
                    <a:pt x="8356" y="21993"/>
                  </a:lnTo>
                  <a:lnTo>
                    <a:pt x="8530" y="21064"/>
                  </a:lnTo>
                  <a:lnTo>
                    <a:pt x="8743" y="20039"/>
                  </a:lnTo>
                  <a:lnTo>
                    <a:pt x="8879" y="19478"/>
                  </a:lnTo>
                  <a:lnTo>
                    <a:pt x="9033" y="18898"/>
                  </a:lnTo>
                  <a:lnTo>
                    <a:pt x="9207" y="18318"/>
                  </a:lnTo>
                  <a:lnTo>
                    <a:pt x="9401" y="17737"/>
                  </a:lnTo>
                  <a:lnTo>
                    <a:pt x="9594" y="17138"/>
                  </a:lnTo>
                  <a:lnTo>
                    <a:pt x="9826" y="16538"/>
                  </a:lnTo>
                  <a:lnTo>
                    <a:pt x="10058" y="15958"/>
                  </a:lnTo>
                  <a:lnTo>
                    <a:pt x="10329" y="15378"/>
                  </a:lnTo>
                  <a:lnTo>
                    <a:pt x="10619" y="14797"/>
                  </a:lnTo>
                  <a:lnTo>
                    <a:pt x="10929" y="14236"/>
                  </a:lnTo>
                  <a:lnTo>
                    <a:pt x="11258" y="13714"/>
                  </a:lnTo>
                  <a:lnTo>
                    <a:pt x="11606" y="13192"/>
                  </a:lnTo>
                  <a:lnTo>
                    <a:pt x="11993" y="12728"/>
                  </a:lnTo>
                  <a:lnTo>
                    <a:pt x="12399" y="12264"/>
                  </a:lnTo>
                  <a:lnTo>
                    <a:pt x="12612" y="12070"/>
                  </a:lnTo>
                  <a:lnTo>
                    <a:pt x="12824" y="11857"/>
                  </a:lnTo>
                  <a:lnTo>
                    <a:pt x="13056" y="11664"/>
                  </a:lnTo>
                  <a:lnTo>
                    <a:pt x="13289" y="11490"/>
                  </a:lnTo>
                  <a:lnTo>
                    <a:pt x="13521" y="11316"/>
                  </a:lnTo>
                  <a:lnTo>
                    <a:pt x="13772" y="11161"/>
                  </a:lnTo>
                  <a:lnTo>
                    <a:pt x="14024" y="11026"/>
                  </a:lnTo>
                  <a:lnTo>
                    <a:pt x="14294" y="10890"/>
                  </a:lnTo>
                  <a:lnTo>
                    <a:pt x="14546" y="10774"/>
                  </a:lnTo>
                  <a:lnTo>
                    <a:pt x="14836" y="10658"/>
                  </a:lnTo>
                  <a:lnTo>
                    <a:pt x="15107" y="10581"/>
                  </a:lnTo>
                  <a:lnTo>
                    <a:pt x="15397" y="10503"/>
                  </a:lnTo>
                  <a:lnTo>
                    <a:pt x="15126" y="10349"/>
                  </a:lnTo>
                  <a:lnTo>
                    <a:pt x="14797" y="10136"/>
                  </a:lnTo>
                  <a:lnTo>
                    <a:pt x="14372" y="9865"/>
                  </a:lnTo>
                  <a:lnTo>
                    <a:pt x="13869" y="9498"/>
                  </a:lnTo>
                  <a:lnTo>
                    <a:pt x="13289" y="9072"/>
                  </a:lnTo>
                  <a:lnTo>
                    <a:pt x="12689" y="8531"/>
                  </a:lnTo>
                  <a:lnTo>
                    <a:pt x="12360" y="8240"/>
                  </a:lnTo>
                  <a:lnTo>
                    <a:pt x="12031" y="7931"/>
                  </a:lnTo>
                  <a:lnTo>
                    <a:pt x="11722" y="7602"/>
                  </a:lnTo>
                  <a:lnTo>
                    <a:pt x="11393" y="7235"/>
                  </a:lnTo>
                  <a:lnTo>
                    <a:pt x="11064" y="6867"/>
                  </a:lnTo>
                  <a:lnTo>
                    <a:pt x="10755" y="6461"/>
                  </a:lnTo>
                  <a:lnTo>
                    <a:pt x="10445" y="6035"/>
                  </a:lnTo>
                  <a:lnTo>
                    <a:pt x="10136" y="5591"/>
                  </a:lnTo>
                  <a:lnTo>
                    <a:pt x="9846" y="5146"/>
                  </a:lnTo>
                  <a:lnTo>
                    <a:pt x="9556" y="4662"/>
                  </a:lnTo>
                  <a:lnTo>
                    <a:pt x="9304" y="4140"/>
                  </a:lnTo>
                  <a:lnTo>
                    <a:pt x="9053" y="3618"/>
                  </a:lnTo>
                  <a:lnTo>
                    <a:pt x="8840" y="3076"/>
                  </a:lnTo>
                  <a:lnTo>
                    <a:pt x="8627" y="2496"/>
                  </a:lnTo>
                  <a:lnTo>
                    <a:pt x="8453" y="1916"/>
                  </a:lnTo>
                  <a:lnTo>
                    <a:pt x="8298" y="1297"/>
                  </a:lnTo>
                  <a:lnTo>
                    <a:pt x="8182" y="658"/>
                  </a:lnTo>
                  <a:lnTo>
                    <a:pt x="80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 name="Cloud 5">
              <a:extLst>
                <a:ext uri="{FF2B5EF4-FFF2-40B4-BE49-F238E27FC236}">
                  <a16:creationId xmlns:a16="http://schemas.microsoft.com/office/drawing/2014/main" id="{75C11FEB-BDCF-67B9-CE27-A774F23368CE}"/>
                </a:ext>
              </a:extLst>
            </p:cNvPr>
            <p:cNvSpPr/>
            <p:nvPr/>
          </p:nvSpPr>
          <p:spPr>
            <a:xfrm rot="207888">
              <a:off x="710357" y="1713277"/>
              <a:ext cx="3845583" cy="1569150"/>
            </a:xfrm>
            <a:prstGeom prst="cloud">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312DB425-93E5-82F4-1F66-BC78BD47FE40}"/>
                </a:ext>
              </a:extLst>
            </p:cNvPr>
            <p:cNvSpPr txBox="1"/>
            <p:nvPr/>
          </p:nvSpPr>
          <p:spPr>
            <a:xfrm>
              <a:off x="1262342" y="2039188"/>
              <a:ext cx="32001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a:latin typeface="Cambria" panose="02040503050406030204" pitchFamily="18" charset="0"/>
                  <a:ea typeface="Cambria" panose="02040503050406030204" pitchFamily="18" charset="0"/>
                </a:rPr>
                <a:t>nằm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nép</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lặng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im</a:t>
              </a:r>
              <a:endParaRPr kumimoji="0" lang="en-US" sz="1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pic>
        <p:nvPicPr>
          <p:cNvPr id="21" name="Picture 20">
            <a:extLst>
              <a:ext uri="{FF2B5EF4-FFF2-40B4-BE49-F238E27FC236}">
                <a16:creationId xmlns:a16="http://schemas.microsoft.com/office/drawing/2014/main" id="{0682044B-097B-DC29-2102-28EE9ECAEAB7}"/>
              </a:ext>
            </a:extLst>
          </p:cNvPr>
          <p:cNvPicPr>
            <a:picLocks noChangeAspect="1"/>
          </p:cNvPicPr>
          <p:nvPr/>
        </p:nvPicPr>
        <p:blipFill>
          <a:blip r:embed="rId4"/>
          <a:stretch>
            <a:fillRect/>
          </a:stretch>
        </p:blipFill>
        <p:spPr>
          <a:xfrm>
            <a:off x="1609410" y="-170447"/>
            <a:ext cx="8657070" cy="2048434"/>
          </a:xfrm>
          <a:prstGeom prst="rect">
            <a:avLst/>
          </a:prstGeom>
        </p:spPr>
      </p:pic>
      <p:grpSp>
        <p:nvGrpSpPr>
          <p:cNvPr id="26" name="Group 25">
            <a:extLst>
              <a:ext uri="{FF2B5EF4-FFF2-40B4-BE49-F238E27FC236}">
                <a16:creationId xmlns:a16="http://schemas.microsoft.com/office/drawing/2014/main" id="{68BD3247-6C75-1870-1F93-0235247E3AEF}"/>
              </a:ext>
            </a:extLst>
          </p:cNvPr>
          <p:cNvGrpSpPr/>
          <p:nvPr/>
        </p:nvGrpSpPr>
        <p:grpSpPr>
          <a:xfrm>
            <a:off x="5291191" y="3210107"/>
            <a:ext cx="6801492" cy="2070809"/>
            <a:chOff x="710224" y="1590862"/>
            <a:chExt cx="4702979" cy="1702662"/>
          </a:xfrm>
        </p:grpSpPr>
        <p:sp>
          <p:nvSpPr>
            <p:cNvPr id="27" name="Google Shape;1953;p40">
              <a:extLst>
                <a:ext uri="{FF2B5EF4-FFF2-40B4-BE49-F238E27FC236}">
                  <a16:creationId xmlns:a16="http://schemas.microsoft.com/office/drawing/2014/main" id="{CAD656DE-8AC5-0EE4-9A20-C7B24242312C}"/>
                </a:ext>
              </a:extLst>
            </p:cNvPr>
            <p:cNvSpPr/>
            <p:nvPr/>
          </p:nvSpPr>
          <p:spPr>
            <a:xfrm>
              <a:off x="2263814" y="1590862"/>
              <a:ext cx="213133" cy="330683"/>
            </a:xfrm>
            <a:custGeom>
              <a:avLst/>
              <a:gdLst/>
              <a:ahLst/>
              <a:cxnLst/>
              <a:rect l="l" t="t" r="r" b="b"/>
              <a:pathLst>
                <a:path w="15397" h="23889" extrusionOk="0">
                  <a:moveTo>
                    <a:pt x="8086" y="1"/>
                  </a:moveTo>
                  <a:lnTo>
                    <a:pt x="8008" y="310"/>
                  </a:lnTo>
                  <a:lnTo>
                    <a:pt x="7911" y="678"/>
                  </a:lnTo>
                  <a:lnTo>
                    <a:pt x="7757" y="1181"/>
                  </a:lnTo>
                  <a:lnTo>
                    <a:pt x="7544" y="1780"/>
                  </a:lnTo>
                  <a:lnTo>
                    <a:pt x="7254" y="2477"/>
                  </a:lnTo>
                  <a:lnTo>
                    <a:pt x="6925" y="3231"/>
                  </a:lnTo>
                  <a:lnTo>
                    <a:pt x="6500" y="4043"/>
                  </a:lnTo>
                  <a:lnTo>
                    <a:pt x="6267" y="4469"/>
                  </a:lnTo>
                  <a:lnTo>
                    <a:pt x="6016" y="4914"/>
                  </a:lnTo>
                  <a:lnTo>
                    <a:pt x="5745" y="5359"/>
                  </a:lnTo>
                  <a:lnTo>
                    <a:pt x="5436" y="5803"/>
                  </a:lnTo>
                  <a:lnTo>
                    <a:pt x="5126" y="6248"/>
                  </a:lnTo>
                  <a:lnTo>
                    <a:pt x="4778" y="6693"/>
                  </a:lnTo>
                  <a:lnTo>
                    <a:pt x="4430" y="7138"/>
                  </a:lnTo>
                  <a:lnTo>
                    <a:pt x="4024" y="7583"/>
                  </a:lnTo>
                  <a:lnTo>
                    <a:pt x="3618" y="8028"/>
                  </a:lnTo>
                  <a:lnTo>
                    <a:pt x="3192" y="8453"/>
                  </a:lnTo>
                  <a:lnTo>
                    <a:pt x="2728" y="8859"/>
                  </a:lnTo>
                  <a:lnTo>
                    <a:pt x="2225" y="9285"/>
                  </a:lnTo>
                  <a:lnTo>
                    <a:pt x="1722" y="9672"/>
                  </a:lnTo>
                  <a:lnTo>
                    <a:pt x="1181" y="10059"/>
                  </a:lnTo>
                  <a:lnTo>
                    <a:pt x="600" y="10407"/>
                  </a:lnTo>
                  <a:lnTo>
                    <a:pt x="1" y="10755"/>
                  </a:lnTo>
                  <a:lnTo>
                    <a:pt x="349" y="10948"/>
                  </a:lnTo>
                  <a:lnTo>
                    <a:pt x="755" y="11200"/>
                  </a:lnTo>
                  <a:lnTo>
                    <a:pt x="1258" y="11567"/>
                  </a:lnTo>
                  <a:lnTo>
                    <a:pt x="1877" y="12012"/>
                  </a:lnTo>
                  <a:lnTo>
                    <a:pt x="2554" y="12573"/>
                  </a:lnTo>
                  <a:lnTo>
                    <a:pt x="2921" y="12883"/>
                  </a:lnTo>
                  <a:lnTo>
                    <a:pt x="3289" y="13231"/>
                  </a:lnTo>
                  <a:lnTo>
                    <a:pt x="3676" y="13598"/>
                  </a:lnTo>
                  <a:lnTo>
                    <a:pt x="4043" y="13985"/>
                  </a:lnTo>
                  <a:lnTo>
                    <a:pt x="4430" y="14411"/>
                  </a:lnTo>
                  <a:lnTo>
                    <a:pt x="4797" y="14855"/>
                  </a:lnTo>
                  <a:lnTo>
                    <a:pt x="5165" y="15339"/>
                  </a:lnTo>
                  <a:lnTo>
                    <a:pt x="5532" y="15842"/>
                  </a:lnTo>
                  <a:lnTo>
                    <a:pt x="5881" y="16364"/>
                  </a:lnTo>
                  <a:lnTo>
                    <a:pt x="6209" y="16906"/>
                  </a:lnTo>
                  <a:lnTo>
                    <a:pt x="6538" y="17486"/>
                  </a:lnTo>
                  <a:lnTo>
                    <a:pt x="6828" y="18085"/>
                  </a:lnTo>
                  <a:lnTo>
                    <a:pt x="7099" y="18724"/>
                  </a:lnTo>
                  <a:lnTo>
                    <a:pt x="7351" y="19381"/>
                  </a:lnTo>
                  <a:lnTo>
                    <a:pt x="7563" y="20058"/>
                  </a:lnTo>
                  <a:lnTo>
                    <a:pt x="7737" y="20774"/>
                  </a:lnTo>
                  <a:lnTo>
                    <a:pt x="7892" y="21509"/>
                  </a:lnTo>
                  <a:lnTo>
                    <a:pt x="8008" y="22283"/>
                  </a:lnTo>
                  <a:lnTo>
                    <a:pt x="8066" y="23076"/>
                  </a:lnTo>
                  <a:lnTo>
                    <a:pt x="8086" y="23482"/>
                  </a:lnTo>
                  <a:lnTo>
                    <a:pt x="8086" y="23888"/>
                  </a:lnTo>
                  <a:lnTo>
                    <a:pt x="8144" y="23366"/>
                  </a:lnTo>
                  <a:lnTo>
                    <a:pt x="8221" y="22766"/>
                  </a:lnTo>
                  <a:lnTo>
                    <a:pt x="8356" y="21993"/>
                  </a:lnTo>
                  <a:lnTo>
                    <a:pt x="8530" y="21064"/>
                  </a:lnTo>
                  <a:lnTo>
                    <a:pt x="8743" y="20039"/>
                  </a:lnTo>
                  <a:lnTo>
                    <a:pt x="8879" y="19478"/>
                  </a:lnTo>
                  <a:lnTo>
                    <a:pt x="9033" y="18898"/>
                  </a:lnTo>
                  <a:lnTo>
                    <a:pt x="9207" y="18318"/>
                  </a:lnTo>
                  <a:lnTo>
                    <a:pt x="9401" y="17737"/>
                  </a:lnTo>
                  <a:lnTo>
                    <a:pt x="9594" y="17138"/>
                  </a:lnTo>
                  <a:lnTo>
                    <a:pt x="9826" y="16538"/>
                  </a:lnTo>
                  <a:lnTo>
                    <a:pt x="10058" y="15958"/>
                  </a:lnTo>
                  <a:lnTo>
                    <a:pt x="10329" y="15378"/>
                  </a:lnTo>
                  <a:lnTo>
                    <a:pt x="10619" y="14797"/>
                  </a:lnTo>
                  <a:lnTo>
                    <a:pt x="10929" y="14236"/>
                  </a:lnTo>
                  <a:lnTo>
                    <a:pt x="11258" y="13714"/>
                  </a:lnTo>
                  <a:lnTo>
                    <a:pt x="11606" y="13192"/>
                  </a:lnTo>
                  <a:lnTo>
                    <a:pt x="11993" y="12728"/>
                  </a:lnTo>
                  <a:lnTo>
                    <a:pt x="12399" y="12264"/>
                  </a:lnTo>
                  <a:lnTo>
                    <a:pt x="12612" y="12070"/>
                  </a:lnTo>
                  <a:lnTo>
                    <a:pt x="12824" y="11857"/>
                  </a:lnTo>
                  <a:lnTo>
                    <a:pt x="13056" y="11664"/>
                  </a:lnTo>
                  <a:lnTo>
                    <a:pt x="13289" y="11490"/>
                  </a:lnTo>
                  <a:lnTo>
                    <a:pt x="13521" y="11316"/>
                  </a:lnTo>
                  <a:lnTo>
                    <a:pt x="13772" y="11161"/>
                  </a:lnTo>
                  <a:lnTo>
                    <a:pt x="14024" y="11026"/>
                  </a:lnTo>
                  <a:lnTo>
                    <a:pt x="14294" y="10890"/>
                  </a:lnTo>
                  <a:lnTo>
                    <a:pt x="14546" y="10774"/>
                  </a:lnTo>
                  <a:lnTo>
                    <a:pt x="14836" y="10658"/>
                  </a:lnTo>
                  <a:lnTo>
                    <a:pt x="15107" y="10581"/>
                  </a:lnTo>
                  <a:lnTo>
                    <a:pt x="15397" y="10503"/>
                  </a:lnTo>
                  <a:lnTo>
                    <a:pt x="15126" y="10349"/>
                  </a:lnTo>
                  <a:lnTo>
                    <a:pt x="14797" y="10136"/>
                  </a:lnTo>
                  <a:lnTo>
                    <a:pt x="14372" y="9865"/>
                  </a:lnTo>
                  <a:lnTo>
                    <a:pt x="13869" y="9498"/>
                  </a:lnTo>
                  <a:lnTo>
                    <a:pt x="13289" y="9072"/>
                  </a:lnTo>
                  <a:lnTo>
                    <a:pt x="12689" y="8531"/>
                  </a:lnTo>
                  <a:lnTo>
                    <a:pt x="12360" y="8240"/>
                  </a:lnTo>
                  <a:lnTo>
                    <a:pt x="12031" y="7931"/>
                  </a:lnTo>
                  <a:lnTo>
                    <a:pt x="11722" y="7602"/>
                  </a:lnTo>
                  <a:lnTo>
                    <a:pt x="11393" y="7235"/>
                  </a:lnTo>
                  <a:lnTo>
                    <a:pt x="11064" y="6867"/>
                  </a:lnTo>
                  <a:lnTo>
                    <a:pt x="10755" y="6461"/>
                  </a:lnTo>
                  <a:lnTo>
                    <a:pt x="10445" y="6035"/>
                  </a:lnTo>
                  <a:lnTo>
                    <a:pt x="10136" y="5591"/>
                  </a:lnTo>
                  <a:lnTo>
                    <a:pt x="9846" y="5146"/>
                  </a:lnTo>
                  <a:lnTo>
                    <a:pt x="9556" y="4662"/>
                  </a:lnTo>
                  <a:lnTo>
                    <a:pt x="9304" y="4140"/>
                  </a:lnTo>
                  <a:lnTo>
                    <a:pt x="9053" y="3618"/>
                  </a:lnTo>
                  <a:lnTo>
                    <a:pt x="8840" y="3076"/>
                  </a:lnTo>
                  <a:lnTo>
                    <a:pt x="8627" y="2496"/>
                  </a:lnTo>
                  <a:lnTo>
                    <a:pt x="8453" y="1916"/>
                  </a:lnTo>
                  <a:lnTo>
                    <a:pt x="8298" y="1297"/>
                  </a:lnTo>
                  <a:lnTo>
                    <a:pt x="8182" y="658"/>
                  </a:lnTo>
                  <a:lnTo>
                    <a:pt x="80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 name="Cloud 27">
              <a:extLst>
                <a:ext uri="{FF2B5EF4-FFF2-40B4-BE49-F238E27FC236}">
                  <a16:creationId xmlns:a16="http://schemas.microsoft.com/office/drawing/2014/main" id="{F71715D9-8AB4-FBA1-8573-2040E037FE39}"/>
                </a:ext>
              </a:extLst>
            </p:cNvPr>
            <p:cNvSpPr/>
            <p:nvPr/>
          </p:nvSpPr>
          <p:spPr>
            <a:xfrm rot="207888">
              <a:off x="710224" y="1717688"/>
              <a:ext cx="4212644" cy="1575836"/>
            </a:xfrm>
            <a:prstGeom prst="cloud">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83D341E1-491C-B701-553C-4185F6391B0C}"/>
                </a:ext>
              </a:extLst>
            </p:cNvPr>
            <p:cNvSpPr txBox="1"/>
            <p:nvPr/>
          </p:nvSpPr>
          <p:spPr>
            <a:xfrm>
              <a:off x="808343" y="2101043"/>
              <a:ext cx="4604860" cy="5820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75350"/>
                  </a:solidFill>
                  <a:effectLst/>
                  <a:uLnTx/>
                  <a:uFillTx/>
                  <a:latin typeface="Cambria" panose="02040503050406030204" pitchFamily="18" charset="0"/>
                  <a:ea typeface="Cambria" panose="02040503050406030204" pitchFamily="18" charset="0"/>
                </a:rPr>
                <a:t>chíp</a:t>
              </a:r>
              <a:r>
                <a:rPr kumimoji="0" lang="en-US" sz="4000" b="1" i="0" u="none" strike="noStrike" kern="1200" cap="none" spc="0" normalizeH="0" baseline="0" noProof="0" dirty="0">
                  <a:ln>
                    <a:noFill/>
                  </a:ln>
                  <a:solidFill>
                    <a:srgbClr val="07535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075350"/>
                  </a:solidFill>
                  <a:effectLst/>
                  <a:uLnTx/>
                  <a:uFillTx/>
                  <a:latin typeface="Cambria" panose="02040503050406030204" pitchFamily="18" charset="0"/>
                  <a:ea typeface="Cambria" panose="02040503050406030204" pitchFamily="18" charset="0"/>
                </a:rPr>
                <a:t>chiu</a:t>
              </a:r>
              <a:r>
                <a:rPr kumimoji="0" lang="en-US" sz="4000" b="1" i="0" u="none" strike="noStrike" kern="1200" cap="none" spc="0" normalizeH="0" baseline="0" noProof="0" dirty="0">
                  <a:ln>
                    <a:noFill/>
                  </a:ln>
                  <a:solidFill>
                    <a:srgbClr val="07535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075350"/>
                  </a:solidFill>
                  <a:effectLst/>
                  <a:uLnTx/>
                  <a:uFillTx/>
                  <a:latin typeface="Cambria" panose="02040503050406030204" pitchFamily="18" charset="0"/>
                  <a:ea typeface="Cambria" panose="02040503050406030204" pitchFamily="18" charset="0"/>
                </a:rPr>
                <a:t>chiu</a:t>
              </a:r>
              <a:r>
                <a:rPr kumimoji="0" lang="en-US" sz="4000" b="1" i="0" u="none" strike="noStrike" kern="1200" cap="none" spc="0" normalizeH="0" baseline="0" noProof="0" dirty="0">
                  <a:ln>
                    <a:noFill/>
                  </a:ln>
                  <a:solidFill>
                    <a:srgbClr val="07535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075350"/>
                  </a:solidFill>
                  <a:effectLst/>
                  <a:uLnTx/>
                  <a:uFillTx/>
                  <a:latin typeface="Cambria" panose="02040503050406030204" pitchFamily="18" charset="0"/>
                  <a:ea typeface="Cambria" panose="02040503050406030204" pitchFamily="18" charset="0"/>
                </a:rPr>
                <a:t>xuân</a:t>
              </a:r>
              <a:r>
                <a:rPr kumimoji="0" lang="en-US" sz="4000" b="1" i="0" u="none" strike="noStrike" kern="1200" cap="none" spc="0" normalizeH="0" baseline="0" noProof="0" dirty="0">
                  <a:ln>
                    <a:noFill/>
                  </a:ln>
                  <a:solidFill>
                    <a:srgbClr val="07535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075350"/>
                  </a:solidFill>
                  <a:effectLst/>
                  <a:uLnTx/>
                  <a:uFillTx/>
                  <a:latin typeface="Cambria" panose="02040503050406030204" pitchFamily="18" charset="0"/>
                  <a:ea typeface="Cambria" panose="02040503050406030204" pitchFamily="18" charset="0"/>
                </a:rPr>
                <a:t>đến</a:t>
              </a: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1757890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CD4189A-C97C-4EE7-9597-92368EE62415}"/>
              </a:ext>
            </a:extLst>
          </p:cNvPr>
          <p:cNvSpPr/>
          <p:nvPr/>
        </p:nvSpPr>
        <p:spPr>
          <a:xfrm>
            <a:off x="102742" y="218326"/>
            <a:ext cx="11748499" cy="6421348"/>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26">
            <a:extLst>
              <a:ext uri="{FF2B5EF4-FFF2-40B4-BE49-F238E27FC236}">
                <a16:creationId xmlns:a16="http://schemas.microsoft.com/office/drawing/2014/main" id="{11D3A246-2CD7-4E3E-8FA9-06FD0EA7E9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2998" b="3783"/>
          <a:stretch/>
        </p:blipFill>
        <p:spPr>
          <a:xfrm flipH="1">
            <a:off x="9401036" y="904126"/>
            <a:ext cx="3494703" cy="6058207"/>
          </a:xfrm>
          <a:prstGeom prst="rect">
            <a:avLst/>
          </a:prstGeom>
        </p:spPr>
      </p:pic>
      <p:grpSp>
        <p:nvGrpSpPr>
          <p:cNvPr id="4" name="Group 3">
            <a:extLst>
              <a:ext uri="{FF2B5EF4-FFF2-40B4-BE49-F238E27FC236}">
                <a16:creationId xmlns:a16="http://schemas.microsoft.com/office/drawing/2014/main" id="{389FDCE2-05B3-4A18-862C-A8D64BBB0C58}"/>
              </a:ext>
            </a:extLst>
          </p:cNvPr>
          <p:cNvGrpSpPr/>
          <p:nvPr/>
        </p:nvGrpSpPr>
        <p:grpSpPr>
          <a:xfrm>
            <a:off x="3904179" y="523982"/>
            <a:ext cx="5579049" cy="1377199"/>
            <a:chOff x="2188397" y="339047"/>
            <a:chExt cx="6051478" cy="1377199"/>
          </a:xfrm>
        </p:grpSpPr>
        <p:sp>
          <p:nvSpPr>
            <p:cNvPr id="2" name="Speech Bubble: Rectangle with Corners Rounded 1">
              <a:extLst>
                <a:ext uri="{FF2B5EF4-FFF2-40B4-BE49-F238E27FC236}">
                  <a16:creationId xmlns:a16="http://schemas.microsoft.com/office/drawing/2014/main" id="{8965E531-2A35-40B5-A1D2-149C95BED229}"/>
                </a:ext>
              </a:extLst>
            </p:cNvPr>
            <p:cNvSpPr/>
            <p:nvPr/>
          </p:nvSpPr>
          <p:spPr>
            <a:xfrm>
              <a:off x="2188397" y="339047"/>
              <a:ext cx="6051478" cy="1377199"/>
            </a:xfrm>
            <a:prstGeom prst="wedgeRoundRectCallout">
              <a:avLst>
                <a:gd name="adj1" fmla="val 55559"/>
                <a:gd name="adj2" fmla="val 82872"/>
                <a:gd name="adj3" fmla="val 16667"/>
              </a:avLst>
            </a:prstGeom>
            <a:solidFill>
              <a:schemeClr val="accent2">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EEE3E88-4A0C-449F-B48E-FC00F23CF0C9}"/>
                </a:ext>
              </a:extLst>
            </p:cNvPr>
            <p:cNvSpPr txBox="1"/>
            <p:nvPr/>
          </p:nvSpPr>
          <p:spPr>
            <a:xfrm>
              <a:off x="2347737" y="392807"/>
              <a:ext cx="573279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u="none" strike="noStrike" dirty="0" err="1">
                  <a:solidFill>
                    <a:srgbClr val="002060"/>
                  </a:solidFill>
                  <a:effectLst/>
                  <a:latin typeface="Cambria" panose="02040503050406030204" pitchFamily="18" charset="0"/>
                  <a:ea typeface="Cambria" panose="02040503050406030204" pitchFamily="18" charset="0"/>
                </a:rPr>
                <a:t>Đọc</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chậm</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rãi</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nhấn</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vào</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từ</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1" i="0" u="none" strike="noStrike" dirty="0">
                  <a:solidFill>
                    <a:srgbClr val="002060"/>
                  </a:solidFill>
                  <a:effectLst/>
                  <a:latin typeface="Cambria" panose="02040503050406030204" pitchFamily="18" charset="0"/>
                  <a:ea typeface="Cambria" panose="02040503050406030204" pitchFamily="18" charset="0"/>
                </a:rPr>
                <a:t>“</a:t>
              </a:r>
              <a:r>
                <a:rPr lang="en-US" sz="3200" b="1" i="0" u="none" strike="noStrike" dirty="0" err="1">
                  <a:solidFill>
                    <a:srgbClr val="002060"/>
                  </a:solidFill>
                  <a:effectLst/>
                  <a:latin typeface="Cambria" panose="02040503050406030204" pitchFamily="18" charset="0"/>
                  <a:ea typeface="Cambria" panose="02040503050406030204" pitchFamily="18" charset="0"/>
                </a:rPr>
                <a:t>thấy</a:t>
              </a:r>
              <a:r>
                <a:rPr lang="en-US" sz="3200" b="1"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với</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những</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câu</a:t>
              </a:r>
              <a:r>
                <a:rPr lang="en-US" sz="3200" b="0" i="0" u="none" strike="noStrike" dirty="0">
                  <a:solidFill>
                    <a:srgbClr val="002060"/>
                  </a:solidFill>
                  <a:effectLst/>
                  <a:latin typeface="Cambria" panose="02040503050406030204" pitchFamily="18" charset="0"/>
                  <a:ea typeface="Cambria" panose="02040503050406030204" pitchFamily="18" charset="0"/>
                </a:rPr>
                <a:t>:</a:t>
              </a:r>
              <a:endParaRPr kumimoji="0" lang="en-US" sz="6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grpSp>
        <p:nvGrpSpPr>
          <p:cNvPr id="17" name="Group 16">
            <a:extLst>
              <a:ext uri="{FF2B5EF4-FFF2-40B4-BE49-F238E27FC236}">
                <a16:creationId xmlns:a16="http://schemas.microsoft.com/office/drawing/2014/main" id="{C17C0E52-64D8-4821-AF28-6739D6AE4CF8}"/>
              </a:ext>
            </a:extLst>
          </p:cNvPr>
          <p:cNvGrpSpPr/>
          <p:nvPr/>
        </p:nvGrpSpPr>
        <p:grpSpPr>
          <a:xfrm>
            <a:off x="2690116" y="2285246"/>
            <a:ext cx="5210712" cy="1259339"/>
            <a:chOff x="1241458" y="2647170"/>
            <a:chExt cx="6980187" cy="781830"/>
          </a:xfrm>
        </p:grpSpPr>
        <p:sp>
          <p:nvSpPr>
            <p:cNvPr id="7" name="Rectangle: Rounded Corners 6">
              <a:extLst>
                <a:ext uri="{FF2B5EF4-FFF2-40B4-BE49-F238E27FC236}">
                  <a16:creationId xmlns:a16="http://schemas.microsoft.com/office/drawing/2014/main" id="{CF177B01-5B66-4B3B-A4DE-9316DACA7834}"/>
                </a:ext>
              </a:extLst>
            </p:cNvPr>
            <p:cNvSpPr/>
            <p:nvPr/>
          </p:nvSpPr>
          <p:spPr>
            <a:xfrm>
              <a:off x="1241458" y="2647170"/>
              <a:ext cx="6891437" cy="781830"/>
            </a:xfrm>
            <a:prstGeom prst="roundRect">
              <a:avLst/>
            </a:prstGeom>
            <a:solidFill>
              <a:srgbClr val="66FFCC"/>
            </a:solidFill>
            <a:ln>
              <a:solidFill>
                <a:srgbClr val="66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2605623-8142-4923-BC5C-5EBCF5907926}"/>
                </a:ext>
              </a:extLst>
            </p:cNvPr>
            <p:cNvSpPr txBox="1"/>
            <p:nvPr/>
          </p:nvSpPr>
          <p:spPr>
            <a:xfrm>
              <a:off x="1330208" y="2710058"/>
              <a:ext cx="6891437" cy="5167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Thấy mây bay hối hả/</a:t>
              </a:r>
              <a:endPar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Thấy lất phất mưa phùn...</a:t>
              </a:r>
              <a:endPar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6" name="Group 5">
            <a:extLst>
              <a:ext uri="{FF2B5EF4-FFF2-40B4-BE49-F238E27FC236}">
                <a16:creationId xmlns:a16="http://schemas.microsoft.com/office/drawing/2014/main" id="{9BBDFB39-C0EB-9918-8D72-1FC1673EBE06}"/>
              </a:ext>
            </a:extLst>
          </p:cNvPr>
          <p:cNvGrpSpPr/>
          <p:nvPr/>
        </p:nvGrpSpPr>
        <p:grpSpPr>
          <a:xfrm>
            <a:off x="3667875" y="3739793"/>
            <a:ext cx="5579049" cy="1377199"/>
            <a:chOff x="2188397" y="339047"/>
            <a:chExt cx="6051478" cy="1377199"/>
          </a:xfrm>
        </p:grpSpPr>
        <p:sp>
          <p:nvSpPr>
            <p:cNvPr id="8" name="Speech Bubble: Rectangle with Corners Rounded 7">
              <a:extLst>
                <a:ext uri="{FF2B5EF4-FFF2-40B4-BE49-F238E27FC236}">
                  <a16:creationId xmlns:a16="http://schemas.microsoft.com/office/drawing/2014/main" id="{3EE0203A-E598-F176-D188-36201C6AD8DD}"/>
                </a:ext>
              </a:extLst>
            </p:cNvPr>
            <p:cNvSpPr/>
            <p:nvPr/>
          </p:nvSpPr>
          <p:spPr>
            <a:xfrm>
              <a:off x="2188397" y="339047"/>
              <a:ext cx="6051478" cy="1377199"/>
            </a:xfrm>
            <a:prstGeom prst="wedgeRoundRectCallout">
              <a:avLst>
                <a:gd name="adj1" fmla="val 55559"/>
                <a:gd name="adj2" fmla="val 82872"/>
                <a:gd name="adj3" fmla="val 16667"/>
              </a:avLst>
            </a:prstGeom>
            <a:solidFill>
              <a:schemeClr val="accent2">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D5BED75-6065-B394-75EE-A3A0FC5BA325}"/>
                </a:ext>
              </a:extLst>
            </p:cNvPr>
            <p:cNvSpPr txBox="1"/>
            <p:nvPr/>
          </p:nvSpPr>
          <p:spPr>
            <a:xfrm>
              <a:off x="2347737" y="392807"/>
              <a:ext cx="573279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0" i="0" u="none" strike="noStrike" dirty="0">
                  <a:solidFill>
                    <a:srgbClr val="002060"/>
                  </a:solidFill>
                  <a:effectLst/>
                  <a:latin typeface="Cambria" panose="02040503050406030204" pitchFamily="18" charset="0"/>
                  <a:ea typeface="Cambria" panose="02040503050406030204" pitchFamily="18" charset="0"/>
                </a:rPr>
                <a:t>Ngữ điệu nhanh, tươi vui, rộn ràng khi đọc những câu</a:t>
              </a:r>
              <a:endParaRPr kumimoji="0" lang="en-US" sz="8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grpSp>
        <p:nvGrpSpPr>
          <p:cNvPr id="13" name="Group 12">
            <a:extLst>
              <a:ext uri="{FF2B5EF4-FFF2-40B4-BE49-F238E27FC236}">
                <a16:creationId xmlns:a16="http://schemas.microsoft.com/office/drawing/2014/main" id="{1A997A26-77E0-6B41-F911-F09C64519EB1}"/>
              </a:ext>
            </a:extLst>
          </p:cNvPr>
          <p:cNvGrpSpPr/>
          <p:nvPr/>
        </p:nvGrpSpPr>
        <p:grpSpPr>
          <a:xfrm>
            <a:off x="2443537" y="5377767"/>
            <a:ext cx="5210712" cy="1259339"/>
            <a:chOff x="1241458" y="2647170"/>
            <a:chExt cx="6980187" cy="781830"/>
          </a:xfrm>
        </p:grpSpPr>
        <p:sp>
          <p:nvSpPr>
            <p:cNvPr id="15" name="Rectangle: Rounded Corners 14">
              <a:extLst>
                <a:ext uri="{FF2B5EF4-FFF2-40B4-BE49-F238E27FC236}">
                  <a16:creationId xmlns:a16="http://schemas.microsoft.com/office/drawing/2014/main" id="{B5B7AA8D-376C-F1DD-059E-82A5317FA103}"/>
                </a:ext>
              </a:extLst>
            </p:cNvPr>
            <p:cNvSpPr/>
            <p:nvPr/>
          </p:nvSpPr>
          <p:spPr>
            <a:xfrm>
              <a:off x="1241458" y="2647170"/>
              <a:ext cx="6891437" cy="781830"/>
            </a:xfrm>
            <a:prstGeom prst="roundRect">
              <a:avLst/>
            </a:prstGeom>
            <a:solidFill>
              <a:srgbClr val="66FFCC"/>
            </a:solidFill>
            <a:ln>
              <a:solidFill>
                <a:srgbClr val="66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3C742B51-61D4-344B-6A38-007CA2DBC7DB}"/>
                </a:ext>
              </a:extLst>
            </p:cNvPr>
            <p:cNvSpPr txBox="1"/>
            <p:nvPr/>
          </p:nvSpPr>
          <p:spPr>
            <a:xfrm>
              <a:off x="1330208" y="2710058"/>
              <a:ext cx="6891437" cy="63055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Tức thì trăm ngọn suối / Tức thì ngàn tiếng chim...</a:t>
              </a:r>
              <a:endPar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001896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CD4189A-C97C-4EE7-9597-92368EE62415}"/>
              </a:ext>
            </a:extLst>
          </p:cNvPr>
          <p:cNvSpPr/>
          <p:nvPr/>
        </p:nvSpPr>
        <p:spPr>
          <a:xfrm>
            <a:off x="102742" y="218326"/>
            <a:ext cx="11748499" cy="6421348"/>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26">
            <a:extLst>
              <a:ext uri="{FF2B5EF4-FFF2-40B4-BE49-F238E27FC236}">
                <a16:creationId xmlns:a16="http://schemas.microsoft.com/office/drawing/2014/main" id="{11D3A246-2CD7-4E3E-8FA9-06FD0EA7E9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2998" b="3783"/>
          <a:stretch/>
        </p:blipFill>
        <p:spPr>
          <a:xfrm flipH="1">
            <a:off x="9401036" y="904126"/>
            <a:ext cx="3494703" cy="6058207"/>
          </a:xfrm>
          <a:prstGeom prst="rect">
            <a:avLst/>
          </a:prstGeom>
        </p:spPr>
      </p:pic>
      <p:grpSp>
        <p:nvGrpSpPr>
          <p:cNvPr id="4" name="Group 3">
            <a:extLst>
              <a:ext uri="{FF2B5EF4-FFF2-40B4-BE49-F238E27FC236}">
                <a16:creationId xmlns:a16="http://schemas.microsoft.com/office/drawing/2014/main" id="{389FDCE2-05B3-4A18-862C-A8D64BBB0C58}"/>
              </a:ext>
            </a:extLst>
          </p:cNvPr>
          <p:cNvGrpSpPr/>
          <p:nvPr/>
        </p:nvGrpSpPr>
        <p:grpSpPr>
          <a:xfrm>
            <a:off x="3904179" y="523982"/>
            <a:ext cx="5579049" cy="1377199"/>
            <a:chOff x="2188397" y="339047"/>
            <a:chExt cx="6051478" cy="1377199"/>
          </a:xfrm>
        </p:grpSpPr>
        <p:sp>
          <p:nvSpPr>
            <p:cNvPr id="2" name="Speech Bubble: Rectangle with Corners Rounded 1">
              <a:extLst>
                <a:ext uri="{FF2B5EF4-FFF2-40B4-BE49-F238E27FC236}">
                  <a16:creationId xmlns:a16="http://schemas.microsoft.com/office/drawing/2014/main" id="{8965E531-2A35-40B5-A1D2-149C95BED229}"/>
                </a:ext>
              </a:extLst>
            </p:cNvPr>
            <p:cNvSpPr/>
            <p:nvPr/>
          </p:nvSpPr>
          <p:spPr>
            <a:xfrm>
              <a:off x="2188397" y="339047"/>
              <a:ext cx="6051478" cy="1377199"/>
            </a:xfrm>
            <a:prstGeom prst="wedgeRoundRectCallout">
              <a:avLst>
                <a:gd name="adj1" fmla="val 55559"/>
                <a:gd name="adj2" fmla="val 82872"/>
                <a:gd name="adj3" fmla="val 16667"/>
              </a:avLst>
            </a:prstGeom>
            <a:solidFill>
              <a:schemeClr val="accent2">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EEE3E88-4A0C-449F-B48E-FC00F23CF0C9}"/>
                </a:ext>
              </a:extLst>
            </p:cNvPr>
            <p:cNvSpPr txBox="1"/>
            <p:nvPr/>
          </p:nvSpPr>
          <p:spPr>
            <a:xfrm>
              <a:off x="2347737" y="536645"/>
              <a:ext cx="573279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rgbClr val="002060"/>
                  </a:solidFill>
                  <a:latin typeface="Cambria" panose="02040503050406030204" pitchFamily="18" charset="0"/>
                  <a:ea typeface="Cambria" panose="02040503050406030204" pitchFamily="18" charset="0"/>
                </a:rPr>
                <a:t>N</a:t>
              </a:r>
              <a:r>
                <a:rPr lang="en-US" sz="2800" b="0" i="0" u="none" strike="noStrike" dirty="0" err="1">
                  <a:solidFill>
                    <a:srgbClr val="002060"/>
                  </a:solidFill>
                  <a:effectLst/>
                  <a:latin typeface="Cambria" panose="02040503050406030204" pitchFamily="18" charset="0"/>
                  <a:ea typeface="Cambria" panose="02040503050406030204" pitchFamily="18" charset="0"/>
                </a:rPr>
                <a:t>hấn</a:t>
              </a:r>
              <a:r>
                <a:rPr lang="en-US" sz="2800" b="0" i="0" u="none" strike="noStrike" dirty="0">
                  <a:solidFill>
                    <a:srgbClr val="002060"/>
                  </a:solidFill>
                  <a:effectLst/>
                  <a:latin typeface="Cambria" panose="02040503050406030204" pitchFamily="18" charset="0"/>
                  <a:ea typeface="Cambria" panose="02040503050406030204" pitchFamily="18" charset="0"/>
                </a:rPr>
                <a:t> </a:t>
              </a:r>
              <a:r>
                <a:rPr lang="en-US" sz="2800" b="0" i="0" u="none" strike="noStrike" dirty="0" err="1">
                  <a:solidFill>
                    <a:srgbClr val="002060"/>
                  </a:solidFill>
                  <a:effectLst/>
                  <a:latin typeface="Cambria" panose="02040503050406030204" pitchFamily="18" charset="0"/>
                  <a:ea typeface="Cambria" panose="02040503050406030204" pitchFamily="18" charset="0"/>
                </a:rPr>
                <a:t>giọng</a:t>
              </a:r>
              <a:r>
                <a:rPr lang="en-US" sz="2800" b="0" i="0" u="none" strike="noStrike" dirty="0">
                  <a:solidFill>
                    <a:srgbClr val="002060"/>
                  </a:solidFill>
                  <a:effectLst/>
                  <a:latin typeface="Cambria" panose="02040503050406030204" pitchFamily="18" charset="0"/>
                  <a:ea typeface="Cambria" panose="02040503050406030204" pitchFamily="18" charset="0"/>
                </a:rPr>
                <a:t> </a:t>
              </a:r>
              <a:r>
                <a:rPr lang="en-US" sz="2800" b="0" i="0" u="none" strike="noStrike" dirty="0" err="1">
                  <a:solidFill>
                    <a:srgbClr val="002060"/>
                  </a:solidFill>
                  <a:effectLst/>
                  <a:latin typeface="Cambria" panose="02040503050406030204" pitchFamily="18" charset="0"/>
                  <a:ea typeface="Cambria" panose="02040503050406030204" pitchFamily="18" charset="0"/>
                </a:rPr>
                <a:t>vào</a:t>
              </a:r>
              <a:r>
                <a:rPr lang="en-US" sz="2800" b="0" i="0" u="none" strike="noStrike" dirty="0">
                  <a:solidFill>
                    <a:srgbClr val="002060"/>
                  </a:solidFill>
                  <a:effectLst/>
                  <a:latin typeface="Cambria" panose="02040503050406030204" pitchFamily="18" charset="0"/>
                  <a:ea typeface="Cambria" panose="02040503050406030204" pitchFamily="18" charset="0"/>
                </a:rPr>
                <a:t> </a:t>
              </a:r>
              <a:r>
                <a:rPr lang="en-US" sz="2800" b="0" i="0" u="none" strike="noStrike" dirty="0" err="1">
                  <a:solidFill>
                    <a:srgbClr val="002060"/>
                  </a:solidFill>
                  <a:effectLst/>
                  <a:latin typeface="Cambria" panose="02040503050406030204" pitchFamily="18" charset="0"/>
                  <a:ea typeface="Cambria" panose="02040503050406030204" pitchFamily="18" charset="0"/>
                </a:rPr>
                <a:t>những</a:t>
              </a:r>
              <a:r>
                <a:rPr lang="en-US" sz="2800" b="0" i="0" u="none" strike="noStrike" dirty="0">
                  <a:solidFill>
                    <a:srgbClr val="002060"/>
                  </a:solidFill>
                  <a:effectLst/>
                  <a:latin typeface="Cambria" panose="02040503050406030204" pitchFamily="18" charset="0"/>
                  <a:ea typeface="Cambria" panose="02040503050406030204" pitchFamily="18" charset="0"/>
                </a:rPr>
                <a:t> </a:t>
              </a:r>
              <a:r>
                <a:rPr lang="en-US" sz="2800" b="0" i="0" u="none" strike="noStrike" dirty="0" err="1">
                  <a:solidFill>
                    <a:srgbClr val="002060"/>
                  </a:solidFill>
                  <a:effectLst/>
                  <a:latin typeface="Cambria" panose="02040503050406030204" pitchFamily="18" charset="0"/>
                  <a:ea typeface="Cambria" panose="02040503050406030204" pitchFamily="18" charset="0"/>
                </a:rPr>
                <a:t>từ</a:t>
              </a:r>
              <a:r>
                <a:rPr lang="en-US" sz="2800" b="0" i="0" u="none" strike="noStrike" dirty="0">
                  <a:solidFill>
                    <a:srgbClr val="002060"/>
                  </a:solidFill>
                  <a:effectLst/>
                  <a:latin typeface="Cambria" panose="02040503050406030204" pitchFamily="18" charset="0"/>
                  <a:ea typeface="Cambria" panose="02040503050406030204" pitchFamily="18" charset="0"/>
                </a:rPr>
                <a:t> </a:t>
              </a:r>
              <a:r>
                <a:rPr lang="en-US" sz="2800" b="0" i="0" u="none" strike="noStrike" dirty="0" err="1">
                  <a:solidFill>
                    <a:srgbClr val="002060"/>
                  </a:solidFill>
                  <a:effectLst/>
                  <a:latin typeface="Cambria" panose="02040503050406030204" pitchFamily="18" charset="0"/>
                  <a:ea typeface="Cambria" panose="02040503050406030204" pitchFamily="18" charset="0"/>
                </a:rPr>
                <a:t>ngữ</a:t>
              </a:r>
              <a:r>
                <a:rPr lang="en-US" sz="2800" b="0" i="0" u="none" strike="noStrike" dirty="0">
                  <a:solidFill>
                    <a:srgbClr val="002060"/>
                  </a:solidFill>
                  <a:effectLst/>
                  <a:latin typeface="Cambria" panose="02040503050406030204" pitchFamily="18" charset="0"/>
                  <a:ea typeface="Cambria" panose="02040503050406030204" pitchFamily="18" charset="0"/>
                </a:rPr>
                <a:t> </a:t>
              </a:r>
              <a:r>
                <a:rPr lang="en-US" sz="2800" b="0" i="0" u="none" strike="noStrike" dirty="0" err="1">
                  <a:solidFill>
                    <a:srgbClr val="002060"/>
                  </a:solidFill>
                  <a:effectLst/>
                  <a:latin typeface="Cambria" panose="02040503050406030204" pitchFamily="18" charset="0"/>
                  <a:ea typeface="Cambria" panose="02040503050406030204" pitchFamily="18" charset="0"/>
                </a:rPr>
                <a:t>gợi</a:t>
              </a:r>
              <a:r>
                <a:rPr lang="en-US" sz="2800" b="0" i="0" u="none" strike="noStrike" dirty="0">
                  <a:solidFill>
                    <a:srgbClr val="002060"/>
                  </a:solidFill>
                  <a:effectLst/>
                  <a:latin typeface="Cambria" panose="02040503050406030204" pitchFamily="18" charset="0"/>
                  <a:ea typeface="Cambria" panose="02040503050406030204" pitchFamily="18" charset="0"/>
                </a:rPr>
                <a:t> </a:t>
              </a:r>
              <a:r>
                <a:rPr lang="en-US" sz="2800" b="0" i="0" u="none" strike="noStrike" dirty="0" err="1">
                  <a:solidFill>
                    <a:srgbClr val="002060"/>
                  </a:solidFill>
                  <a:effectLst/>
                  <a:latin typeface="Cambria" panose="02040503050406030204" pitchFamily="18" charset="0"/>
                  <a:ea typeface="Cambria" panose="02040503050406030204" pitchFamily="18" charset="0"/>
                </a:rPr>
                <a:t>tả</a:t>
              </a:r>
              <a:r>
                <a:rPr lang="en-US" sz="2800" b="0" i="0" u="none" strike="noStrike" dirty="0">
                  <a:solidFill>
                    <a:srgbClr val="002060"/>
                  </a:solidFill>
                  <a:effectLst/>
                  <a:latin typeface="Cambria" panose="02040503050406030204" pitchFamily="18" charset="0"/>
                  <a:ea typeface="Cambria" panose="02040503050406030204" pitchFamily="18" charset="0"/>
                </a:rPr>
                <a:t> </a:t>
              </a:r>
              <a:r>
                <a:rPr lang="en-US" sz="2800" b="0" i="0" u="none" strike="noStrike" dirty="0" err="1">
                  <a:solidFill>
                    <a:srgbClr val="002060"/>
                  </a:solidFill>
                  <a:effectLst/>
                  <a:latin typeface="Cambria" panose="02040503050406030204" pitchFamily="18" charset="0"/>
                  <a:ea typeface="Cambria" panose="02040503050406030204" pitchFamily="18" charset="0"/>
                </a:rPr>
                <a:t>vẻ</a:t>
              </a:r>
              <a:r>
                <a:rPr lang="en-US" sz="2800" b="0" i="0" u="none" strike="noStrike" dirty="0">
                  <a:solidFill>
                    <a:srgbClr val="002060"/>
                  </a:solidFill>
                  <a:effectLst/>
                  <a:latin typeface="Cambria" panose="02040503050406030204" pitchFamily="18" charset="0"/>
                  <a:ea typeface="Cambria" panose="02040503050406030204" pitchFamily="18" charset="0"/>
                </a:rPr>
                <a:t> </a:t>
              </a:r>
              <a:r>
                <a:rPr lang="en-US" sz="2800" b="0" i="0" u="none" strike="noStrike" dirty="0" err="1">
                  <a:solidFill>
                    <a:srgbClr val="002060"/>
                  </a:solidFill>
                  <a:effectLst/>
                  <a:latin typeface="Cambria" panose="02040503050406030204" pitchFamily="18" charset="0"/>
                  <a:ea typeface="Cambria" panose="02040503050406030204" pitchFamily="18" charset="0"/>
                </a:rPr>
                <a:t>đẹp</a:t>
              </a:r>
              <a:r>
                <a:rPr lang="en-US" sz="2800" b="0" i="0" u="none" strike="noStrike" dirty="0">
                  <a:solidFill>
                    <a:srgbClr val="002060"/>
                  </a:solidFill>
                  <a:effectLst/>
                  <a:latin typeface="Cambria" panose="02040503050406030204" pitchFamily="18" charset="0"/>
                  <a:ea typeface="Cambria" panose="02040503050406030204" pitchFamily="18" charset="0"/>
                </a:rPr>
                <a:t> </a:t>
              </a:r>
              <a:r>
                <a:rPr lang="en-US" sz="2800" b="0" i="0" u="none" strike="noStrike" dirty="0" err="1">
                  <a:solidFill>
                    <a:srgbClr val="002060"/>
                  </a:solidFill>
                  <a:effectLst/>
                  <a:latin typeface="Cambria" panose="02040503050406030204" pitchFamily="18" charset="0"/>
                  <a:ea typeface="Cambria" panose="02040503050406030204" pitchFamily="18" charset="0"/>
                </a:rPr>
                <a:t>của</a:t>
              </a:r>
              <a:r>
                <a:rPr lang="en-US" sz="2800" b="0" i="0" u="none" strike="noStrike" dirty="0">
                  <a:solidFill>
                    <a:srgbClr val="002060"/>
                  </a:solidFill>
                  <a:effectLst/>
                  <a:latin typeface="Cambria" panose="02040503050406030204" pitchFamily="18" charset="0"/>
                  <a:ea typeface="Cambria" panose="02040503050406030204" pitchFamily="18" charset="0"/>
                </a:rPr>
                <a:t> </a:t>
              </a:r>
              <a:r>
                <a:rPr lang="en-US" sz="2800" b="0" i="0" u="none" strike="noStrike" dirty="0" err="1">
                  <a:solidFill>
                    <a:srgbClr val="002060"/>
                  </a:solidFill>
                  <a:effectLst/>
                  <a:latin typeface="Cambria" panose="02040503050406030204" pitchFamily="18" charset="0"/>
                  <a:ea typeface="Cambria" panose="02040503050406030204" pitchFamily="18" charset="0"/>
                </a:rPr>
                <a:t>khu</a:t>
              </a:r>
              <a:r>
                <a:rPr lang="en-US" sz="2800" b="0" i="0" u="none" strike="noStrike" dirty="0">
                  <a:solidFill>
                    <a:srgbClr val="002060"/>
                  </a:solidFill>
                  <a:effectLst/>
                  <a:latin typeface="Cambria" panose="02040503050406030204" pitchFamily="18" charset="0"/>
                  <a:ea typeface="Cambria" panose="02040503050406030204" pitchFamily="18" charset="0"/>
                </a:rPr>
                <a:t> </a:t>
              </a:r>
              <a:r>
                <a:rPr lang="en-US" sz="2800" b="0" i="0" u="none" strike="noStrike" dirty="0" err="1">
                  <a:solidFill>
                    <a:srgbClr val="002060"/>
                  </a:solidFill>
                  <a:effectLst/>
                  <a:latin typeface="Cambria" panose="02040503050406030204" pitchFamily="18" charset="0"/>
                  <a:ea typeface="Cambria" panose="02040503050406030204" pitchFamily="18" charset="0"/>
                </a:rPr>
                <a:t>rừng</a:t>
              </a:r>
              <a:endParaRPr kumimoji="0" lang="en-US" sz="8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grpSp>
        <p:nvGrpSpPr>
          <p:cNvPr id="17" name="Group 16">
            <a:extLst>
              <a:ext uri="{FF2B5EF4-FFF2-40B4-BE49-F238E27FC236}">
                <a16:creationId xmlns:a16="http://schemas.microsoft.com/office/drawing/2014/main" id="{C17C0E52-64D8-4821-AF28-6739D6AE4CF8}"/>
              </a:ext>
            </a:extLst>
          </p:cNvPr>
          <p:cNvGrpSpPr/>
          <p:nvPr/>
        </p:nvGrpSpPr>
        <p:grpSpPr>
          <a:xfrm>
            <a:off x="2568539" y="2922244"/>
            <a:ext cx="6010383" cy="1259339"/>
            <a:chOff x="1241458" y="2647170"/>
            <a:chExt cx="6980187" cy="781830"/>
          </a:xfrm>
        </p:grpSpPr>
        <p:sp>
          <p:nvSpPr>
            <p:cNvPr id="7" name="Rectangle: Rounded Corners 6">
              <a:extLst>
                <a:ext uri="{FF2B5EF4-FFF2-40B4-BE49-F238E27FC236}">
                  <a16:creationId xmlns:a16="http://schemas.microsoft.com/office/drawing/2014/main" id="{CF177B01-5B66-4B3B-A4DE-9316DACA7834}"/>
                </a:ext>
              </a:extLst>
            </p:cNvPr>
            <p:cNvSpPr/>
            <p:nvPr/>
          </p:nvSpPr>
          <p:spPr>
            <a:xfrm>
              <a:off x="1241458" y="2647170"/>
              <a:ext cx="6891437" cy="781830"/>
            </a:xfrm>
            <a:prstGeom prst="roundRect">
              <a:avLst/>
            </a:prstGeom>
            <a:solidFill>
              <a:srgbClr val="66FFCC"/>
            </a:solidFill>
            <a:ln>
              <a:solidFill>
                <a:srgbClr val="66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2605623-8142-4923-BC5C-5EBCF5907926}"/>
                </a:ext>
              </a:extLst>
            </p:cNvPr>
            <p:cNvSpPr txBox="1"/>
            <p:nvPr/>
          </p:nvSpPr>
          <p:spPr>
            <a:xfrm>
              <a:off x="1330208" y="2710058"/>
              <a:ext cx="6891437" cy="6305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000" b="1" dirty="0">
                  <a:solidFill>
                    <a:prstClr val="black"/>
                  </a:solidFill>
                  <a:latin typeface="Cambria" panose="02040503050406030204" pitchFamily="18" charset="0"/>
                  <a:ea typeface="Cambria" panose="02040503050406030204" pitchFamily="18" charset="0"/>
                </a:rPr>
                <a:t>V</a:t>
              </a: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í dụ: </a:t>
              </a:r>
              <a:r>
                <a:rPr kumimoji="0" lang="vi-VN" sz="30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hối hả, lất phất, lim dim, xanh biếc...</a:t>
              </a:r>
              <a:endParaRPr kumimoji="0" lang="en-US" sz="30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5742180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226</Words>
  <Application>Microsoft Office PowerPoint</Application>
  <PresentationFormat>Widescreen</PresentationFormat>
  <Paragraphs>18</Paragraphs>
  <Slides>5</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Calibri Light</vt:lpstr>
      <vt:lpstr>Cambria</vt:lpstr>
      <vt:lpstr>Office Theme</vt:lpstr>
      <vt:lpstr>Custom Design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Bfbfb Hfnfn</cp:lastModifiedBy>
  <cp:revision>39</cp:revision>
  <dcterms:created xsi:type="dcterms:W3CDTF">2024-07-21T01:36:26Z</dcterms:created>
  <dcterms:modified xsi:type="dcterms:W3CDTF">2025-10-18T15:25:42Z</dcterms:modified>
</cp:coreProperties>
</file>