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60" r:id="rId3"/>
    <p:sldId id="268" r:id="rId4"/>
    <p:sldId id="271" r:id="rId5"/>
    <p:sldId id="267" r:id="rId6"/>
    <p:sldId id="261" r:id="rId7"/>
    <p:sldId id="269" r:id="rId8"/>
    <p:sldId id="270" r:id="rId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1037"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2EF749-6F63-4EBF-BC5D-7FED02F0933D}" type="datetimeFigureOut">
              <a:rPr lang="en-US" smtClean="0"/>
              <a:t>10/6/2025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6E45DD-2492-4BED-83DC-2F9B167C99EA}" type="slidenum">
              <a:rPr lang="en-US" smtClean="0"/>
              <a:t>‹#›</a:t>
            </a:fld>
            <a:endParaRPr lang="en-US"/>
          </a:p>
        </p:txBody>
      </p:sp>
    </p:spTree>
    <p:extLst>
      <p:ext uri="{BB962C8B-B14F-4D97-AF65-F5344CB8AC3E}">
        <p14:creationId xmlns:p14="http://schemas.microsoft.com/office/powerpoint/2010/main" val="1178744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6E45DD-2492-4BED-83DC-2F9B167C99EA}" type="slidenum">
              <a:rPr lang="en-US" smtClean="0"/>
              <a:t>8</a:t>
            </a:fld>
            <a:endParaRPr lang="en-US"/>
          </a:p>
        </p:txBody>
      </p:sp>
    </p:spTree>
    <p:extLst>
      <p:ext uri="{BB962C8B-B14F-4D97-AF65-F5344CB8AC3E}">
        <p14:creationId xmlns:p14="http://schemas.microsoft.com/office/powerpoint/2010/main" val="3148480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157961D5-8D37-0923-DC32-F00726026B2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895600" y="342900"/>
            <a:ext cx="2533352" cy="25333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26" Type="http://schemas.openxmlformats.org/officeDocument/2006/relationships/image" Target="../media/image26.sv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2.pn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24" Type="http://schemas.openxmlformats.org/officeDocument/2006/relationships/image" Target="../media/image24.sv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 Id="rId22" Type="http://schemas.openxmlformats.org/officeDocument/2006/relationships/image" Target="../media/image22.svg"/><Relationship Id="rId27"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1.png"/><Relationship Id="rId18" Type="http://schemas.openxmlformats.org/officeDocument/2006/relationships/image" Target="../media/image32.svg"/><Relationship Id="rId26" Type="http://schemas.openxmlformats.org/officeDocument/2006/relationships/image" Target="../media/image38.png"/><Relationship Id="rId3" Type="http://schemas.openxmlformats.org/officeDocument/2006/relationships/image" Target="../media/image3.png"/><Relationship Id="rId21" Type="http://schemas.openxmlformats.org/officeDocument/2006/relationships/image" Target="../media/image33.png"/><Relationship Id="rId7" Type="http://schemas.openxmlformats.org/officeDocument/2006/relationships/image" Target="../media/image7.png"/><Relationship Id="rId12" Type="http://schemas.openxmlformats.org/officeDocument/2006/relationships/image" Target="../media/image10.svg"/><Relationship Id="rId17" Type="http://schemas.openxmlformats.org/officeDocument/2006/relationships/image" Target="../media/image31.png"/><Relationship Id="rId25" Type="http://schemas.openxmlformats.org/officeDocument/2006/relationships/image" Target="../media/image37.png"/><Relationship Id="rId2" Type="http://schemas.openxmlformats.org/officeDocument/2006/relationships/image" Target="../media/image2.png"/><Relationship Id="rId16" Type="http://schemas.openxmlformats.org/officeDocument/2006/relationships/image" Target="../media/image30.svg"/><Relationship Id="rId20"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9.png"/><Relationship Id="rId24" Type="http://schemas.openxmlformats.org/officeDocument/2006/relationships/image" Target="../media/image36.svg"/><Relationship Id="rId5" Type="http://schemas.openxmlformats.org/officeDocument/2006/relationships/image" Target="../media/image5.png"/><Relationship Id="rId15" Type="http://schemas.openxmlformats.org/officeDocument/2006/relationships/image" Target="../media/image29.png"/><Relationship Id="rId23" Type="http://schemas.openxmlformats.org/officeDocument/2006/relationships/image" Target="../media/image35.png"/><Relationship Id="rId10" Type="http://schemas.openxmlformats.org/officeDocument/2006/relationships/image" Target="../media/image16.svg"/><Relationship Id="rId19" Type="http://schemas.openxmlformats.org/officeDocument/2006/relationships/image" Target="../media/image13.png"/><Relationship Id="rId4" Type="http://schemas.openxmlformats.org/officeDocument/2006/relationships/image" Target="../media/image4.svg"/><Relationship Id="rId9" Type="http://schemas.openxmlformats.org/officeDocument/2006/relationships/image" Target="../media/image15.png"/><Relationship Id="rId14" Type="http://schemas.openxmlformats.org/officeDocument/2006/relationships/image" Target="../media/image12.svg"/><Relationship Id="rId22" Type="http://schemas.openxmlformats.org/officeDocument/2006/relationships/image" Target="../media/image34.svg"/><Relationship Id="rId27" Type="http://schemas.openxmlformats.org/officeDocument/2006/relationships/image" Target="../media/image39.sv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40.png"/><Relationship Id="rId18" Type="http://schemas.openxmlformats.org/officeDocument/2006/relationships/image" Target="../media/image45.svg"/><Relationship Id="rId26" Type="http://schemas.openxmlformats.org/officeDocument/2006/relationships/image" Target="../media/image47.svg"/><Relationship Id="rId3" Type="http://schemas.openxmlformats.org/officeDocument/2006/relationships/image" Target="../media/image3.png"/><Relationship Id="rId21" Type="http://schemas.openxmlformats.org/officeDocument/2006/relationships/image" Target="../media/image31.png"/><Relationship Id="rId34" Type="http://schemas.openxmlformats.org/officeDocument/2006/relationships/image" Target="../media/image53.svg"/><Relationship Id="rId7" Type="http://schemas.openxmlformats.org/officeDocument/2006/relationships/image" Target="../media/image7.png"/><Relationship Id="rId12" Type="http://schemas.openxmlformats.org/officeDocument/2006/relationships/image" Target="../media/image10.svg"/><Relationship Id="rId17" Type="http://schemas.openxmlformats.org/officeDocument/2006/relationships/image" Target="../media/image44.png"/><Relationship Id="rId25" Type="http://schemas.openxmlformats.org/officeDocument/2006/relationships/image" Target="../media/image46.png"/><Relationship Id="rId33" Type="http://schemas.openxmlformats.org/officeDocument/2006/relationships/image" Target="../media/image52.png"/><Relationship Id="rId2" Type="http://schemas.openxmlformats.org/officeDocument/2006/relationships/image" Target="../media/image2.png"/><Relationship Id="rId16" Type="http://schemas.openxmlformats.org/officeDocument/2006/relationships/image" Target="../media/image43.svg"/><Relationship Id="rId20" Type="http://schemas.openxmlformats.org/officeDocument/2006/relationships/image" Target="../media/image30.svg"/><Relationship Id="rId29"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9.png"/><Relationship Id="rId24" Type="http://schemas.openxmlformats.org/officeDocument/2006/relationships/image" Target="../media/image12.svg"/><Relationship Id="rId32" Type="http://schemas.openxmlformats.org/officeDocument/2006/relationships/image" Target="../media/image14.svg"/><Relationship Id="rId5" Type="http://schemas.openxmlformats.org/officeDocument/2006/relationships/image" Target="../media/image5.png"/><Relationship Id="rId15" Type="http://schemas.openxmlformats.org/officeDocument/2006/relationships/image" Target="../media/image42.png"/><Relationship Id="rId23" Type="http://schemas.openxmlformats.org/officeDocument/2006/relationships/image" Target="../media/image11.png"/><Relationship Id="rId28" Type="http://schemas.openxmlformats.org/officeDocument/2006/relationships/image" Target="../media/image49.svg"/><Relationship Id="rId10" Type="http://schemas.openxmlformats.org/officeDocument/2006/relationships/image" Target="../media/image16.svg"/><Relationship Id="rId19" Type="http://schemas.openxmlformats.org/officeDocument/2006/relationships/image" Target="../media/image29.png"/><Relationship Id="rId31" Type="http://schemas.openxmlformats.org/officeDocument/2006/relationships/image" Target="../media/image13.png"/><Relationship Id="rId4" Type="http://schemas.openxmlformats.org/officeDocument/2006/relationships/image" Target="../media/image4.svg"/><Relationship Id="rId9" Type="http://schemas.openxmlformats.org/officeDocument/2006/relationships/image" Target="../media/image15.png"/><Relationship Id="rId14" Type="http://schemas.openxmlformats.org/officeDocument/2006/relationships/image" Target="../media/image41.svg"/><Relationship Id="rId22" Type="http://schemas.openxmlformats.org/officeDocument/2006/relationships/image" Target="../media/image32.svg"/><Relationship Id="rId27" Type="http://schemas.openxmlformats.org/officeDocument/2006/relationships/image" Target="../media/image48.png"/><Relationship Id="rId30" Type="http://schemas.openxmlformats.org/officeDocument/2006/relationships/image" Target="../media/image51.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40.png"/><Relationship Id="rId18" Type="http://schemas.openxmlformats.org/officeDocument/2006/relationships/image" Target="../media/image45.svg"/><Relationship Id="rId26" Type="http://schemas.openxmlformats.org/officeDocument/2006/relationships/image" Target="../media/image49.svg"/><Relationship Id="rId3" Type="http://schemas.openxmlformats.org/officeDocument/2006/relationships/image" Target="../media/image3.png"/><Relationship Id="rId21" Type="http://schemas.openxmlformats.org/officeDocument/2006/relationships/image" Target="../media/image31.png"/><Relationship Id="rId34" Type="http://schemas.openxmlformats.org/officeDocument/2006/relationships/image" Target="../media/image57.svg"/><Relationship Id="rId7" Type="http://schemas.openxmlformats.org/officeDocument/2006/relationships/image" Target="../media/image7.png"/><Relationship Id="rId12" Type="http://schemas.openxmlformats.org/officeDocument/2006/relationships/image" Target="../media/image10.svg"/><Relationship Id="rId17" Type="http://schemas.openxmlformats.org/officeDocument/2006/relationships/image" Target="../media/image44.png"/><Relationship Id="rId25" Type="http://schemas.openxmlformats.org/officeDocument/2006/relationships/image" Target="../media/image48.png"/><Relationship Id="rId33" Type="http://schemas.openxmlformats.org/officeDocument/2006/relationships/image" Target="../media/image56.png"/><Relationship Id="rId38" Type="http://schemas.openxmlformats.org/officeDocument/2006/relationships/image" Target="../media/image61.svg"/><Relationship Id="rId2" Type="http://schemas.openxmlformats.org/officeDocument/2006/relationships/image" Target="../media/image2.png"/><Relationship Id="rId16" Type="http://schemas.openxmlformats.org/officeDocument/2006/relationships/image" Target="../media/image43.svg"/><Relationship Id="rId20" Type="http://schemas.openxmlformats.org/officeDocument/2006/relationships/image" Target="../media/image30.svg"/><Relationship Id="rId29"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9.png"/><Relationship Id="rId24" Type="http://schemas.openxmlformats.org/officeDocument/2006/relationships/image" Target="../media/image12.svg"/><Relationship Id="rId32" Type="http://schemas.openxmlformats.org/officeDocument/2006/relationships/image" Target="../media/image55.svg"/><Relationship Id="rId37" Type="http://schemas.openxmlformats.org/officeDocument/2006/relationships/image" Target="../media/image60.png"/><Relationship Id="rId5" Type="http://schemas.openxmlformats.org/officeDocument/2006/relationships/image" Target="../media/image5.png"/><Relationship Id="rId15" Type="http://schemas.openxmlformats.org/officeDocument/2006/relationships/image" Target="../media/image42.png"/><Relationship Id="rId23" Type="http://schemas.openxmlformats.org/officeDocument/2006/relationships/image" Target="../media/image11.png"/><Relationship Id="rId28" Type="http://schemas.openxmlformats.org/officeDocument/2006/relationships/image" Target="../media/image51.svg"/><Relationship Id="rId36" Type="http://schemas.openxmlformats.org/officeDocument/2006/relationships/image" Target="../media/image59.svg"/><Relationship Id="rId10" Type="http://schemas.openxmlformats.org/officeDocument/2006/relationships/image" Target="../media/image16.svg"/><Relationship Id="rId19" Type="http://schemas.openxmlformats.org/officeDocument/2006/relationships/image" Target="../media/image29.png"/><Relationship Id="rId31" Type="http://schemas.openxmlformats.org/officeDocument/2006/relationships/image" Target="../media/image54.png"/><Relationship Id="rId4" Type="http://schemas.openxmlformats.org/officeDocument/2006/relationships/image" Target="../media/image4.svg"/><Relationship Id="rId9" Type="http://schemas.openxmlformats.org/officeDocument/2006/relationships/image" Target="../media/image15.png"/><Relationship Id="rId14" Type="http://schemas.openxmlformats.org/officeDocument/2006/relationships/image" Target="../media/image41.svg"/><Relationship Id="rId22" Type="http://schemas.openxmlformats.org/officeDocument/2006/relationships/image" Target="../media/image32.svg"/><Relationship Id="rId27" Type="http://schemas.openxmlformats.org/officeDocument/2006/relationships/image" Target="../media/image50.png"/><Relationship Id="rId30" Type="http://schemas.openxmlformats.org/officeDocument/2006/relationships/image" Target="../media/image14.svg"/><Relationship Id="rId35" Type="http://schemas.openxmlformats.org/officeDocument/2006/relationships/image" Target="../media/image58.pn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40.png"/><Relationship Id="rId18" Type="http://schemas.openxmlformats.org/officeDocument/2006/relationships/image" Target="../media/image45.svg"/><Relationship Id="rId26" Type="http://schemas.openxmlformats.org/officeDocument/2006/relationships/image" Target="../media/image47.svg"/><Relationship Id="rId3" Type="http://schemas.openxmlformats.org/officeDocument/2006/relationships/image" Target="../media/image3.png"/><Relationship Id="rId21" Type="http://schemas.openxmlformats.org/officeDocument/2006/relationships/image" Target="../media/image31.png"/><Relationship Id="rId34" Type="http://schemas.openxmlformats.org/officeDocument/2006/relationships/image" Target="../media/image53.svg"/><Relationship Id="rId7" Type="http://schemas.openxmlformats.org/officeDocument/2006/relationships/image" Target="../media/image7.png"/><Relationship Id="rId12" Type="http://schemas.openxmlformats.org/officeDocument/2006/relationships/image" Target="../media/image10.svg"/><Relationship Id="rId17" Type="http://schemas.openxmlformats.org/officeDocument/2006/relationships/image" Target="../media/image44.png"/><Relationship Id="rId25" Type="http://schemas.openxmlformats.org/officeDocument/2006/relationships/image" Target="../media/image46.png"/><Relationship Id="rId33" Type="http://schemas.openxmlformats.org/officeDocument/2006/relationships/image" Target="../media/image52.png"/><Relationship Id="rId2" Type="http://schemas.openxmlformats.org/officeDocument/2006/relationships/image" Target="../media/image2.png"/><Relationship Id="rId16" Type="http://schemas.openxmlformats.org/officeDocument/2006/relationships/image" Target="../media/image43.svg"/><Relationship Id="rId20" Type="http://schemas.openxmlformats.org/officeDocument/2006/relationships/image" Target="../media/image30.svg"/><Relationship Id="rId29"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9.png"/><Relationship Id="rId24" Type="http://schemas.openxmlformats.org/officeDocument/2006/relationships/image" Target="../media/image12.svg"/><Relationship Id="rId32" Type="http://schemas.openxmlformats.org/officeDocument/2006/relationships/image" Target="../media/image14.svg"/><Relationship Id="rId5" Type="http://schemas.openxmlformats.org/officeDocument/2006/relationships/image" Target="../media/image5.png"/><Relationship Id="rId15" Type="http://schemas.openxmlformats.org/officeDocument/2006/relationships/image" Target="../media/image42.png"/><Relationship Id="rId23" Type="http://schemas.openxmlformats.org/officeDocument/2006/relationships/image" Target="../media/image11.png"/><Relationship Id="rId28" Type="http://schemas.openxmlformats.org/officeDocument/2006/relationships/image" Target="../media/image49.svg"/><Relationship Id="rId10" Type="http://schemas.openxmlformats.org/officeDocument/2006/relationships/image" Target="../media/image16.svg"/><Relationship Id="rId19" Type="http://schemas.openxmlformats.org/officeDocument/2006/relationships/image" Target="../media/image29.png"/><Relationship Id="rId31" Type="http://schemas.openxmlformats.org/officeDocument/2006/relationships/image" Target="../media/image13.png"/><Relationship Id="rId4" Type="http://schemas.openxmlformats.org/officeDocument/2006/relationships/image" Target="../media/image4.svg"/><Relationship Id="rId9" Type="http://schemas.openxmlformats.org/officeDocument/2006/relationships/image" Target="../media/image15.png"/><Relationship Id="rId14" Type="http://schemas.openxmlformats.org/officeDocument/2006/relationships/image" Target="../media/image41.svg"/><Relationship Id="rId22" Type="http://schemas.openxmlformats.org/officeDocument/2006/relationships/image" Target="../media/image32.svg"/><Relationship Id="rId27" Type="http://schemas.openxmlformats.org/officeDocument/2006/relationships/image" Target="../media/image48.png"/><Relationship Id="rId30" Type="http://schemas.openxmlformats.org/officeDocument/2006/relationships/image" Target="../media/image51.svg"/></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46.png"/><Relationship Id="rId18" Type="http://schemas.openxmlformats.org/officeDocument/2006/relationships/image" Target="../media/image51.svg"/><Relationship Id="rId3" Type="http://schemas.openxmlformats.org/officeDocument/2006/relationships/image" Target="../media/image7.png"/><Relationship Id="rId21" Type="http://schemas.openxmlformats.org/officeDocument/2006/relationships/image" Target="../media/image52.png"/><Relationship Id="rId7" Type="http://schemas.openxmlformats.org/officeDocument/2006/relationships/image" Target="../media/image9.png"/><Relationship Id="rId12" Type="http://schemas.openxmlformats.org/officeDocument/2006/relationships/image" Target="../media/image12.svg"/><Relationship Id="rId17" Type="http://schemas.openxmlformats.org/officeDocument/2006/relationships/image" Target="../media/image50.png"/><Relationship Id="rId2" Type="http://schemas.openxmlformats.org/officeDocument/2006/relationships/image" Target="../media/image2.png"/><Relationship Id="rId16" Type="http://schemas.openxmlformats.org/officeDocument/2006/relationships/image" Target="../media/image49.svg"/><Relationship Id="rId20"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1.png"/><Relationship Id="rId5" Type="http://schemas.openxmlformats.org/officeDocument/2006/relationships/image" Target="../media/image3.png"/><Relationship Id="rId15" Type="http://schemas.openxmlformats.org/officeDocument/2006/relationships/image" Target="../media/image48.png"/><Relationship Id="rId23" Type="http://schemas.openxmlformats.org/officeDocument/2006/relationships/image" Target="../media/image62.jpeg"/><Relationship Id="rId10" Type="http://schemas.openxmlformats.org/officeDocument/2006/relationships/image" Target="../media/image41.svg"/><Relationship Id="rId19" Type="http://schemas.openxmlformats.org/officeDocument/2006/relationships/image" Target="../media/image13.png"/><Relationship Id="rId4" Type="http://schemas.openxmlformats.org/officeDocument/2006/relationships/image" Target="../media/image8.svg"/><Relationship Id="rId9" Type="http://schemas.openxmlformats.org/officeDocument/2006/relationships/image" Target="../media/image40.png"/><Relationship Id="rId14" Type="http://schemas.openxmlformats.org/officeDocument/2006/relationships/image" Target="../media/image47.svg"/><Relationship Id="rId22" Type="http://schemas.openxmlformats.org/officeDocument/2006/relationships/image" Target="../media/image53.sv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1.png"/><Relationship Id="rId18" Type="http://schemas.openxmlformats.org/officeDocument/2006/relationships/image" Target="../media/image14.svg"/><Relationship Id="rId26" Type="http://schemas.openxmlformats.org/officeDocument/2006/relationships/image" Target="../media/image68.svg"/><Relationship Id="rId3" Type="http://schemas.openxmlformats.org/officeDocument/2006/relationships/image" Target="../media/image4.svg"/><Relationship Id="rId21" Type="http://schemas.openxmlformats.org/officeDocument/2006/relationships/image" Target="../media/image63.png"/><Relationship Id="rId7" Type="http://schemas.openxmlformats.org/officeDocument/2006/relationships/image" Target="../media/image7.png"/><Relationship Id="rId12" Type="http://schemas.openxmlformats.org/officeDocument/2006/relationships/image" Target="../media/image10.svg"/><Relationship Id="rId17" Type="http://schemas.openxmlformats.org/officeDocument/2006/relationships/image" Target="../media/image13.png"/><Relationship Id="rId25" Type="http://schemas.openxmlformats.org/officeDocument/2006/relationships/image" Target="../media/image67.png"/><Relationship Id="rId2" Type="http://schemas.openxmlformats.org/officeDocument/2006/relationships/image" Target="../media/image3.png"/><Relationship Id="rId16" Type="http://schemas.openxmlformats.org/officeDocument/2006/relationships/image" Target="../media/image47.svg"/><Relationship Id="rId20" Type="http://schemas.openxmlformats.org/officeDocument/2006/relationships/image" Target="../media/image32.svg"/><Relationship Id="rId29"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9.png"/><Relationship Id="rId24" Type="http://schemas.openxmlformats.org/officeDocument/2006/relationships/image" Target="../media/image66.svg"/><Relationship Id="rId5" Type="http://schemas.openxmlformats.org/officeDocument/2006/relationships/image" Target="../media/image5.png"/><Relationship Id="rId15" Type="http://schemas.openxmlformats.org/officeDocument/2006/relationships/image" Target="../media/image46.png"/><Relationship Id="rId23" Type="http://schemas.openxmlformats.org/officeDocument/2006/relationships/image" Target="../media/image65.png"/><Relationship Id="rId28" Type="http://schemas.openxmlformats.org/officeDocument/2006/relationships/image" Target="../media/image30.svg"/><Relationship Id="rId10" Type="http://schemas.openxmlformats.org/officeDocument/2006/relationships/image" Target="../media/image16.svg"/><Relationship Id="rId19" Type="http://schemas.openxmlformats.org/officeDocument/2006/relationships/image" Target="../media/image31.png"/><Relationship Id="rId4" Type="http://schemas.openxmlformats.org/officeDocument/2006/relationships/image" Target="../media/image2.png"/><Relationship Id="rId9" Type="http://schemas.openxmlformats.org/officeDocument/2006/relationships/image" Target="../media/image15.png"/><Relationship Id="rId14" Type="http://schemas.openxmlformats.org/officeDocument/2006/relationships/image" Target="../media/image12.svg"/><Relationship Id="rId22" Type="http://schemas.openxmlformats.org/officeDocument/2006/relationships/image" Target="../media/image64.png"/><Relationship Id="rId27"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svg"/><Relationship Id="rId18" Type="http://schemas.openxmlformats.org/officeDocument/2006/relationships/image" Target="../media/image50.png"/><Relationship Id="rId3" Type="http://schemas.openxmlformats.org/officeDocument/2006/relationships/image" Target="../media/image2.png"/><Relationship Id="rId21" Type="http://schemas.openxmlformats.org/officeDocument/2006/relationships/image" Target="../media/image14.svg"/><Relationship Id="rId7" Type="http://schemas.openxmlformats.org/officeDocument/2006/relationships/image" Target="../media/image4.svg"/><Relationship Id="rId12" Type="http://schemas.openxmlformats.org/officeDocument/2006/relationships/image" Target="../media/image11.png"/><Relationship Id="rId17" Type="http://schemas.openxmlformats.org/officeDocument/2006/relationships/image" Target="../media/image49.svg"/><Relationship Id="rId2" Type="http://schemas.openxmlformats.org/officeDocument/2006/relationships/notesSlide" Target="../notesSlides/notesSlide1.xml"/><Relationship Id="rId16" Type="http://schemas.openxmlformats.org/officeDocument/2006/relationships/image" Target="../media/image48.png"/><Relationship Id="rId20"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41.svg"/><Relationship Id="rId24" Type="http://schemas.openxmlformats.org/officeDocument/2006/relationships/image" Target="../media/image70.emf"/><Relationship Id="rId5" Type="http://schemas.openxmlformats.org/officeDocument/2006/relationships/image" Target="../media/image8.svg"/><Relationship Id="rId15" Type="http://schemas.openxmlformats.org/officeDocument/2006/relationships/image" Target="../media/image47.svg"/><Relationship Id="rId23" Type="http://schemas.openxmlformats.org/officeDocument/2006/relationships/image" Target="../media/image53.svg"/><Relationship Id="rId10" Type="http://schemas.openxmlformats.org/officeDocument/2006/relationships/image" Target="../media/image40.png"/><Relationship Id="rId19" Type="http://schemas.openxmlformats.org/officeDocument/2006/relationships/image" Target="../media/image51.svg"/><Relationship Id="rId4" Type="http://schemas.openxmlformats.org/officeDocument/2006/relationships/image" Target="../media/image7.png"/><Relationship Id="rId9" Type="http://schemas.openxmlformats.org/officeDocument/2006/relationships/image" Target="../media/image10.svg"/><Relationship Id="rId14" Type="http://schemas.openxmlformats.org/officeDocument/2006/relationships/image" Target="../media/image46.png"/><Relationship Id="rId22"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4EDFE"/>
        </a:solidFill>
        <a:effectLst/>
      </p:bgPr>
    </p:bg>
    <p:spTree>
      <p:nvGrpSpPr>
        <p:cNvPr id="1" name=""/>
        <p:cNvGrpSpPr/>
        <p:nvPr/>
      </p:nvGrpSpPr>
      <p:grpSpPr>
        <a:xfrm>
          <a:off x="0" y="0"/>
          <a:ext cx="0" cy="0"/>
          <a:chOff x="0" y="0"/>
          <a:chExt cx="0" cy="0"/>
        </a:xfrm>
      </p:grpSpPr>
      <p:sp>
        <p:nvSpPr>
          <p:cNvPr id="2" name="Freeform 2"/>
          <p:cNvSpPr/>
          <p:nvPr/>
        </p:nvSpPr>
        <p:spPr>
          <a:xfrm>
            <a:off x="0" y="4725420"/>
            <a:ext cx="18288000" cy="5561580"/>
          </a:xfrm>
          <a:custGeom>
            <a:avLst/>
            <a:gdLst/>
            <a:ahLst/>
            <a:cxnLst/>
            <a:rect l="l" t="t" r="r" b="b"/>
            <a:pathLst>
              <a:path w="18288000" h="5561580">
                <a:moveTo>
                  <a:pt x="0" y="0"/>
                </a:moveTo>
                <a:lnTo>
                  <a:pt x="18288000" y="0"/>
                </a:lnTo>
                <a:lnTo>
                  <a:pt x="18288000" y="5561580"/>
                </a:lnTo>
                <a:lnTo>
                  <a:pt x="0" y="5561580"/>
                </a:lnTo>
                <a:lnTo>
                  <a:pt x="0" y="0"/>
                </a:lnTo>
                <a:close/>
              </a:path>
            </a:pathLst>
          </a:custGeom>
          <a:blipFill>
            <a:blip r:embed="rId2"/>
            <a:stretch>
              <a:fillRect t="-138399" b="-90427"/>
            </a:stretch>
          </a:blipFill>
        </p:spPr>
        <p:txBody>
          <a:bodyPr/>
          <a:lstStyle/>
          <a:p>
            <a:endParaRPr lang="en-US"/>
          </a:p>
        </p:txBody>
      </p:sp>
      <p:sp>
        <p:nvSpPr>
          <p:cNvPr id="3" name="Freeform 3"/>
          <p:cNvSpPr/>
          <p:nvPr/>
        </p:nvSpPr>
        <p:spPr>
          <a:xfrm>
            <a:off x="9730284" y="365358"/>
            <a:ext cx="7529016" cy="4649168"/>
          </a:xfrm>
          <a:custGeom>
            <a:avLst/>
            <a:gdLst/>
            <a:ahLst/>
            <a:cxnLst/>
            <a:rect l="l" t="t" r="r" b="b"/>
            <a:pathLst>
              <a:path w="7529016" h="4649168">
                <a:moveTo>
                  <a:pt x="0" y="0"/>
                </a:moveTo>
                <a:lnTo>
                  <a:pt x="7529016" y="0"/>
                </a:lnTo>
                <a:lnTo>
                  <a:pt x="7529016" y="4649167"/>
                </a:lnTo>
                <a:lnTo>
                  <a:pt x="0" y="46491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flipH="1">
            <a:off x="5077399" y="2978643"/>
            <a:ext cx="4903235" cy="1746778"/>
          </a:xfrm>
          <a:custGeom>
            <a:avLst/>
            <a:gdLst/>
            <a:ahLst/>
            <a:cxnLst/>
            <a:rect l="l" t="t" r="r" b="b"/>
            <a:pathLst>
              <a:path w="4903235" h="1746778">
                <a:moveTo>
                  <a:pt x="4903235" y="0"/>
                </a:moveTo>
                <a:lnTo>
                  <a:pt x="0" y="0"/>
                </a:lnTo>
                <a:lnTo>
                  <a:pt x="0" y="1746777"/>
                </a:lnTo>
                <a:lnTo>
                  <a:pt x="4903235" y="1746777"/>
                </a:lnTo>
                <a:lnTo>
                  <a:pt x="490323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7872859" y="485716"/>
            <a:ext cx="2542283" cy="1086248"/>
          </a:xfrm>
          <a:custGeom>
            <a:avLst/>
            <a:gdLst/>
            <a:ahLst/>
            <a:cxnLst/>
            <a:rect l="l" t="t" r="r" b="b"/>
            <a:pathLst>
              <a:path w="2542283" h="1086248">
                <a:moveTo>
                  <a:pt x="0" y="0"/>
                </a:moveTo>
                <a:lnTo>
                  <a:pt x="2542282" y="0"/>
                </a:lnTo>
                <a:lnTo>
                  <a:pt x="2542282" y="1086248"/>
                </a:lnTo>
                <a:lnTo>
                  <a:pt x="0" y="10862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a:off x="0" y="3627418"/>
            <a:ext cx="18288000" cy="1387107"/>
          </a:xfrm>
          <a:custGeom>
            <a:avLst/>
            <a:gdLst/>
            <a:ahLst/>
            <a:cxnLst/>
            <a:rect l="l" t="t" r="r" b="b"/>
            <a:pathLst>
              <a:path w="18288000" h="1387107">
                <a:moveTo>
                  <a:pt x="0" y="0"/>
                </a:moveTo>
                <a:lnTo>
                  <a:pt x="18288000" y="0"/>
                </a:lnTo>
                <a:lnTo>
                  <a:pt x="18288000" y="1387107"/>
                </a:lnTo>
                <a:lnTo>
                  <a:pt x="0" y="1387107"/>
                </a:lnTo>
                <a:lnTo>
                  <a:pt x="0" y="0"/>
                </a:lnTo>
                <a:close/>
              </a:path>
            </a:pathLst>
          </a:custGeom>
          <a:blipFill>
            <a:blip r:embed="rId9">
              <a:extLst>
                <a:ext uri="{96DAC541-7B7A-43D3-8B79-37D633B846F1}">
                  <asvg:svgBlip xmlns:asvg="http://schemas.microsoft.com/office/drawing/2016/SVG/main" r:embed="rId10"/>
                </a:ext>
              </a:extLst>
            </a:blip>
            <a:stretch>
              <a:fillRect b="-35962"/>
            </a:stretch>
          </a:blipFill>
        </p:spPr>
        <p:txBody>
          <a:bodyPr/>
          <a:lstStyle/>
          <a:p>
            <a:endParaRPr lang="en-US"/>
          </a:p>
        </p:txBody>
      </p:sp>
      <p:sp>
        <p:nvSpPr>
          <p:cNvPr id="7" name="Freeform 7"/>
          <p:cNvSpPr/>
          <p:nvPr/>
        </p:nvSpPr>
        <p:spPr>
          <a:xfrm rot="-10800000">
            <a:off x="0" y="4439070"/>
            <a:ext cx="18288000" cy="1387107"/>
          </a:xfrm>
          <a:custGeom>
            <a:avLst/>
            <a:gdLst/>
            <a:ahLst/>
            <a:cxnLst/>
            <a:rect l="l" t="t" r="r" b="b"/>
            <a:pathLst>
              <a:path w="18288000" h="1387107">
                <a:moveTo>
                  <a:pt x="0" y="0"/>
                </a:moveTo>
                <a:lnTo>
                  <a:pt x="18288000" y="0"/>
                </a:lnTo>
                <a:lnTo>
                  <a:pt x="18288000" y="1387107"/>
                </a:lnTo>
                <a:lnTo>
                  <a:pt x="0" y="1387107"/>
                </a:lnTo>
                <a:lnTo>
                  <a:pt x="0" y="0"/>
                </a:lnTo>
                <a:close/>
              </a:path>
            </a:pathLst>
          </a:custGeom>
          <a:blipFill>
            <a:blip r:embed="rId11">
              <a:extLst>
                <a:ext uri="{96DAC541-7B7A-43D3-8B79-37D633B846F1}">
                  <asvg:svgBlip xmlns:asvg="http://schemas.microsoft.com/office/drawing/2016/SVG/main" r:embed="rId12"/>
                </a:ext>
              </a:extLst>
            </a:blip>
            <a:stretch>
              <a:fillRect b="-35962"/>
            </a:stretch>
          </a:blipFill>
        </p:spPr>
        <p:txBody>
          <a:bodyPr/>
          <a:lstStyle/>
          <a:p>
            <a:endParaRPr lang="en-US"/>
          </a:p>
        </p:txBody>
      </p:sp>
      <p:sp>
        <p:nvSpPr>
          <p:cNvPr id="8" name="Freeform 8"/>
          <p:cNvSpPr/>
          <p:nvPr/>
        </p:nvSpPr>
        <p:spPr>
          <a:xfrm>
            <a:off x="457200" y="521562"/>
            <a:ext cx="1766730" cy="1050401"/>
          </a:xfrm>
          <a:custGeom>
            <a:avLst/>
            <a:gdLst/>
            <a:ahLst/>
            <a:cxnLst/>
            <a:rect l="l" t="t" r="r" b="b"/>
            <a:pathLst>
              <a:path w="1766730" h="1050401">
                <a:moveTo>
                  <a:pt x="0" y="0"/>
                </a:moveTo>
                <a:lnTo>
                  <a:pt x="1766730" y="0"/>
                </a:lnTo>
                <a:lnTo>
                  <a:pt x="1766730" y="1050402"/>
                </a:lnTo>
                <a:lnTo>
                  <a:pt x="0" y="105040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nvGrpSpPr>
          <p:cNvPr id="9" name="Group 9"/>
          <p:cNvGrpSpPr/>
          <p:nvPr/>
        </p:nvGrpSpPr>
        <p:grpSpPr>
          <a:xfrm>
            <a:off x="1730086" y="1541669"/>
            <a:ext cx="14827827" cy="6945713"/>
            <a:chOff x="0" y="0"/>
            <a:chExt cx="3905271" cy="1829324"/>
          </a:xfrm>
        </p:grpSpPr>
        <p:sp>
          <p:nvSpPr>
            <p:cNvPr id="10" name="Freeform 10"/>
            <p:cNvSpPr/>
            <p:nvPr/>
          </p:nvSpPr>
          <p:spPr>
            <a:xfrm>
              <a:off x="0" y="0"/>
              <a:ext cx="3905271" cy="1829324"/>
            </a:xfrm>
            <a:custGeom>
              <a:avLst/>
              <a:gdLst/>
              <a:ahLst/>
              <a:cxnLst/>
              <a:rect l="l" t="t" r="r" b="b"/>
              <a:pathLst>
                <a:path w="3905271" h="1829324">
                  <a:moveTo>
                    <a:pt x="26628" y="0"/>
                  </a:moveTo>
                  <a:lnTo>
                    <a:pt x="3878643" y="0"/>
                  </a:lnTo>
                  <a:cubicBezTo>
                    <a:pt x="3885705" y="0"/>
                    <a:pt x="3892478" y="2805"/>
                    <a:pt x="3897472" y="7799"/>
                  </a:cubicBezTo>
                  <a:cubicBezTo>
                    <a:pt x="3902466" y="12793"/>
                    <a:pt x="3905271" y="19566"/>
                    <a:pt x="3905271" y="26628"/>
                  </a:cubicBezTo>
                  <a:lnTo>
                    <a:pt x="3905271" y="1802695"/>
                  </a:lnTo>
                  <a:cubicBezTo>
                    <a:pt x="3905271" y="1817402"/>
                    <a:pt x="3893350" y="1829324"/>
                    <a:pt x="3878643" y="1829324"/>
                  </a:cubicBezTo>
                  <a:lnTo>
                    <a:pt x="26628" y="1829324"/>
                  </a:lnTo>
                  <a:cubicBezTo>
                    <a:pt x="11922" y="1829324"/>
                    <a:pt x="0" y="1817402"/>
                    <a:pt x="0" y="1802695"/>
                  </a:cubicBezTo>
                  <a:lnTo>
                    <a:pt x="0" y="26628"/>
                  </a:lnTo>
                  <a:cubicBezTo>
                    <a:pt x="0" y="11922"/>
                    <a:pt x="11922" y="0"/>
                    <a:pt x="26628" y="0"/>
                  </a:cubicBezTo>
                  <a:close/>
                </a:path>
              </a:pathLst>
            </a:custGeom>
            <a:solidFill>
              <a:srgbClr val="FFFFFF">
                <a:alpha val="89804"/>
              </a:srgbClr>
            </a:solidFill>
            <a:ln w="95250" cap="rnd">
              <a:solidFill>
                <a:srgbClr val="FBD35B">
                  <a:alpha val="89804"/>
                </a:srgbClr>
              </a:solidFill>
              <a:prstDash val="solid"/>
              <a:round/>
            </a:ln>
          </p:spPr>
          <p:txBody>
            <a:bodyPr/>
            <a:lstStyle/>
            <a:p>
              <a:endParaRPr lang="en-US"/>
            </a:p>
          </p:txBody>
        </p:sp>
        <p:sp>
          <p:nvSpPr>
            <p:cNvPr id="11" name="TextBox 11"/>
            <p:cNvSpPr txBox="1"/>
            <p:nvPr/>
          </p:nvSpPr>
          <p:spPr>
            <a:xfrm>
              <a:off x="0" y="-76200"/>
              <a:ext cx="3905271" cy="1905524"/>
            </a:xfrm>
            <a:prstGeom prst="rect">
              <a:avLst/>
            </a:prstGeom>
          </p:spPr>
          <p:txBody>
            <a:bodyPr lIns="50800" tIns="50800" rIns="50800" bIns="50800" rtlCol="0" anchor="ctr"/>
            <a:lstStyle/>
            <a:p>
              <a:pPr algn="ctr">
                <a:lnSpc>
                  <a:spcPts val="2659"/>
                </a:lnSpc>
                <a:spcBef>
                  <a:spcPct val="0"/>
                </a:spcBef>
              </a:pPr>
              <a:endParaRPr/>
            </a:p>
          </p:txBody>
        </p:sp>
      </p:grpSp>
      <p:sp>
        <p:nvSpPr>
          <p:cNvPr id="12" name="Freeform 12"/>
          <p:cNvSpPr/>
          <p:nvPr/>
        </p:nvSpPr>
        <p:spPr>
          <a:xfrm>
            <a:off x="15406316" y="1973072"/>
            <a:ext cx="2303196" cy="1433739"/>
          </a:xfrm>
          <a:custGeom>
            <a:avLst/>
            <a:gdLst/>
            <a:ahLst/>
            <a:cxnLst/>
            <a:rect l="l" t="t" r="r" b="b"/>
            <a:pathLst>
              <a:path w="2303196" h="1433739">
                <a:moveTo>
                  <a:pt x="0" y="0"/>
                </a:moveTo>
                <a:lnTo>
                  <a:pt x="2303195" y="0"/>
                </a:lnTo>
                <a:lnTo>
                  <a:pt x="2303195" y="1433739"/>
                </a:lnTo>
                <a:lnTo>
                  <a:pt x="0" y="143373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3" name="Freeform 13"/>
          <p:cNvSpPr/>
          <p:nvPr/>
        </p:nvSpPr>
        <p:spPr>
          <a:xfrm>
            <a:off x="0" y="6628545"/>
            <a:ext cx="9479920" cy="3717673"/>
          </a:xfrm>
          <a:custGeom>
            <a:avLst/>
            <a:gdLst/>
            <a:ahLst/>
            <a:cxnLst/>
            <a:rect l="l" t="t" r="r" b="b"/>
            <a:pathLst>
              <a:path w="9479920" h="3717673">
                <a:moveTo>
                  <a:pt x="0" y="0"/>
                </a:moveTo>
                <a:lnTo>
                  <a:pt x="9479920" y="0"/>
                </a:lnTo>
                <a:lnTo>
                  <a:pt x="9479920" y="3717673"/>
                </a:lnTo>
                <a:lnTo>
                  <a:pt x="0" y="3717673"/>
                </a:lnTo>
                <a:lnTo>
                  <a:pt x="0" y="0"/>
                </a:lnTo>
                <a:close/>
              </a:path>
            </a:pathLst>
          </a:custGeom>
          <a:blipFill>
            <a:blip r:embed="rId17">
              <a:extLst>
                <a:ext uri="{96DAC541-7B7A-43D3-8B79-37D633B846F1}">
                  <asvg:svgBlip xmlns:asvg="http://schemas.microsoft.com/office/drawing/2016/SVG/main" r:embed="rId18"/>
                </a:ext>
              </a:extLst>
            </a:blip>
            <a:stretch>
              <a:fillRect l="-482944"/>
            </a:stretch>
          </a:blipFill>
        </p:spPr>
        <p:txBody>
          <a:bodyPr/>
          <a:lstStyle/>
          <a:p>
            <a:endParaRPr lang="en-US"/>
          </a:p>
        </p:txBody>
      </p:sp>
      <p:sp>
        <p:nvSpPr>
          <p:cNvPr id="14" name="Freeform 14"/>
          <p:cNvSpPr/>
          <p:nvPr/>
        </p:nvSpPr>
        <p:spPr>
          <a:xfrm flipH="1">
            <a:off x="-1119287" y="6080010"/>
            <a:ext cx="5491645" cy="3039309"/>
          </a:xfrm>
          <a:custGeom>
            <a:avLst/>
            <a:gdLst/>
            <a:ahLst/>
            <a:cxnLst/>
            <a:rect l="l" t="t" r="r" b="b"/>
            <a:pathLst>
              <a:path w="5491645" h="3039309">
                <a:moveTo>
                  <a:pt x="5491645" y="0"/>
                </a:moveTo>
                <a:lnTo>
                  <a:pt x="0" y="0"/>
                </a:lnTo>
                <a:lnTo>
                  <a:pt x="0" y="3039310"/>
                </a:lnTo>
                <a:lnTo>
                  <a:pt x="5491645" y="3039310"/>
                </a:lnTo>
                <a:lnTo>
                  <a:pt x="5491645" y="0"/>
                </a:lnTo>
                <a:close/>
              </a:path>
            </a:pathLst>
          </a:custGeom>
          <a:blipFill>
            <a:blip r:embed="rId19">
              <a:extLst>
                <a:ext uri="{96DAC541-7B7A-43D3-8B79-37D633B846F1}">
                  <asvg:svgBlip xmlns:asvg="http://schemas.microsoft.com/office/drawing/2016/SVG/main" r:embed="rId20"/>
                </a:ext>
              </a:extLst>
            </a:blip>
            <a:stretch>
              <a:fillRect b="-4572"/>
            </a:stretch>
          </a:blipFill>
        </p:spPr>
        <p:txBody>
          <a:bodyPr/>
          <a:lstStyle/>
          <a:p>
            <a:endParaRPr lang="en-US"/>
          </a:p>
        </p:txBody>
      </p:sp>
      <p:sp>
        <p:nvSpPr>
          <p:cNvPr id="15" name="Freeform 15"/>
          <p:cNvSpPr/>
          <p:nvPr/>
        </p:nvSpPr>
        <p:spPr>
          <a:xfrm>
            <a:off x="120895" y="9369918"/>
            <a:ext cx="2426880" cy="1228608"/>
          </a:xfrm>
          <a:custGeom>
            <a:avLst/>
            <a:gdLst/>
            <a:ahLst/>
            <a:cxnLst/>
            <a:rect l="l" t="t" r="r" b="b"/>
            <a:pathLst>
              <a:path w="2426880" h="1228608">
                <a:moveTo>
                  <a:pt x="0" y="0"/>
                </a:moveTo>
                <a:lnTo>
                  <a:pt x="2426880" y="0"/>
                </a:lnTo>
                <a:lnTo>
                  <a:pt x="2426880" y="1228608"/>
                </a:lnTo>
                <a:lnTo>
                  <a:pt x="0" y="1228608"/>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16" name="Freeform 16"/>
          <p:cNvSpPr/>
          <p:nvPr/>
        </p:nvSpPr>
        <p:spPr>
          <a:xfrm>
            <a:off x="1865357" y="9397411"/>
            <a:ext cx="2995498" cy="1516471"/>
          </a:xfrm>
          <a:custGeom>
            <a:avLst/>
            <a:gdLst/>
            <a:ahLst/>
            <a:cxnLst/>
            <a:rect l="l" t="t" r="r" b="b"/>
            <a:pathLst>
              <a:path w="2995498" h="1516471">
                <a:moveTo>
                  <a:pt x="0" y="0"/>
                </a:moveTo>
                <a:lnTo>
                  <a:pt x="2995498" y="0"/>
                </a:lnTo>
                <a:lnTo>
                  <a:pt x="2995498" y="1516471"/>
                </a:lnTo>
                <a:lnTo>
                  <a:pt x="0" y="1516471"/>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17" name="Freeform 17"/>
          <p:cNvSpPr/>
          <p:nvPr/>
        </p:nvSpPr>
        <p:spPr>
          <a:xfrm>
            <a:off x="4326791" y="9397411"/>
            <a:ext cx="2987932" cy="1512641"/>
          </a:xfrm>
          <a:custGeom>
            <a:avLst/>
            <a:gdLst/>
            <a:ahLst/>
            <a:cxnLst/>
            <a:rect l="l" t="t" r="r" b="b"/>
            <a:pathLst>
              <a:path w="2987932" h="1512641">
                <a:moveTo>
                  <a:pt x="0" y="0"/>
                </a:moveTo>
                <a:lnTo>
                  <a:pt x="2987932" y="0"/>
                </a:lnTo>
                <a:lnTo>
                  <a:pt x="2987932" y="1512641"/>
                </a:lnTo>
                <a:lnTo>
                  <a:pt x="0" y="1512641"/>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18" name="Freeform 18"/>
          <p:cNvSpPr/>
          <p:nvPr/>
        </p:nvSpPr>
        <p:spPr>
          <a:xfrm>
            <a:off x="6234347" y="9397411"/>
            <a:ext cx="3326549" cy="1684065"/>
          </a:xfrm>
          <a:custGeom>
            <a:avLst/>
            <a:gdLst/>
            <a:ahLst/>
            <a:cxnLst/>
            <a:rect l="l" t="t" r="r" b="b"/>
            <a:pathLst>
              <a:path w="3326549" h="1684065">
                <a:moveTo>
                  <a:pt x="0" y="0"/>
                </a:moveTo>
                <a:lnTo>
                  <a:pt x="3326549" y="0"/>
                </a:lnTo>
                <a:lnTo>
                  <a:pt x="3326549" y="1684066"/>
                </a:lnTo>
                <a:lnTo>
                  <a:pt x="0" y="1684066"/>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19" name="Freeform 19"/>
          <p:cNvSpPr/>
          <p:nvPr/>
        </p:nvSpPr>
        <p:spPr>
          <a:xfrm>
            <a:off x="4326791" y="7829784"/>
            <a:ext cx="1456127" cy="1540134"/>
          </a:xfrm>
          <a:custGeom>
            <a:avLst/>
            <a:gdLst/>
            <a:ahLst/>
            <a:cxnLst/>
            <a:rect l="l" t="t" r="r" b="b"/>
            <a:pathLst>
              <a:path w="1456127" h="1540134">
                <a:moveTo>
                  <a:pt x="0" y="0"/>
                </a:moveTo>
                <a:lnTo>
                  <a:pt x="1456126" y="0"/>
                </a:lnTo>
                <a:lnTo>
                  <a:pt x="1456126" y="1540134"/>
                </a:lnTo>
                <a:lnTo>
                  <a:pt x="0" y="1540134"/>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pic>
        <p:nvPicPr>
          <p:cNvPr id="26" name="Picture 25">
            <a:extLst>
              <a:ext uri="{FF2B5EF4-FFF2-40B4-BE49-F238E27FC236}">
                <a16:creationId xmlns:a16="http://schemas.microsoft.com/office/drawing/2014/main" id="{D34FF53B-7CB0-1BF4-32CE-D6F4B615C70E}"/>
              </a:ext>
            </a:extLst>
          </p:cNvPr>
          <p:cNvPicPr>
            <a:picLocks noChangeAspect="1"/>
          </p:cNvPicPr>
          <p:nvPr/>
        </p:nvPicPr>
        <p:blipFill>
          <a:blip r:embed="rId27"/>
          <a:stretch>
            <a:fillRect/>
          </a:stretch>
        </p:blipFill>
        <p:spPr>
          <a:xfrm>
            <a:off x="4953000" y="1790700"/>
            <a:ext cx="8169348" cy="2085013"/>
          </a:xfrm>
          <a:prstGeom prst="rect">
            <a:avLst/>
          </a:prstGeom>
        </p:spPr>
      </p:pic>
      <p:pic>
        <p:nvPicPr>
          <p:cNvPr id="31" name="Picture 30">
            <a:extLst>
              <a:ext uri="{FF2B5EF4-FFF2-40B4-BE49-F238E27FC236}">
                <a16:creationId xmlns:a16="http://schemas.microsoft.com/office/drawing/2014/main" id="{0775ADA1-531B-F952-EA49-BF3E64786690}"/>
              </a:ext>
            </a:extLst>
          </p:cNvPr>
          <p:cNvPicPr>
            <a:picLocks noChangeAspect="1"/>
          </p:cNvPicPr>
          <p:nvPr/>
        </p:nvPicPr>
        <p:blipFill>
          <a:blip r:embed="rId28"/>
          <a:stretch>
            <a:fillRect/>
          </a:stretch>
        </p:blipFill>
        <p:spPr>
          <a:xfrm>
            <a:off x="1905000" y="3543300"/>
            <a:ext cx="15374505" cy="38560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4EDFE"/>
        </a:solidFill>
        <a:effectLst/>
      </p:bgPr>
    </p:bg>
    <p:spTree>
      <p:nvGrpSpPr>
        <p:cNvPr id="1" name=""/>
        <p:cNvGrpSpPr/>
        <p:nvPr/>
      </p:nvGrpSpPr>
      <p:grpSpPr>
        <a:xfrm>
          <a:off x="0" y="0"/>
          <a:ext cx="0" cy="0"/>
          <a:chOff x="0" y="0"/>
          <a:chExt cx="0" cy="0"/>
        </a:xfrm>
      </p:grpSpPr>
      <p:sp>
        <p:nvSpPr>
          <p:cNvPr id="2" name="Freeform 2"/>
          <p:cNvSpPr/>
          <p:nvPr/>
        </p:nvSpPr>
        <p:spPr>
          <a:xfrm>
            <a:off x="0" y="4725420"/>
            <a:ext cx="18288000" cy="5561580"/>
          </a:xfrm>
          <a:custGeom>
            <a:avLst/>
            <a:gdLst/>
            <a:ahLst/>
            <a:cxnLst/>
            <a:rect l="l" t="t" r="r" b="b"/>
            <a:pathLst>
              <a:path w="18288000" h="5561580">
                <a:moveTo>
                  <a:pt x="0" y="0"/>
                </a:moveTo>
                <a:lnTo>
                  <a:pt x="18288000" y="0"/>
                </a:lnTo>
                <a:lnTo>
                  <a:pt x="18288000" y="5561580"/>
                </a:lnTo>
                <a:lnTo>
                  <a:pt x="0" y="5561580"/>
                </a:lnTo>
                <a:lnTo>
                  <a:pt x="0" y="0"/>
                </a:lnTo>
                <a:close/>
              </a:path>
            </a:pathLst>
          </a:custGeom>
          <a:blipFill>
            <a:blip r:embed="rId2"/>
            <a:stretch>
              <a:fillRect t="-138399" b="-90427"/>
            </a:stretch>
          </a:blipFill>
        </p:spPr>
        <p:txBody>
          <a:bodyPr/>
          <a:lstStyle/>
          <a:p>
            <a:endParaRPr lang="en-US"/>
          </a:p>
        </p:txBody>
      </p:sp>
      <p:sp>
        <p:nvSpPr>
          <p:cNvPr id="3" name="Freeform 3"/>
          <p:cNvSpPr/>
          <p:nvPr/>
        </p:nvSpPr>
        <p:spPr>
          <a:xfrm>
            <a:off x="5379492" y="234126"/>
            <a:ext cx="7529016" cy="4649168"/>
          </a:xfrm>
          <a:custGeom>
            <a:avLst/>
            <a:gdLst/>
            <a:ahLst/>
            <a:cxnLst/>
            <a:rect l="l" t="t" r="r" b="b"/>
            <a:pathLst>
              <a:path w="7529016" h="4649168">
                <a:moveTo>
                  <a:pt x="0" y="0"/>
                </a:moveTo>
                <a:lnTo>
                  <a:pt x="7529016" y="0"/>
                </a:lnTo>
                <a:lnTo>
                  <a:pt x="7529016" y="4649167"/>
                </a:lnTo>
                <a:lnTo>
                  <a:pt x="0" y="46491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flipH="1">
            <a:off x="0" y="3097852"/>
            <a:ext cx="4903235" cy="1746778"/>
          </a:xfrm>
          <a:custGeom>
            <a:avLst/>
            <a:gdLst/>
            <a:ahLst/>
            <a:cxnLst/>
            <a:rect l="l" t="t" r="r" b="b"/>
            <a:pathLst>
              <a:path w="4903235" h="1746778">
                <a:moveTo>
                  <a:pt x="4903235" y="0"/>
                </a:moveTo>
                <a:lnTo>
                  <a:pt x="0" y="0"/>
                </a:lnTo>
                <a:lnTo>
                  <a:pt x="0" y="1746778"/>
                </a:lnTo>
                <a:lnTo>
                  <a:pt x="4903235" y="1746778"/>
                </a:lnTo>
                <a:lnTo>
                  <a:pt x="490323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15693288" y="597853"/>
            <a:ext cx="2542283" cy="1086248"/>
          </a:xfrm>
          <a:custGeom>
            <a:avLst/>
            <a:gdLst/>
            <a:ahLst/>
            <a:cxnLst/>
            <a:rect l="l" t="t" r="r" b="b"/>
            <a:pathLst>
              <a:path w="2542283" h="1086248">
                <a:moveTo>
                  <a:pt x="0" y="0"/>
                </a:moveTo>
                <a:lnTo>
                  <a:pt x="2542282" y="0"/>
                </a:lnTo>
                <a:lnTo>
                  <a:pt x="2542282" y="1086248"/>
                </a:lnTo>
                <a:lnTo>
                  <a:pt x="0" y="10862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a:off x="15348622" y="1684101"/>
            <a:ext cx="1615807" cy="1005840"/>
          </a:xfrm>
          <a:custGeom>
            <a:avLst/>
            <a:gdLst/>
            <a:ahLst/>
            <a:cxnLst/>
            <a:rect l="l" t="t" r="r" b="b"/>
            <a:pathLst>
              <a:path w="1615807" h="1005840">
                <a:moveTo>
                  <a:pt x="0" y="0"/>
                </a:moveTo>
                <a:lnTo>
                  <a:pt x="1615807" y="0"/>
                </a:lnTo>
                <a:lnTo>
                  <a:pt x="1615807" y="1005840"/>
                </a:lnTo>
                <a:lnTo>
                  <a:pt x="0" y="100584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a:off x="0" y="3627418"/>
            <a:ext cx="18288000" cy="1387107"/>
          </a:xfrm>
          <a:custGeom>
            <a:avLst/>
            <a:gdLst/>
            <a:ahLst/>
            <a:cxnLst/>
            <a:rect l="l" t="t" r="r" b="b"/>
            <a:pathLst>
              <a:path w="18288000" h="1387107">
                <a:moveTo>
                  <a:pt x="0" y="0"/>
                </a:moveTo>
                <a:lnTo>
                  <a:pt x="18288000" y="0"/>
                </a:lnTo>
                <a:lnTo>
                  <a:pt x="18288000" y="1387107"/>
                </a:lnTo>
                <a:lnTo>
                  <a:pt x="0" y="1387107"/>
                </a:lnTo>
                <a:lnTo>
                  <a:pt x="0" y="0"/>
                </a:lnTo>
                <a:close/>
              </a:path>
            </a:pathLst>
          </a:custGeom>
          <a:blipFill>
            <a:blip r:embed="rId11">
              <a:extLst>
                <a:ext uri="{96DAC541-7B7A-43D3-8B79-37D633B846F1}">
                  <asvg:svgBlip xmlns:asvg="http://schemas.microsoft.com/office/drawing/2016/SVG/main" r:embed="rId12"/>
                </a:ext>
              </a:extLst>
            </a:blip>
            <a:stretch>
              <a:fillRect b="-35962"/>
            </a:stretch>
          </a:blipFill>
        </p:spPr>
        <p:txBody>
          <a:bodyPr/>
          <a:lstStyle/>
          <a:p>
            <a:endParaRPr lang="en-US"/>
          </a:p>
        </p:txBody>
      </p:sp>
      <p:sp>
        <p:nvSpPr>
          <p:cNvPr id="8" name="Freeform 8"/>
          <p:cNvSpPr/>
          <p:nvPr/>
        </p:nvSpPr>
        <p:spPr>
          <a:xfrm rot="-10800000">
            <a:off x="0" y="4439070"/>
            <a:ext cx="18288000" cy="1387107"/>
          </a:xfrm>
          <a:custGeom>
            <a:avLst/>
            <a:gdLst/>
            <a:ahLst/>
            <a:cxnLst/>
            <a:rect l="l" t="t" r="r" b="b"/>
            <a:pathLst>
              <a:path w="18288000" h="1387107">
                <a:moveTo>
                  <a:pt x="0" y="0"/>
                </a:moveTo>
                <a:lnTo>
                  <a:pt x="18288000" y="0"/>
                </a:lnTo>
                <a:lnTo>
                  <a:pt x="18288000" y="1387107"/>
                </a:lnTo>
                <a:lnTo>
                  <a:pt x="0" y="1387107"/>
                </a:lnTo>
                <a:lnTo>
                  <a:pt x="0" y="0"/>
                </a:lnTo>
                <a:close/>
              </a:path>
            </a:pathLst>
          </a:custGeom>
          <a:blipFill>
            <a:blip r:embed="rId13">
              <a:extLst>
                <a:ext uri="{96DAC541-7B7A-43D3-8B79-37D633B846F1}">
                  <asvg:svgBlip xmlns:asvg="http://schemas.microsoft.com/office/drawing/2016/SVG/main" r:embed="rId14"/>
                </a:ext>
              </a:extLst>
            </a:blip>
            <a:stretch>
              <a:fillRect b="-35962"/>
            </a:stretch>
          </a:blipFill>
        </p:spPr>
        <p:txBody>
          <a:bodyPr/>
          <a:lstStyle/>
          <a:p>
            <a:endParaRPr lang="en-US"/>
          </a:p>
        </p:txBody>
      </p:sp>
      <p:sp>
        <p:nvSpPr>
          <p:cNvPr id="9" name="Freeform 9"/>
          <p:cNvSpPr/>
          <p:nvPr/>
        </p:nvSpPr>
        <p:spPr>
          <a:xfrm>
            <a:off x="12182107" y="2558709"/>
            <a:ext cx="3834057" cy="2238131"/>
          </a:xfrm>
          <a:custGeom>
            <a:avLst/>
            <a:gdLst/>
            <a:ahLst/>
            <a:cxnLst/>
            <a:rect l="l" t="t" r="r" b="b"/>
            <a:pathLst>
              <a:path w="3834057" h="2238131">
                <a:moveTo>
                  <a:pt x="0" y="0"/>
                </a:moveTo>
                <a:lnTo>
                  <a:pt x="3834057" y="0"/>
                </a:lnTo>
                <a:lnTo>
                  <a:pt x="3834057" y="2238131"/>
                </a:lnTo>
                <a:lnTo>
                  <a:pt x="0" y="223813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0" name="Freeform 10"/>
          <p:cNvSpPr/>
          <p:nvPr/>
        </p:nvSpPr>
        <p:spPr>
          <a:xfrm>
            <a:off x="15264904" y="3110904"/>
            <a:ext cx="2471393" cy="1794849"/>
          </a:xfrm>
          <a:custGeom>
            <a:avLst/>
            <a:gdLst/>
            <a:ahLst/>
            <a:cxnLst/>
            <a:rect l="l" t="t" r="r" b="b"/>
            <a:pathLst>
              <a:path w="2471393" h="1794849">
                <a:moveTo>
                  <a:pt x="0" y="0"/>
                </a:moveTo>
                <a:lnTo>
                  <a:pt x="2471394" y="0"/>
                </a:lnTo>
                <a:lnTo>
                  <a:pt x="2471394" y="1794850"/>
                </a:lnTo>
                <a:lnTo>
                  <a:pt x="0" y="179485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grpSp>
        <p:nvGrpSpPr>
          <p:cNvPr id="11" name="Group 11"/>
          <p:cNvGrpSpPr/>
          <p:nvPr/>
        </p:nvGrpSpPr>
        <p:grpSpPr>
          <a:xfrm>
            <a:off x="6989518" y="1028840"/>
            <a:ext cx="10269782" cy="8229460"/>
            <a:chOff x="0" y="0"/>
            <a:chExt cx="2704799" cy="2167430"/>
          </a:xfrm>
        </p:grpSpPr>
        <p:sp>
          <p:nvSpPr>
            <p:cNvPr id="12" name="Freeform 12"/>
            <p:cNvSpPr/>
            <p:nvPr/>
          </p:nvSpPr>
          <p:spPr>
            <a:xfrm>
              <a:off x="0" y="0"/>
              <a:ext cx="2704799" cy="2167430"/>
            </a:xfrm>
            <a:custGeom>
              <a:avLst/>
              <a:gdLst/>
              <a:ahLst/>
              <a:cxnLst/>
              <a:rect l="l" t="t" r="r" b="b"/>
              <a:pathLst>
                <a:path w="2704799" h="2167430">
                  <a:moveTo>
                    <a:pt x="38447" y="0"/>
                  </a:moveTo>
                  <a:lnTo>
                    <a:pt x="2666352" y="0"/>
                  </a:lnTo>
                  <a:cubicBezTo>
                    <a:pt x="2687586" y="0"/>
                    <a:pt x="2704799" y="17213"/>
                    <a:pt x="2704799" y="38447"/>
                  </a:cubicBezTo>
                  <a:lnTo>
                    <a:pt x="2704799" y="2128983"/>
                  </a:lnTo>
                  <a:cubicBezTo>
                    <a:pt x="2704799" y="2150217"/>
                    <a:pt x="2687586" y="2167430"/>
                    <a:pt x="2666352" y="2167430"/>
                  </a:cubicBezTo>
                  <a:lnTo>
                    <a:pt x="38447" y="2167430"/>
                  </a:lnTo>
                  <a:cubicBezTo>
                    <a:pt x="28250" y="2167430"/>
                    <a:pt x="18471" y="2163379"/>
                    <a:pt x="11261" y="2156169"/>
                  </a:cubicBezTo>
                  <a:cubicBezTo>
                    <a:pt x="4051" y="2148959"/>
                    <a:pt x="0" y="2139180"/>
                    <a:pt x="0" y="2128983"/>
                  </a:cubicBezTo>
                  <a:lnTo>
                    <a:pt x="0" y="38447"/>
                  </a:lnTo>
                  <a:cubicBezTo>
                    <a:pt x="0" y="17213"/>
                    <a:pt x="17213" y="0"/>
                    <a:pt x="38447" y="0"/>
                  </a:cubicBezTo>
                  <a:close/>
                </a:path>
              </a:pathLst>
            </a:custGeom>
            <a:solidFill>
              <a:srgbClr val="FFFFFF">
                <a:alpha val="89804"/>
              </a:srgbClr>
            </a:solidFill>
            <a:ln w="95250" cap="rnd">
              <a:solidFill>
                <a:srgbClr val="FBD35B">
                  <a:alpha val="89804"/>
                </a:srgbClr>
              </a:solidFill>
              <a:prstDash val="solid"/>
              <a:round/>
            </a:ln>
          </p:spPr>
          <p:txBody>
            <a:bodyPr/>
            <a:lstStyle/>
            <a:p>
              <a:endParaRPr lang="en-US"/>
            </a:p>
          </p:txBody>
        </p:sp>
        <p:sp>
          <p:nvSpPr>
            <p:cNvPr id="13" name="TextBox 13"/>
            <p:cNvSpPr txBox="1"/>
            <p:nvPr/>
          </p:nvSpPr>
          <p:spPr>
            <a:xfrm>
              <a:off x="0" y="-76200"/>
              <a:ext cx="2704799" cy="2243630"/>
            </a:xfrm>
            <a:prstGeom prst="rect">
              <a:avLst/>
            </a:prstGeom>
          </p:spPr>
          <p:txBody>
            <a:bodyPr lIns="50800" tIns="50800" rIns="50800" bIns="50800" rtlCol="0" anchor="ctr"/>
            <a:lstStyle/>
            <a:p>
              <a:pPr algn="ctr">
                <a:lnSpc>
                  <a:spcPts val="2659"/>
                </a:lnSpc>
                <a:spcBef>
                  <a:spcPct val="0"/>
                </a:spcBef>
              </a:pPr>
              <a:endParaRPr/>
            </a:p>
          </p:txBody>
        </p:sp>
      </p:grpSp>
      <p:sp>
        <p:nvSpPr>
          <p:cNvPr id="14" name="Freeform 14"/>
          <p:cNvSpPr/>
          <p:nvPr/>
        </p:nvSpPr>
        <p:spPr>
          <a:xfrm>
            <a:off x="3514036" y="657152"/>
            <a:ext cx="2573175" cy="1529870"/>
          </a:xfrm>
          <a:custGeom>
            <a:avLst/>
            <a:gdLst/>
            <a:ahLst/>
            <a:cxnLst/>
            <a:rect l="l" t="t" r="r" b="b"/>
            <a:pathLst>
              <a:path w="2573175" h="1529870">
                <a:moveTo>
                  <a:pt x="0" y="0"/>
                </a:moveTo>
                <a:lnTo>
                  <a:pt x="2573175" y="0"/>
                </a:lnTo>
                <a:lnTo>
                  <a:pt x="2573175" y="1529869"/>
                </a:lnTo>
                <a:lnTo>
                  <a:pt x="0" y="152986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5" name="Freeform 15"/>
          <p:cNvSpPr/>
          <p:nvPr/>
        </p:nvSpPr>
        <p:spPr>
          <a:xfrm>
            <a:off x="2109014" y="2558709"/>
            <a:ext cx="3834057" cy="2238131"/>
          </a:xfrm>
          <a:custGeom>
            <a:avLst/>
            <a:gdLst/>
            <a:ahLst/>
            <a:cxnLst/>
            <a:rect l="l" t="t" r="r" b="b"/>
            <a:pathLst>
              <a:path w="3834057" h="2238131">
                <a:moveTo>
                  <a:pt x="0" y="0"/>
                </a:moveTo>
                <a:lnTo>
                  <a:pt x="3834057" y="0"/>
                </a:lnTo>
                <a:lnTo>
                  <a:pt x="3834057" y="2238131"/>
                </a:lnTo>
                <a:lnTo>
                  <a:pt x="0" y="223813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6" name="Freeform 16"/>
          <p:cNvSpPr/>
          <p:nvPr/>
        </p:nvSpPr>
        <p:spPr>
          <a:xfrm>
            <a:off x="5062977" y="3604958"/>
            <a:ext cx="1760187" cy="1278336"/>
          </a:xfrm>
          <a:custGeom>
            <a:avLst/>
            <a:gdLst/>
            <a:ahLst/>
            <a:cxnLst/>
            <a:rect l="l" t="t" r="r" b="b"/>
            <a:pathLst>
              <a:path w="1760187" h="1278336">
                <a:moveTo>
                  <a:pt x="0" y="0"/>
                </a:moveTo>
                <a:lnTo>
                  <a:pt x="1760187" y="0"/>
                </a:lnTo>
                <a:lnTo>
                  <a:pt x="1760187" y="1278335"/>
                </a:lnTo>
                <a:lnTo>
                  <a:pt x="0" y="127833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7" name="Freeform 17"/>
          <p:cNvSpPr/>
          <p:nvPr/>
        </p:nvSpPr>
        <p:spPr>
          <a:xfrm>
            <a:off x="-3913004" y="4725420"/>
            <a:ext cx="16421130" cy="6439758"/>
          </a:xfrm>
          <a:custGeom>
            <a:avLst/>
            <a:gdLst/>
            <a:ahLst/>
            <a:cxnLst/>
            <a:rect l="l" t="t" r="r" b="b"/>
            <a:pathLst>
              <a:path w="16421130" h="6439758">
                <a:moveTo>
                  <a:pt x="0" y="0"/>
                </a:moveTo>
                <a:lnTo>
                  <a:pt x="16421130" y="0"/>
                </a:lnTo>
                <a:lnTo>
                  <a:pt x="16421130" y="6439758"/>
                </a:lnTo>
                <a:lnTo>
                  <a:pt x="0" y="6439758"/>
                </a:lnTo>
                <a:lnTo>
                  <a:pt x="0" y="0"/>
                </a:lnTo>
                <a:close/>
              </a:path>
            </a:pathLst>
          </a:custGeom>
          <a:blipFill>
            <a:blip r:embed="rId21">
              <a:extLst>
                <a:ext uri="{96DAC541-7B7A-43D3-8B79-37D633B846F1}">
                  <asvg:svgBlip xmlns:asvg="http://schemas.microsoft.com/office/drawing/2016/SVG/main" r:embed="rId22"/>
                </a:ext>
              </a:extLst>
            </a:blip>
            <a:stretch>
              <a:fillRect l="-482944"/>
            </a:stretch>
          </a:blipFill>
        </p:spPr>
        <p:txBody>
          <a:bodyPr/>
          <a:lstStyle/>
          <a:p>
            <a:endParaRPr lang="en-US"/>
          </a:p>
        </p:txBody>
      </p:sp>
      <p:sp>
        <p:nvSpPr>
          <p:cNvPr id="18" name="Freeform 18"/>
          <p:cNvSpPr/>
          <p:nvPr/>
        </p:nvSpPr>
        <p:spPr>
          <a:xfrm>
            <a:off x="1028700" y="5557450"/>
            <a:ext cx="6192636" cy="4223196"/>
          </a:xfrm>
          <a:custGeom>
            <a:avLst/>
            <a:gdLst/>
            <a:ahLst/>
            <a:cxnLst/>
            <a:rect l="l" t="t" r="r" b="b"/>
            <a:pathLst>
              <a:path w="6192636" h="4223196">
                <a:moveTo>
                  <a:pt x="0" y="0"/>
                </a:moveTo>
                <a:lnTo>
                  <a:pt x="6192636" y="0"/>
                </a:lnTo>
                <a:lnTo>
                  <a:pt x="6192636" y="4223196"/>
                </a:lnTo>
                <a:lnTo>
                  <a:pt x="0" y="4223196"/>
                </a:lnTo>
                <a:lnTo>
                  <a:pt x="0" y="0"/>
                </a:lnTo>
                <a:close/>
              </a:path>
            </a:pathLst>
          </a:custGeom>
          <a:blipFill>
            <a:blip r:embed="rId23">
              <a:extLst>
                <a:ext uri="{96DAC541-7B7A-43D3-8B79-37D633B846F1}">
                  <asvg:svgBlip xmlns:asvg="http://schemas.microsoft.com/office/drawing/2016/SVG/main" r:embed="rId24"/>
                </a:ext>
              </a:extLst>
            </a:blip>
            <a:stretch>
              <a:fillRect b="-34719"/>
            </a:stretch>
          </a:blipFill>
        </p:spPr>
        <p:txBody>
          <a:bodyPr/>
          <a:lstStyle/>
          <a:p>
            <a:endParaRPr lang="en-US"/>
          </a:p>
        </p:txBody>
      </p:sp>
      <p:sp>
        <p:nvSpPr>
          <p:cNvPr id="19" name="Freeform 19"/>
          <p:cNvSpPr/>
          <p:nvPr/>
        </p:nvSpPr>
        <p:spPr>
          <a:xfrm>
            <a:off x="443499" y="8316219"/>
            <a:ext cx="4357125" cy="1780975"/>
          </a:xfrm>
          <a:custGeom>
            <a:avLst/>
            <a:gdLst/>
            <a:ahLst/>
            <a:cxnLst/>
            <a:rect l="l" t="t" r="r" b="b"/>
            <a:pathLst>
              <a:path w="4357125" h="1780975">
                <a:moveTo>
                  <a:pt x="0" y="0"/>
                </a:moveTo>
                <a:lnTo>
                  <a:pt x="4357125" y="0"/>
                </a:lnTo>
                <a:lnTo>
                  <a:pt x="4357125" y="1780974"/>
                </a:lnTo>
                <a:lnTo>
                  <a:pt x="0" y="1780974"/>
                </a:lnTo>
                <a:lnTo>
                  <a:pt x="0" y="0"/>
                </a:lnTo>
                <a:close/>
              </a:path>
            </a:pathLst>
          </a:custGeom>
          <a:blipFill>
            <a:blip r:embed="rId25"/>
            <a:stretch>
              <a:fillRect/>
            </a:stretch>
          </a:blipFill>
        </p:spPr>
        <p:txBody>
          <a:bodyPr/>
          <a:lstStyle/>
          <a:p>
            <a:endParaRPr lang="en-US"/>
          </a:p>
        </p:txBody>
      </p:sp>
      <p:sp>
        <p:nvSpPr>
          <p:cNvPr id="20" name="Freeform 20"/>
          <p:cNvSpPr/>
          <p:nvPr/>
        </p:nvSpPr>
        <p:spPr>
          <a:xfrm>
            <a:off x="3764508" y="8367813"/>
            <a:ext cx="4357125" cy="1780975"/>
          </a:xfrm>
          <a:custGeom>
            <a:avLst/>
            <a:gdLst/>
            <a:ahLst/>
            <a:cxnLst/>
            <a:rect l="l" t="t" r="r" b="b"/>
            <a:pathLst>
              <a:path w="4357125" h="1780975">
                <a:moveTo>
                  <a:pt x="0" y="0"/>
                </a:moveTo>
                <a:lnTo>
                  <a:pt x="4357125" y="0"/>
                </a:lnTo>
                <a:lnTo>
                  <a:pt x="4357125" y="1780974"/>
                </a:lnTo>
                <a:lnTo>
                  <a:pt x="0" y="1780974"/>
                </a:lnTo>
                <a:lnTo>
                  <a:pt x="0" y="0"/>
                </a:lnTo>
                <a:close/>
              </a:path>
            </a:pathLst>
          </a:custGeom>
          <a:blipFill>
            <a:blip r:embed="rId25"/>
            <a:stretch>
              <a:fillRect/>
            </a:stretch>
          </a:blipFill>
        </p:spPr>
        <p:txBody>
          <a:bodyPr/>
          <a:lstStyle/>
          <a:p>
            <a:endParaRPr lang="en-US"/>
          </a:p>
        </p:txBody>
      </p:sp>
      <p:sp>
        <p:nvSpPr>
          <p:cNvPr id="21" name="Freeform 21"/>
          <p:cNvSpPr/>
          <p:nvPr/>
        </p:nvSpPr>
        <p:spPr>
          <a:xfrm>
            <a:off x="1028700" y="6275580"/>
            <a:ext cx="1060100" cy="2461260"/>
          </a:xfrm>
          <a:custGeom>
            <a:avLst/>
            <a:gdLst/>
            <a:ahLst/>
            <a:cxnLst/>
            <a:rect l="l" t="t" r="r" b="b"/>
            <a:pathLst>
              <a:path w="1060100" h="2461260">
                <a:moveTo>
                  <a:pt x="0" y="0"/>
                </a:moveTo>
                <a:lnTo>
                  <a:pt x="1060100" y="0"/>
                </a:lnTo>
                <a:lnTo>
                  <a:pt x="1060100" y="2461260"/>
                </a:lnTo>
                <a:lnTo>
                  <a:pt x="0" y="2461260"/>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US"/>
          </a:p>
        </p:txBody>
      </p:sp>
      <p:sp>
        <p:nvSpPr>
          <p:cNvPr id="26" name="Freeform 26"/>
          <p:cNvSpPr/>
          <p:nvPr/>
        </p:nvSpPr>
        <p:spPr>
          <a:xfrm flipH="1">
            <a:off x="1266630" y="3447085"/>
            <a:ext cx="1760187" cy="1278336"/>
          </a:xfrm>
          <a:custGeom>
            <a:avLst/>
            <a:gdLst/>
            <a:ahLst/>
            <a:cxnLst/>
            <a:rect l="l" t="t" r="r" b="b"/>
            <a:pathLst>
              <a:path w="1760187" h="1278336">
                <a:moveTo>
                  <a:pt x="1760187" y="0"/>
                </a:moveTo>
                <a:lnTo>
                  <a:pt x="0" y="0"/>
                </a:lnTo>
                <a:lnTo>
                  <a:pt x="0" y="1278335"/>
                </a:lnTo>
                <a:lnTo>
                  <a:pt x="1760187" y="1278335"/>
                </a:lnTo>
                <a:lnTo>
                  <a:pt x="1760187"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28" name="TextBox 27">
            <a:extLst>
              <a:ext uri="{FF2B5EF4-FFF2-40B4-BE49-F238E27FC236}">
                <a16:creationId xmlns:a16="http://schemas.microsoft.com/office/drawing/2014/main" id="{54077CA4-69E7-FA73-561A-43CC249467C8}"/>
              </a:ext>
            </a:extLst>
          </p:cNvPr>
          <p:cNvSpPr txBox="1"/>
          <p:nvPr/>
        </p:nvSpPr>
        <p:spPr>
          <a:xfrm>
            <a:off x="7696200" y="2019300"/>
            <a:ext cx="9067800" cy="5518114"/>
          </a:xfrm>
          <a:prstGeom prst="rect">
            <a:avLst/>
          </a:prstGeom>
          <a:noFill/>
        </p:spPr>
        <p:txBody>
          <a:bodyPr wrap="square" rtlCol="0">
            <a:spAutoFit/>
          </a:bodyPr>
          <a:lstStyle/>
          <a:p>
            <a:pPr>
              <a:lnSpc>
                <a:spcPct val="150000"/>
              </a:lnSpc>
            </a:pPr>
            <a:r>
              <a:rPr lang="vi-VN" sz="4000" b="1" dirty="0">
                <a:latin typeface="Cambria" panose="02040503050406030204" pitchFamily="18" charset="0"/>
                <a:ea typeface="Cambria" panose="02040503050406030204" pitchFamily="18" charset="0"/>
              </a:rPr>
              <a:t>Chọn 1 trong 2 đề dưới đây:</a:t>
            </a:r>
          </a:p>
          <a:p>
            <a:pPr algn="just">
              <a:lnSpc>
                <a:spcPct val="150000"/>
              </a:lnSpc>
            </a:pPr>
            <a:r>
              <a:rPr lang="vi-VN" sz="4000" b="1" dirty="0">
                <a:latin typeface="Cambria" panose="02040503050406030204" pitchFamily="18" charset="0"/>
                <a:ea typeface="Cambria" panose="02040503050406030204" pitchFamily="18" charset="0"/>
              </a:rPr>
              <a:t>Đề 1: </a:t>
            </a:r>
            <a:r>
              <a:rPr lang="vi-VN" sz="4000" dirty="0">
                <a:latin typeface="Cambria" panose="02040503050406030204" pitchFamily="18" charset="0"/>
                <a:ea typeface="Cambria" panose="02040503050406030204" pitchFamily="18" charset="0"/>
              </a:rPr>
              <a:t>Tả một cảnh ao hồ, sông suối ở quê hương em hoặc ở nơi gia đình em sinh sống.</a:t>
            </a:r>
          </a:p>
          <a:p>
            <a:pPr algn="just">
              <a:lnSpc>
                <a:spcPct val="150000"/>
              </a:lnSpc>
            </a:pPr>
            <a:r>
              <a:rPr lang="vi-VN" sz="4000" b="1" dirty="0">
                <a:latin typeface="Cambria" panose="02040503050406030204" pitchFamily="18" charset="0"/>
                <a:ea typeface="Cambria" panose="02040503050406030204" pitchFamily="18" charset="0"/>
              </a:rPr>
              <a:t>Đề 2: </a:t>
            </a:r>
            <a:r>
              <a:rPr lang="vi-VN" sz="4000" dirty="0">
                <a:latin typeface="Cambria" panose="02040503050406030204" pitchFamily="18" charset="0"/>
                <a:ea typeface="Cambria" panose="02040503050406030204" pitchFamily="18" charset="0"/>
              </a:rPr>
              <a:t>Tả một cảnh biển đảo em đã được thấy tận mắt hoặc xem trên phim ảnh.</a:t>
            </a:r>
            <a:endParaRPr lang="en-US" sz="4000"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xEl>
                                              <p:pRg st="1" end="1"/>
                                            </p:txEl>
                                          </p:spTgt>
                                        </p:tgtEl>
                                        <p:attrNameLst>
                                          <p:attrName>style.visibility</p:attrName>
                                        </p:attrNameLst>
                                      </p:cBhvr>
                                      <p:to>
                                        <p:strVal val="visible"/>
                                      </p:to>
                                    </p:set>
                                    <p:animEffect transition="in" filter="barn(inVertical)">
                                      <p:cBhvr>
                                        <p:cTn id="7" dur="500"/>
                                        <p:tgtEl>
                                          <p:spTgt spid="28">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8">
                                            <p:txEl>
                                              <p:pRg st="2" end="2"/>
                                            </p:txEl>
                                          </p:spTgt>
                                        </p:tgtEl>
                                        <p:attrNameLst>
                                          <p:attrName>style.visibility</p:attrName>
                                        </p:attrNameLst>
                                      </p:cBhvr>
                                      <p:to>
                                        <p:strVal val="visible"/>
                                      </p:to>
                                    </p:set>
                                    <p:animEffect transition="in" filter="barn(inVertical)">
                                      <p:cBhvr>
                                        <p:cTn id="10"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4EDFE"/>
        </a:solidFill>
        <a:effectLst/>
      </p:bgPr>
    </p:bg>
    <p:spTree>
      <p:nvGrpSpPr>
        <p:cNvPr id="1" name=""/>
        <p:cNvGrpSpPr/>
        <p:nvPr/>
      </p:nvGrpSpPr>
      <p:grpSpPr>
        <a:xfrm>
          <a:off x="0" y="0"/>
          <a:ext cx="0" cy="0"/>
          <a:chOff x="0" y="0"/>
          <a:chExt cx="0" cy="0"/>
        </a:xfrm>
      </p:grpSpPr>
      <p:sp>
        <p:nvSpPr>
          <p:cNvPr id="2" name="Freeform 2"/>
          <p:cNvSpPr/>
          <p:nvPr/>
        </p:nvSpPr>
        <p:spPr>
          <a:xfrm>
            <a:off x="0" y="4725420"/>
            <a:ext cx="18288000" cy="5561580"/>
          </a:xfrm>
          <a:custGeom>
            <a:avLst/>
            <a:gdLst/>
            <a:ahLst/>
            <a:cxnLst/>
            <a:rect l="l" t="t" r="r" b="b"/>
            <a:pathLst>
              <a:path w="18288000" h="5561580">
                <a:moveTo>
                  <a:pt x="0" y="0"/>
                </a:moveTo>
                <a:lnTo>
                  <a:pt x="18288000" y="0"/>
                </a:lnTo>
                <a:lnTo>
                  <a:pt x="18288000" y="5561580"/>
                </a:lnTo>
                <a:lnTo>
                  <a:pt x="0" y="5561580"/>
                </a:lnTo>
                <a:lnTo>
                  <a:pt x="0" y="0"/>
                </a:lnTo>
                <a:close/>
              </a:path>
            </a:pathLst>
          </a:custGeom>
          <a:blipFill>
            <a:blip r:embed="rId2"/>
            <a:stretch>
              <a:fillRect t="-138399" b="-9042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1749538" y="1028840"/>
            <a:ext cx="6558337" cy="4049773"/>
          </a:xfrm>
          <a:custGeom>
            <a:avLst/>
            <a:gdLst/>
            <a:ahLst/>
            <a:cxnLst/>
            <a:rect l="l" t="t" r="r" b="b"/>
            <a:pathLst>
              <a:path w="6558337" h="4049773">
                <a:moveTo>
                  <a:pt x="0" y="0"/>
                </a:moveTo>
                <a:lnTo>
                  <a:pt x="6558338" y="0"/>
                </a:lnTo>
                <a:lnTo>
                  <a:pt x="6558338" y="4049773"/>
                </a:lnTo>
                <a:lnTo>
                  <a:pt x="0" y="40497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3395907" y="2754029"/>
            <a:ext cx="4903235" cy="1746778"/>
          </a:xfrm>
          <a:custGeom>
            <a:avLst/>
            <a:gdLst/>
            <a:ahLst/>
            <a:cxnLst/>
            <a:rect l="l" t="t" r="r" b="b"/>
            <a:pathLst>
              <a:path w="4903235" h="1746778">
                <a:moveTo>
                  <a:pt x="4903235" y="0"/>
                </a:moveTo>
                <a:lnTo>
                  <a:pt x="0" y="0"/>
                </a:lnTo>
                <a:lnTo>
                  <a:pt x="0" y="1746778"/>
                </a:lnTo>
                <a:lnTo>
                  <a:pt x="4903235" y="1746778"/>
                </a:lnTo>
                <a:lnTo>
                  <a:pt x="490323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7872859" y="485716"/>
            <a:ext cx="2542283" cy="1086248"/>
          </a:xfrm>
          <a:custGeom>
            <a:avLst/>
            <a:gdLst/>
            <a:ahLst/>
            <a:cxnLst/>
            <a:rect l="l" t="t" r="r" b="b"/>
            <a:pathLst>
              <a:path w="2542283" h="1086248">
                <a:moveTo>
                  <a:pt x="0" y="0"/>
                </a:moveTo>
                <a:lnTo>
                  <a:pt x="2542282" y="0"/>
                </a:lnTo>
                <a:lnTo>
                  <a:pt x="2542282" y="1086248"/>
                </a:lnTo>
                <a:lnTo>
                  <a:pt x="0" y="10862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flipH="1">
            <a:off x="11329541" y="1203135"/>
            <a:ext cx="6958459" cy="4296848"/>
          </a:xfrm>
          <a:custGeom>
            <a:avLst/>
            <a:gdLst/>
            <a:ahLst/>
            <a:cxnLst/>
            <a:rect l="l" t="t" r="r" b="b"/>
            <a:pathLst>
              <a:path w="6958459" h="4296848">
                <a:moveTo>
                  <a:pt x="6958459" y="0"/>
                </a:moveTo>
                <a:lnTo>
                  <a:pt x="0" y="0"/>
                </a:lnTo>
                <a:lnTo>
                  <a:pt x="0" y="4296848"/>
                </a:lnTo>
                <a:lnTo>
                  <a:pt x="6958459" y="4296848"/>
                </a:lnTo>
                <a:lnTo>
                  <a:pt x="6958459"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5434105" y="1398351"/>
            <a:ext cx="1615807" cy="1005840"/>
          </a:xfrm>
          <a:custGeom>
            <a:avLst/>
            <a:gdLst/>
            <a:ahLst/>
            <a:cxnLst/>
            <a:rect l="l" t="t" r="r" b="b"/>
            <a:pathLst>
              <a:path w="1615807" h="1005840">
                <a:moveTo>
                  <a:pt x="0" y="0"/>
                </a:moveTo>
                <a:lnTo>
                  <a:pt x="1615807" y="0"/>
                </a:lnTo>
                <a:lnTo>
                  <a:pt x="1615807" y="1005840"/>
                </a:lnTo>
                <a:lnTo>
                  <a:pt x="0" y="100584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0" y="3627418"/>
            <a:ext cx="18288000" cy="1387107"/>
          </a:xfrm>
          <a:custGeom>
            <a:avLst/>
            <a:gdLst/>
            <a:ahLst/>
            <a:cxnLst/>
            <a:rect l="l" t="t" r="r" b="b"/>
            <a:pathLst>
              <a:path w="18288000" h="1387107">
                <a:moveTo>
                  <a:pt x="0" y="0"/>
                </a:moveTo>
                <a:lnTo>
                  <a:pt x="18288000" y="0"/>
                </a:lnTo>
                <a:lnTo>
                  <a:pt x="18288000" y="1387107"/>
                </a:lnTo>
                <a:lnTo>
                  <a:pt x="0" y="1387107"/>
                </a:lnTo>
                <a:lnTo>
                  <a:pt x="0" y="0"/>
                </a:lnTo>
                <a:close/>
              </a:path>
            </a:pathLst>
          </a:custGeom>
          <a:blipFill>
            <a:blip r:embed="rId11">
              <a:extLst>
                <a:ext uri="{96DAC541-7B7A-43D3-8B79-37D633B846F1}">
                  <asvg:svgBlip xmlns:asvg="http://schemas.microsoft.com/office/drawing/2016/SVG/main" r:embed="rId12"/>
                </a:ext>
              </a:extLst>
            </a:blip>
            <a:stretch>
              <a:fillRect b="-3596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14663018" y="2252879"/>
            <a:ext cx="1493508" cy="2510097"/>
          </a:xfrm>
          <a:custGeom>
            <a:avLst/>
            <a:gdLst/>
            <a:ahLst/>
            <a:cxnLst/>
            <a:rect l="l" t="t" r="r" b="b"/>
            <a:pathLst>
              <a:path w="1493508" h="2510097">
                <a:moveTo>
                  <a:pt x="0" y="0"/>
                </a:moveTo>
                <a:lnTo>
                  <a:pt x="1493507" y="0"/>
                </a:lnTo>
                <a:lnTo>
                  <a:pt x="1493507" y="2510097"/>
                </a:lnTo>
                <a:lnTo>
                  <a:pt x="0" y="251009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2398875" y="1884990"/>
            <a:ext cx="1712402" cy="2877986"/>
          </a:xfrm>
          <a:custGeom>
            <a:avLst/>
            <a:gdLst/>
            <a:ahLst/>
            <a:cxnLst/>
            <a:rect l="l" t="t" r="r" b="b"/>
            <a:pathLst>
              <a:path w="1712402" h="2877986">
                <a:moveTo>
                  <a:pt x="0" y="0"/>
                </a:moveTo>
                <a:lnTo>
                  <a:pt x="1712401" y="0"/>
                </a:lnTo>
                <a:lnTo>
                  <a:pt x="1712401" y="2877986"/>
                </a:lnTo>
                <a:lnTo>
                  <a:pt x="0" y="287798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16399120" y="2689941"/>
            <a:ext cx="1301585" cy="2187537"/>
          </a:xfrm>
          <a:custGeom>
            <a:avLst/>
            <a:gdLst/>
            <a:ahLst/>
            <a:cxnLst/>
            <a:rect l="l" t="t" r="r" b="b"/>
            <a:pathLst>
              <a:path w="1301585" h="2187537">
                <a:moveTo>
                  <a:pt x="0" y="0"/>
                </a:moveTo>
                <a:lnTo>
                  <a:pt x="1301585" y="0"/>
                </a:lnTo>
                <a:lnTo>
                  <a:pt x="1301585" y="2187538"/>
                </a:lnTo>
                <a:lnTo>
                  <a:pt x="0" y="218753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2220867" y="1834932"/>
            <a:ext cx="1771971" cy="2978102"/>
          </a:xfrm>
          <a:custGeom>
            <a:avLst/>
            <a:gdLst/>
            <a:ahLst/>
            <a:cxnLst/>
            <a:rect l="l" t="t" r="r" b="b"/>
            <a:pathLst>
              <a:path w="1771971" h="2978102">
                <a:moveTo>
                  <a:pt x="0" y="0"/>
                </a:moveTo>
                <a:lnTo>
                  <a:pt x="1771971" y="0"/>
                </a:lnTo>
                <a:lnTo>
                  <a:pt x="1771971" y="2978102"/>
                </a:lnTo>
                <a:lnTo>
                  <a:pt x="0" y="297810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629355" y="2146919"/>
            <a:ext cx="1624683" cy="2730559"/>
          </a:xfrm>
          <a:custGeom>
            <a:avLst/>
            <a:gdLst/>
            <a:ahLst/>
            <a:cxnLst/>
            <a:rect l="l" t="t" r="r" b="b"/>
            <a:pathLst>
              <a:path w="1624683" h="2730559">
                <a:moveTo>
                  <a:pt x="0" y="0"/>
                </a:moveTo>
                <a:lnTo>
                  <a:pt x="1624683" y="0"/>
                </a:lnTo>
                <a:lnTo>
                  <a:pt x="1624683" y="2730560"/>
                </a:lnTo>
                <a:lnTo>
                  <a:pt x="0" y="273056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722614" y="3001458"/>
            <a:ext cx="3487478" cy="2035816"/>
          </a:xfrm>
          <a:custGeom>
            <a:avLst/>
            <a:gdLst/>
            <a:ahLst/>
            <a:cxnLst/>
            <a:rect l="l" t="t" r="r" b="b"/>
            <a:pathLst>
              <a:path w="3487478" h="2035816">
                <a:moveTo>
                  <a:pt x="0" y="0"/>
                </a:moveTo>
                <a:lnTo>
                  <a:pt x="3487478" y="0"/>
                </a:lnTo>
                <a:lnTo>
                  <a:pt x="3487478" y="2035816"/>
                </a:lnTo>
                <a:lnTo>
                  <a:pt x="0" y="203581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13182505" y="3001458"/>
            <a:ext cx="2583161" cy="1876021"/>
          </a:xfrm>
          <a:custGeom>
            <a:avLst/>
            <a:gdLst/>
            <a:ahLst/>
            <a:cxnLst/>
            <a:rect l="l" t="t" r="r" b="b"/>
            <a:pathLst>
              <a:path w="2583161" h="1876021">
                <a:moveTo>
                  <a:pt x="0" y="0"/>
                </a:moveTo>
                <a:lnTo>
                  <a:pt x="2583160" y="0"/>
                </a:lnTo>
                <a:lnTo>
                  <a:pt x="2583160" y="1876021"/>
                </a:lnTo>
                <a:lnTo>
                  <a:pt x="0" y="1876021"/>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a:off x="4230963" y="3381920"/>
            <a:ext cx="2247993" cy="1632605"/>
          </a:xfrm>
          <a:custGeom>
            <a:avLst/>
            <a:gdLst/>
            <a:ahLst/>
            <a:cxnLst/>
            <a:rect l="l" t="t" r="r" b="b"/>
            <a:pathLst>
              <a:path w="2247993" h="1632605">
                <a:moveTo>
                  <a:pt x="0" y="0"/>
                </a:moveTo>
                <a:lnTo>
                  <a:pt x="2247993" y="0"/>
                </a:lnTo>
                <a:lnTo>
                  <a:pt x="2247993" y="1632605"/>
                </a:lnTo>
                <a:lnTo>
                  <a:pt x="0" y="163260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rot="-10800000">
            <a:off x="0" y="4439070"/>
            <a:ext cx="18288000" cy="1387107"/>
          </a:xfrm>
          <a:custGeom>
            <a:avLst/>
            <a:gdLst/>
            <a:ahLst/>
            <a:cxnLst/>
            <a:rect l="l" t="t" r="r" b="b"/>
            <a:pathLst>
              <a:path w="18288000" h="1387107">
                <a:moveTo>
                  <a:pt x="0" y="0"/>
                </a:moveTo>
                <a:lnTo>
                  <a:pt x="18288000" y="0"/>
                </a:lnTo>
                <a:lnTo>
                  <a:pt x="18288000" y="1387107"/>
                </a:lnTo>
                <a:lnTo>
                  <a:pt x="0" y="1387107"/>
                </a:lnTo>
                <a:lnTo>
                  <a:pt x="0" y="0"/>
                </a:lnTo>
                <a:close/>
              </a:path>
            </a:pathLst>
          </a:custGeom>
          <a:blipFill>
            <a:blip r:embed="rId23">
              <a:extLst>
                <a:ext uri="{96DAC541-7B7A-43D3-8B79-37D633B846F1}">
                  <asvg:svgBlip xmlns:asvg="http://schemas.microsoft.com/office/drawing/2016/SVG/main" r:embed="rId24"/>
                </a:ext>
              </a:extLst>
            </a:blip>
            <a:stretch>
              <a:fillRect b="-3596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0" y="8545790"/>
            <a:ext cx="18288000" cy="2377440"/>
          </a:xfrm>
          <a:custGeom>
            <a:avLst/>
            <a:gdLst/>
            <a:ahLst/>
            <a:cxnLst/>
            <a:rect l="l" t="t" r="r" b="b"/>
            <a:pathLst>
              <a:path w="18288000" h="2377440">
                <a:moveTo>
                  <a:pt x="0" y="0"/>
                </a:moveTo>
                <a:lnTo>
                  <a:pt x="18288000" y="0"/>
                </a:lnTo>
                <a:lnTo>
                  <a:pt x="18288000" y="2377440"/>
                </a:lnTo>
                <a:lnTo>
                  <a:pt x="0" y="2377440"/>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550764" y="8825059"/>
            <a:ext cx="8091350" cy="2854040"/>
          </a:xfrm>
          <a:custGeom>
            <a:avLst/>
            <a:gdLst/>
            <a:ahLst/>
            <a:cxnLst/>
            <a:rect l="l" t="t" r="r" b="b"/>
            <a:pathLst>
              <a:path w="8091350" h="2854040">
                <a:moveTo>
                  <a:pt x="0" y="0"/>
                </a:moveTo>
                <a:lnTo>
                  <a:pt x="8091350" y="0"/>
                </a:lnTo>
                <a:lnTo>
                  <a:pt x="8091350" y="2854040"/>
                </a:lnTo>
                <a:lnTo>
                  <a:pt x="0" y="2854040"/>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flipH="1">
            <a:off x="10890066" y="8825059"/>
            <a:ext cx="8091350" cy="2854040"/>
          </a:xfrm>
          <a:custGeom>
            <a:avLst/>
            <a:gdLst/>
            <a:ahLst/>
            <a:cxnLst/>
            <a:rect l="l" t="t" r="r" b="b"/>
            <a:pathLst>
              <a:path w="8091350" h="2854040">
                <a:moveTo>
                  <a:pt x="8091350" y="0"/>
                </a:moveTo>
                <a:lnTo>
                  <a:pt x="0" y="0"/>
                </a:lnTo>
                <a:lnTo>
                  <a:pt x="0" y="2854040"/>
                </a:lnTo>
                <a:lnTo>
                  <a:pt x="8091350" y="2854040"/>
                </a:lnTo>
                <a:lnTo>
                  <a:pt x="809135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a:off x="6920876" y="6488390"/>
            <a:ext cx="4446248" cy="4114800"/>
          </a:xfrm>
          <a:custGeom>
            <a:avLst/>
            <a:gdLst/>
            <a:ahLst/>
            <a:cxnLst/>
            <a:rect l="l" t="t" r="r" b="b"/>
            <a:pathLst>
              <a:path w="4446248" h="4114800">
                <a:moveTo>
                  <a:pt x="0" y="0"/>
                </a:moveTo>
                <a:lnTo>
                  <a:pt x="4446248" y="0"/>
                </a:lnTo>
                <a:lnTo>
                  <a:pt x="4446248" y="4114800"/>
                </a:lnTo>
                <a:lnTo>
                  <a:pt x="0" y="4114800"/>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25"/>
          <p:cNvGrpSpPr/>
          <p:nvPr/>
        </p:nvGrpSpPr>
        <p:grpSpPr>
          <a:xfrm>
            <a:off x="1028700" y="495300"/>
            <a:ext cx="16421100" cy="9791700"/>
            <a:chOff x="0" y="0"/>
            <a:chExt cx="2046781" cy="1338021"/>
          </a:xfrm>
        </p:grpSpPr>
        <p:sp>
          <p:nvSpPr>
            <p:cNvPr id="26" name="Freeform 26"/>
            <p:cNvSpPr/>
            <p:nvPr/>
          </p:nvSpPr>
          <p:spPr>
            <a:xfrm>
              <a:off x="0" y="0"/>
              <a:ext cx="2046781" cy="1338021"/>
            </a:xfrm>
            <a:custGeom>
              <a:avLst/>
              <a:gdLst/>
              <a:ahLst/>
              <a:cxnLst/>
              <a:rect l="l" t="t" r="r" b="b"/>
              <a:pathLst>
                <a:path w="2046781" h="1338021">
                  <a:moveTo>
                    <a:pt x="50807" y="0"/>
                  </a:moveTo>
                  <a:lnTo>
                    <a:pt x="1995975" y="0"/>
                  </a:lnTo>
                  <a:cubicBezTo>
                    <a:pt x="2009450" y="0"/>
                    <a:pt x="2022372" y="5353"/>
                    <a:pt x="2031901" y="14881"/>
                  </a:cubicBezTo>
                  <a:cubicBezTo>
                    <a:pt x="2041429" y="24409"/>
                    <a:pt x="2046781" y="37332"/>
                    <a:pt x="2046781" y="50807"/>
                  </a:cubicBezTo>
                  <a:lnTo>
                    <a:pt x="2046781" y="1287214"/>
                  </a:lnTo>
                  <a:cubicBezTo>
                    <a:pt x="2046781" y="1300689"/>
                    <a:pt x="2041429" y="1313612"/>
                    <a:pt x="2031901" y="1323140"/>
                  </a:cubicBezTo>
                  <a:cubicBezTo>
                    <a:pt x="2022372" y="1332668"/>
                    <a:pt x="2009450" y="1338021"/>
                    <a:pt x="1995975" y="1338021"/>
                  </a:cubicBezTo>
                  <a:lnTo>
                    <a:pt x="50807" y="1338021"/>
                  </a:lnTo>
                  <a:cubicBezTo>
                    <a:pt x="37332" y="1338021"/>
                    <a:pt x="24409" y="1332668"/>
                    <a:pt x="14881" y="1323140"/>
                  </a:cubicBezTo>
                  <a:cubicBezTo>
                    <a:pt x="5353" y="1313612"/>
                    <a:pt x="0" y="1300689"/>
                    <a:pt x="0" y="1287214"/>
                  </a:cubicBezTo>
                  <a:lnTo>
                    <a:pt x="0" y="50807"/>
                  </a:lnTo>
                  <a:cubicBezTo>
                    <a:pt x="0" y="37332"/>
                    <a:pt x="5353" y="24409"/>
                    <a:pt x="14881" y="14881"/>
                  </a:cubicBezTo>
                  <a:cubicBezTo>
                    <a:pt x="24409" y="5353"/>
                    <a:pt x="37332" y="0"/>
                    <a:pt x="50807" y="0"/>
                  </a:cubicBezTo>
                  <a:close/>
                </a:path>
              </a:pathLst>
            </a:custGeom>
            <a:solidFill>
              <a:srgbClr val="FFFFFF">
                <a:alpha val="89804"/>
              </a:srgbClr>
            </a:solidFill>
            <a:ln w="95250" cap="rnd">
              <a:solidFill>
                <a:srgbClr val="FBD35B">
                  <a:alpha val="89804"/>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TextBox 27"/>
            <p:cNvSpPr txBox="1"/>
            <p:nvPr/>
          </p:nvSpPr>
          <p:spPr>
            <a:xfrm>
              <a:off x="0" y="-76200"/>
              <a:ext cx="2046781" cy="141422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Freeform 28"/>
          <p:cNvSpPr/>
          <p:nvPr/>
        </p:nvSpPr>
        <p:spPr>
          <a:xfrm>
            <a:off x="361650" y="850815"/>
            <a:ext cx="1334101" cy="793184"/>
          </a:xfrm>
          <a:custGeom>
            <a:avLst/>
            <a:gdLst/>
            <a:ahLst/>
            <a:cxnLst/>
            <a:rect l="l" t="t" r="r" b="b"/>
            <a:pathLst>
              <a:path w="1334101" h="793184">
                <a:moveTo>
                  <a:pt x="0" y="0"/>
                </a:moveTo>
                <a:lnTo>
                  <a:pt x="1334100" y="0"/>
                </a:lnTo>
                <a:lnTo>
                  <a:pt x="1334100" y="793184"/>
                </a:lnTo>
                <a:lnTo>
                  <a:pt x="0" y="793184"/>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32"/>
          <p:cNvSpPr/>
          <p:nvPr/>
        </p:nvSpPr>
        <p:spPr>
          <a:xfrm>
            <a:off x="14863432" y="8825059"/>
            <a:ext cx="485190" cy="460489"/>
          </a:xfrm>
          <a:custGeom>
            <a:avLst/>
            <a:gdLst/>
            <a:ahLst/>
            <a:cxnLst/>
            <a:rect l="l" t="t" r="r" b="b"/>
            <a:pathLst>
              <a:path w="485190" h="460489">
                <a:moveTo>
                  <a:pt x="0" y="0"/>
                </a:moveTo>
                <a:lnTo>
                  <a:pt x="485190" y="0"/>
                </a:lnTo>
                <a:lnTo>
                  <a:pt x="485190" y="460489"/>
                </a:lnTo>
                <a:lnTo>
                  <a:pt x="0" y="460489"/>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33"/>
          <p:cNvSpPr/>
          <p:nvPr/>
        </p:nvSpPr>
        <p:spPr>
          <a:xfrm>
            <a:off x="16156525" y="9504266"/>
            <a:ext cx="485190" cy="460489"/>
          </a:xfrm>
          <a:custGeom>
            <a:avLst/>
            <a:gdLst/>
            <a:ahLst/>
            <a:cxnLst/>
            <a:rect l="l" t="t" r="r" b="b"/>
            <a:pathLst>
              <a:path w="485190" h="460489">
                <a:moveTo>
                  <a:pt x="0" y="0"/>
                </a:moveTo>
                <a:lnTo>
                  <a:pt x="485190" y="0"/>
                </a:lnTo>
                <a:lnTo>
                  <a:pt x="485190" y="460489"/>
                </a:lnTo>
                <a:lnTo>
                  <a:pt x="0" y="460489"/>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34"/>
          <p:cNvSpPr/>
          <p:nvPr/>
        </p:nvSpPr>
        <p:spPr>
          <a:xfrm>
            <a:off x="13519230" y="9964755"/>
            <a:ext cx="485190" cy="460489"/>
          </a:xfrm>
          <a:custGeom>
            <a:avLst/>
            <a:gdLst/>
            <a:ahLst/>
            <a:cxnLst/>
            <a:rect l="l" t="t" r="r" b="b"/>
            <a:pathLst>
              <a:path w="485190" h="460489">
                <a:moveTo>
                  <a:pt x="0" y="0"/>
                </a:moveTo>
                <a:lnTo>
                  <a:pt x="485189" y="0"/>
                </a:lnTo>
                <a:lnTo>
                  <a:pt x="485189" y="460489"/>
                </a:lnTo>
                <a:lnTo>
                  <a:pt x="0" y="460489"/>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Freeform 35"/>
          <p:cNvSpPr/>
          <p:nvPr/>
        </p:nvSpPr>
        <p:spPr>
          <a:xfrm>
            <a:off x="3142609" y="8707715"/>
            <a:ext cx="485190" cy="460489"/>
          </a:xfrm>
          <a:custGeom>
            <a:avLst/>
            <a:gdLst/>
            <a:ahLst/>
            <a:cxnLst/>
            <a:rect l="l" t="t" r="r" b="b"/>
            <a:pathLst>
              <a:path w="485190" h="460489">
                <a:moveTo>
                  <a:pt x="0" y="0"/>
                </a:moveTo>
                <a:lnTo>
                  <a:pt x="485190" y="0"/>
                </a:lnTo>
                <a:lnTo>
                  <a:pt x="485190" y="460489"/>
                </a:lnTo>
                <a:lnTo>
                  <a:pt x="0" y="460489"/>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Freeform 36"/>
          <p:cNvSpPr/>
          <p:nvPr/>
        </p:nvSpPr>
        <p:spPr>
          <a:xfrm>
            <a:off x="5294139" y="9526865"/>
            <a:ext cx="485190" cy="460489"/>
          </a:xfrm>
          <a:custGeom>
            <a:avLst/>
            <a:gdLst/>
            <a:ahLst/>
            <a:cxnLst/>
            <a:rect l="l" t="t" r="r" b="b"/>
            <a:pathLst>
              <a:path w="485190" h="460489">
                <a:moveTo>
                  <a:pt x="0" y="0"/>
                </a:moveTo>
                <a:lnTo>
                  <a:pt x="485190" y="0"/>
                </a:lnTo>
                <a:lnTo>
                  <a:pt x="485190" y="460489"/>
                </a:lnTo>
                <a:lnTo>
                  <a:pt x="0" y="460489"/>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Freeform 37"/>
          <p:cNvSpPr/>
          <p:nvPr/>
        </p:nvSpPr>
        <p:spPr>
          <a:xfrm>
            <a:off x="629355" y="9907985"/>
            <a:ext cx="399345" cy="379015"/>
          </a:xfrm>
          <a:custGeom>
            <a:avLst/>
            <a:gdLst/>
            <a:ahLst/>
            <a:cxnLst/>
            <a:rect l="l" t="t" r="r" b="b"/>
            <a:pathLst>
              <a:path w="399345" h="379015">
                <a:moveTo>
                  <a:pt x="0" y="0"/>
                </a:moveTo>
                <a:lnTo>
                  <a:pt x="399345" y="0"/>
                </a:lnTo>
                <a:lnTo>
                  <a:pt x="399345" y="379015"/>
                </a:lnTo>
                <a:lnTo>
                  <a:pt x="0" y="379015"/>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38"/>
          <p:cNvSpPr/>
          <p:nvPr/>
        </p:nvSpPr>
        <p:spPr>
          <a:xfrm>
            <a:off x="2012825" y="9288760"/>
            <a:ext cx="501754" cy="476210"/>
          </a:xfrm>
          <a:custGeom>
            <a:avLst/>
            <a:gdLst/>
            <a:ahLst/>
            <a:cxnLst/>
            <a:rect l="l" t="t" r="r" b="b"/>
            <a:pathLst>
              <a:path w="501754" h="476210">
                <a:moveTo>
                  <a:pt x="0" y="0"/>
                </a:moveTo>
                <a:lnTo>
                  <a:pt x="501754" y="0"/>
                </a:lnTo>
                <a:lnTo>
                  <a:pt x="501754" y="476210"/>
                </a:lnTo>
                <a:lnTo>
                  <a:pt x="0" y="476210"/>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39"/>
          <p:cNvSpPr/>
          <p:nvPr/>
        </p:nvSpPr>
        <p:spPr>
          <a:xfrm>
            <a:off x="3959215" y="9431775"/>
            <a:ext cx="501754" cy="476210"/>
          </a:xfrm>
          <a:custGeom>
            <a:avLst/>
            <a:gdLst/>
            <a:ahLst/>
            <a:cxnLst/>
            <a:rect l="l" t="t" r="r" b="b"/>
            <a:pathLst>
              <a:path w="501754" h="476210">
                <a:moveTo>
                  <a:pt x="0" y="0"/>
                </a:moveTo>
                <a:lnTo>
                  <a:pt x="501754" y="0"/>
                </a:lnTo>
                <a:lnTo>
                  <a:pt x="501754" y="476210"/>
                </a:lnTo>
                <a:lnTo>
                  <a:pt x="0" y="476210"/>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40"/>
          <p:cNvSpPr/>
          <p:nvPr/>
        </p:nvSpPr>
        <p:spPr>
          <a:xfrm>
            <a:off x="12510124" y="9431775"/>
            <a:ext cx="501754" cy="476210"/>
          </a:xfrm>
          <a:custGeom>
            <a:avLst/>
            <a:gdLst/>
            <a:ahLst/>
            <a:cxnLst/>
            <a:rect l="l" t="t" r="r" b="b"/>
            <a:pathLst>
              <a:path w="501754" h="476210">
                <a:moveTo>
                  <a:pt x="0" y="0"/>
                </a:moveTo>
                <a:lnTo>
                  <a:pt x="501754" y="0"/>
                </a:lnTo>
                <a:lnTo>
                  <a:pt x="501754" y="476210"/>
                </a:lnTo>
                <a:lnTo>
                  <a:pt x="0" y="476210"/>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Rectangle: Rounded Corners 42">
            <a:extLst>
              <a:ext uri="{FF2B5EF4-FFF2-40B4-BE49-F238E27FC236}">
                <a16:creationId xmlns:a16="http://schemas.microsoft.com/office/drawing/2014/main" id="{DEB6EC27-4AF6-ED82-781A-2E3DA4CB1CC2}"/>
              </a:ext>
            </a:extLst>
          </p:cNvPr>
          <p:cNvSpPr/>
          <p:nvPr/>
        </p:nvSpPr>
        <p:spPr>
          <a:xfrm>
            <a:off x="1088022" y="206802"/>
            <a:ext cx="16133178" cy="1507698"/>
          </a:xfrm>
          <a:custGeom>
            <a:avLst/>
            <a:gdLst>
              <a:gd name="connsiteX0" fmla="*/ 0 w 16133178"/>
              <a:gd name="connsiteY0" fmla="*/ 753849 h 1507698"/>
              <a:gd name="connsiteX1" fmla="*/ 753849 w 16133178"/>
              <a:gd name="connsiteY1" fmla="*/ 0 h 1507698"/>
              <a:gd name="connsiteX2" fmla="*/ 1450300 w 16133178"/>
              <a:gd name="connsiteY2" fmla="*/ 0 h 1507698"/>
              <a:gd name="connsiteX3" fmla="*/ 2439261 w 16133178"/>
              <a:gd name="connsiteY3" fmla="*/ 0 h 1507698"/>
              <a:gd name="connsiteX4" fmla="*/ 3428222 w 16133178"/>
              <a:gd name="connsiteY4" fmla="*/ 0 h 1507698"/>
              <a:gd name="connsiteX5" fmla="*/ 4417184 w 16133178"/>
              <a:gd name="connsiteY5" fmla="*/ 0 h 1507698"/>
              <a:gd name="connsiteX6" fmla="*/ 5406145 w 16133178"/>
              <a:gd name="connsiteY6" fmla="*/ 0 h 1507698"/>
              <a:gd name="connsiteX7" fmla="*/ 5810086 w 16133178"/>
              <a:gd name="connsiteY7" fmla="*/ 0 h 1507698"/>
              <a:gd name="connsiteX8" fmla="*/ 6652793 w 16133178"/>
              <a:gd name="connsiteY8" fmla="*/ 0 h 1507698"/>
              <a:gd name="connsiteX9" fmla="*/ 7641754 w 16133178"/>
              <a:gd name="connsiteY9" fmla="*/ 0 h 1507698"/>
              <a:gd name="connsiteX10" fmla="*/ 8630715 w 16133178"/>
              <a:gd name="connsiteY10" fmla="*/ 0 h 1507698"/>
              <a:gd name="connsiteX11" fmla="*/ 9034656 w 16133178"/>
              <a:gd name="connsiteY11" fmla="*/ 0 h 1507698"/>
              <a:gd name="connsiteX12" fmla="*/ 9438598 w 16133178"/>
              <a:gd name="connsiteY12" fmla="*/ 0 h 1507698"/>
              <a:gd name="connsiteX13" fmla="*/ 9696285 w 16133178"/>
              <a:gd name="connsiteY13" fmla="*/ 0 h 1507698"/>
              <a:gd name="connsiteX14" fmla="*/ 9953972 w 16133178"/>
              <a:gd name="connsiteY14" fmla="*/ 0 h 1507698"/>
              <a:gd name="connsiteX15" fmla="*/ 10211659 w 16133178"/>
              <a:gd name="connsiteY15" fmla="*/ 0 h 1507698"/>
              <a:gd name="connsiteX16" fmla="*/ 11200620 w 16133178"/>
              <a:gd name="connsiteY16" fmla="*/ 0 h 1507698"/>
              <a:gd name="connsiteX17" fmla="*/ 11458307 w 16133178"/>
              <a:gd name="connsiteY17" fmla="*/ 0 h 1507698"/>
              <a:gd name="connsiteX18" fmla="*/ 12154759 w 16133178"/>
              <a:gd name="connsiteY18" fmla="*/ 0 h 1507698"/>
              <a:gd name="connsiteX19" fmla="*/ 12558701 w 16133178"/>
              <a:gd name="connsiteY19" fmla="*/ 0 h 1507698"/>
              <a:gd name="connsiteX20" fmla="*/ 13547662 w 16133178"/>
              <a:gd name="connsiteY20" fmla="*/ 0 h 1507698"/>
              <a:gd name="connsiteX21" fmla="*/ 14536623 w 16133178"/>
              <a:gd name="connsiteY21" fmla="*/ 0 h 1507698"/>
              <a:gd name="connsiteX22" fmla="*/ 15379329 w 16133178"/>
              <a:gd name="connsiteY22" fmla="*/ 0 h 1507698"/>
              <a:gd name="connsiteX23" fmla="*/ 16133178 w 16133178"/>
              <a:gd name="connsiteY23" fmla="*/ 753849 h 1507698"/>
              <a:gd name="connsiteX24" fmla="*/ 16133178 w 16133178"/>
              <a:gd name="connsiteY24" fmla="*/ 753849 h 1507698"/>
              <a:gd name="connsiteX25" fmla="*/ 15379329 w 16133178"/>
              <a:gd name="connsiteY25" fmla="*/ 1507698 h 1507698"/>
              <a:gd name="connsiteX26" fmla="*/ 14975387 w 16133178"/>
              <a:gd name="connsiteY26" fmla="*/ 1507698 h 1507698"/>
              <a:gd name="connsiteX27" fmla="*/ 14132681 w 16133178"/>
              <a:gd name="connsiteY27" fmla="*/ 1507698 h 1507698"/>
              <a:gd name="connsiteX28" fmla="*/ 13874994 w 16133178"/>
              <a:gd name="connsiteY28" fmla="*/ 1507698 h 1507698"/>
              <a:gd name="connsiteX29" fmla="*/ 13617307 w 16133178"/>
              <a:gd name="connsiteY29" fmla="*/ 1507698 h 1507698"/>
              <a:gd name="connsiteX30" fmla="*/ 13213365 w 16133178"/>
              <a:gd name="connsiteY30" fmla="*/ 1507698 h 1507698"/>
              <a:gd name="connsiteX31" fmla="*/ 12370659 w 16133178"/>
              <a:gd name="connsiteY31" fmla="*/ 1507698 h 1507698"/>
              <a:gd name="connsiteX32" fmla="*/ 11527953 w 16133178"/>
              <a:gd name="connsiteY32" fmla="*/ 1507698 h 1507698"/>
              <a:gd name="connsiteX33" fmla="*/ 11124011 w 16133178"/>
              <a:gd name="connsiteY33" fmla="*/ 1507698 h 1507698"/>
              <a:gd name="connsiteX34" fmla="*/ 10135050 w 16133178"/>
              <a:gd name="connsiteY34" fmla="*/ 1507698 h 1507698"/>
              <a:gd name="connsiteX35" fmla="*/ 9146089 w 16133178"/>
              <a:gd name="connsiteY35" fmla="*/ 1507698 h 1507698"/>
              <a:gd name="connsiteX36" fmla="*/ 8888402 w 16133178"/>
              <a:gd name="connsiteY36" fmla="*/ 1507698 h 1507698"/>
              <a:gd name="connsiteX37" fmla="*/ 8045695 w 16133178"/>
              <a:gd name="connsiteY37" fmla="*/ 1507698 h 1507698"/>
              <a:gd name="connsiteX38" fmla="*/ 7202989 w 16133178"/>
              <a:gd name="connsiteY38" fmla="*/ 1507698 h 1507698"/>
              <a:gd name="connsiteX39" fmla="*/ 6652793 w 16133178"/>
              <a:gd name="connsiteY39" fmla="*/ 1507698 h 1507698"/>
              <a:gd name="connsiteX40" fmla="*/ 6395106 w 16133178"/>
              <a:gd name="connsiteY40" fmla="*/ 1507698 h 1507698"/>
              <a:gd name="connsiteX41" fmla="*/ 5552399 w 16133178"/>
              <a:gd name="connsiteY41" fmla="*/ 1507698 h 1507698"/>
              <a:gd name="connsiteX42" fmla="*/ 5148458 w 16133178"/>
              <a:gd name="connsiteY42" fmla="*/ 1507698 h 1507698"/>
              <a:gd name="connsiteX43" fmla="*/ 4598261 w 16133178"/>
              <a:gd name="connsiteY43" fmla="*/ 1507698 h 1507698"/>
              <a:gd name="connsiteX44" fmla="*/ 3901809 w 16133178"/>
              <a:gd name="connsiteY44" fmla="*/ 1507698 h 1507698"/>
              <a:gd name="connsiteX45" fmla="*/ 2912848 w 16133178"/>
              <a:gd name="connsiteY45" fmla="*/ 1507698 h 1507698"/>
              <a:gd name="connsiteX46" fmla="*/ 2362652 w 16133178"/>
              <a:gd name="connsiteY46" fmla="*/ 1507698 h 1507698"/>
              <a:gd name="connsiteX47" fmla="*/ 2104965 w 16133178"/>
              <a:gd name="connsiteY47" fmla="*/ 1507698 h 1507698"/>
              <a:gd name="connsiteX48" fmla="*/ 1847278 w 16133178"/>
              <a:gd name="connsiteY48" fmla="*/ 1507698 h 1507698"/>
              <a:gd name="connsiteX49" fmla="*/ 753849 w 16133178"/>
              <a:gd name="connsiteY49" fmla="*/ 1507698 h 1507698"/>
              <a:gd name="connsiteX50" fmla="*/ 0 w 16133178"/>
              <a:gd name="connsiteY50" fmla="*/ 753849 h 150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133178" h="1507698" fill="none" extrusionOk="0">
                <a:moveTo>
                  <a:pt x="0" y="753849"/>
                </a:moveTo>
                <a:cubicBezTo>
                  <a:pt x="-10277" y="367639"/>
                  <a:pt x="273989" y="30824"/>
                  <a:pt x="753849" y="0"/>
                </a:cubicBezTo>
                <a:cubicBezTo>
                  <a:pt x="961023" y="-352"/>
                  <a:pt x="1282748" y="27618"/>
                  <a:pt x="1450300" y="0"/>
                </a:cubicBezTo>
                <a:cubicBezTo>
                  <a:pt x="1617852" y="-27618"/>
                  <a:pt x="2110620" y="47781"/>
                  <a:pt x="2439261" y="0"/>
                </a:cubicBezTo>
                <a:cubicBezTo>
                  <a:pt x="2767902" y="-47781"/>
                  <a:pt x="3008384" y="-44652"/>
                  <a:pt x="3428222" y="0"/>
                </a:cubicBezTo>
                <a:cubicBezTo>
                  <a:pt x="3848060" y="44652"/>
                  <a:pt x="4054700" y="-45204"/>
                  <a:pt x="4417184" y="0"/>
                </a:cubicBezTo>
                <a:cubicBezTo>
                  <a:pt x="4779668" y="45204"/>
                  <a:pt x="5181236" y="-44065"/>
                  <a:pt x="5406145" y="0"/>
                </a:cubicBezTo>
                <a:cubicBezTo>
                  <a:pt x="5631054" y="44065"/>
                  <a:pt x="5631535" y="10284"/>
                  <a:pt x="5810086" y="0"/>
                </a:cubicBezTo>
                <a:cubicBezTo>
                  <a:pt x="5988637" y="-10284"/>
                  <a:pt x="6322643" y="40333"/>
                  <a:pt x="6652793" y="0"/>
                </a:cubicBezTo>
                <a:cubicBezTo>
                  <a:pt x="6982943" y="-40333"/>
                  <a:pt x="7274738" y="18852"/>
                  <a:pt x="7641754" y="0"/>
                </a:cubicBezTo>
                <a:cubicBezTo>
                  <a:pt x="8008770" y="-18852"/>
                  <a:pt x="8173006" y="-791"/>
                  <a:pt x="8630715" y="0"/>
                </a:cubicBezTo>
                <a:cubicBezTo>
                  <a:pt x="9088424" y="791"/>
                  <a:pt x="8882017" y="-1696"/>
                  <a:pt x="9034656" y="0"/>
                </a:cubicBezTo>
                <a:cubicBezTo>
                  <a:pt x="9187295" y="1696"/>
                  <a:pt x="9242375" y="-8089"/>
                  <a:pt x="9438598" y="0"/>
                </a:cubicBezTo>
                <a:cubicBezTo>
                  <a:pt x="9634821" y="8089"/>
                  <a:pt x="9596672" y="-12307"/>
                  <a:pt x="9696285" y="0"/>
                </a:cubicBezTo>
                <a:cubicBezTo>
                  <a:pt x="9795898" y="12307"/>
                  <a:pt x="9892312" y="471"/>
                  <a:pt x="9953972" y="0"/>
                </a:cubicBezTo>
                <a:cubicBezTo>
                  <a:pt x="10015632" y="-471"/>
                  <a:pt x="10143185" y="-10377"/>
                  <a:pt x="10211659" y="0"/>
                </a:cubicBezTo>
                <a:cubicBezTo>
                  <a:pt x="10280133" y="10377"/>
                  <a:pt x="10978196" y="-6395"/>
                  <a:pt x="11200620" y="0"/>
                </a:cubicBezTo>
                <a:cubicBezTo>
                  <a:pt x="11423044" y="6395"/>
                  <a:pt x="11366313" y="-731"/>
                  <a:pt x="11458307" y="0"/>
                </a:cubicBezTo>
                <a:cubicBezTo>
                  <a:pt x="11550301" y="731"/>
                  <a:pt x="12009407" y="4289"/>
                  <a:pt x="12154759" y="0"/>
                </a:cubicBezTo>
                <a:cubicBezTo>
                  <a:pt x="12300111" y="-4289"/>
                  <a:pt x="12410323" y="-14619"/>
                  <a:pt x="12558701" y="0"/>
                </a:cubicBezTo>
                <a:cubicBezTo>
                  <a:pt x="12707079" y="14619"/>
                  <a:pt x="13309847" y="-22359"/>
                  <a:pt x="13547662" y="0"/>
                </a:cubicBezTo>
                <a:cubicBezTo>
                  <a:pt x="13785477" y="22359"/>
                  <a:pt x="14307452" y="-11720"/>
                  <a:pt x="14536623" y="0"/>
                </a:cubicBezTo>
                <a:cubicBezTo>
                  <a:pt x="14765794" y="11720"/>
                  <a:pt x="15040332" y="-6726"/>
                  <a:pt x="15379329" y="0"/>
                </a:cubicBezTo>
                <a:cubicBezTo>
                  <a:pt x="15845080" y="40823"/>
                  <a:pt x="16164223" y="328132"/>
                  <a:pt x="16133178" y="753849"/>
                </a:cubicBezTo>
                <a:lnTo>
                  <a:pt x="16133178" y="753849"/>
                </a:lnTo>
                <a:cubicBezTo>
                  <a:pt x="16113766" y="1129258"/>
                  <a:pt x="15843770" y="1505059"/>
                  <a:pt x="15379329" y="1507698"/>
                </a:cubicBezTo>
                <a:cubicBezTo>
                  <a:pt x="15209087" y="1493835"/>
                  <a:pt x="15144046" y="1495127"/>
                  <a:pt x="14975387" y="1507698"/>
                </a:cubicBezTo>
                <a:cubicBezTo>
                  <a:pt x="14806728" y="1520269"/>
                  <a:pt x="14410725" y="1542135"/>
                  <a:pt x="14132681" y="1507698"/>
                </a:cubicBezTo>
                <a:cubicBezTo>
                  <a:pt x="13854637" y="1473261"/>
                  <a:pt x="13948687" y="1495777"/>
                  <a:pt x="13874994" y="1507698"/>
                </a:cubicBezTo>
                <a:cubicBezTo>
                  <a:pt x="13801301" y="1519619"/>
                  <a:pt x="13695343" y="1500875"/>
                  <a:pt x="13617307" y="1507698"/>
                </a:cubicBezTo>
                <a:cubicBezTo>
                  <a:pt x="13539271" y="1514521"/>
                  <a:pt x="13328930" y="1490705"/>
                  <a:pt x="13213365" y="1507698"/>
                </a:cubicBezTo>
                <a:cubicBezTo>
                  <a:pt x="13097800" y="1524691"/>
                  <a:pt x="12676460" y="1470296"/>
                  <a:pt x="12370659" y="1507698"/>
                </a:cubicBezTo>
                <a:cubicBezTo>
                  <a:pt x="12064858" y="1545100"/>
                  <a:pt x="11716785" y="1531227"/>
                  <a:pt x="11527953" y="1507698"/>
                </a:cubicBezTo>
                <a:cubicBezTo>
                  <a:pt x="11339121" y="1484169"/>
                  <a:pt x="11221879" y="1509639"/>
                  <a:pt x="11124011" y="1507698"/>
                </a:cubicBezTo>
                <a:cubicBezTo>
                  <a:pt x="11026143" y="1505757"/>
                  <a:pt x="10605851" y="1541933"/>
                  <a:pt x="10135050" y="1507698"/>
                </a:cubicBezTo>
                <a:cubicBezTo>
                  <a:pt x="9664249" y="1473463"/>
                  <a:pt x="9626552" y="1496876"/>
                  <a:pt x="9146089" y="1507698"/>
                </a:cubicBezTo>
                <a:cubicBezTo>
                  <a:pt x="8665626" y="1518520"/>
                  <a:pt x="9012560" y="1505115"/>
                  <a:pt x="8888402" y="1507698"/>
                </a:cubicBezTo>
                <a:cubicBezTo>
                  <a:pt x="8764244" y="1510281"/>
                  <a:pt x="8437821" y="1490132"/>
                  <a:pt x="8045695" y="1507698"/>
                </a:cubicBezTo>
                <a:cubicBezTo>
                  <a:pt x="7653569" y="1525264"/>
                  <a:pt x="7388612" y="1471766"/>
                  <a:pt x="7202989" y="1507698"/>
                </a:cubicBezTo>
                <a:cubicBezTo>
                  <a:pt x="7017366" y="1543630"/>
                  <a:pt x="6778254" y="1499193"/>
                  <a:pt x="6652793" y="1507698"/>
                </a:cubicBezTo>
                <a:cubicBezTo>
                  <a:pt x="6527332" y="1516203"/>
                  <a:pt x="6474749" y="1516624"/>
                  <a:pt x="6395106" y="1507698"/>
                </a:cubicBezTo>
                <a:cubicBezTo>
                  <a:pt x="6315463" y="1498772"/>
                  <a:pt x="5798561" y="1530756"/>
                  <a:pt x="5552399" y="1507698"/>
                </a:cubicBezTo>
                <a:cubicBezTo>
                  <a:pt x="5306237" y="1484640"/>
                  <a:pt x="5329587" y="1499297"/>
                  <a:pt x="5148458" y="1507698"/>
                </a:cubicBezTo>
                <a:cubicBezTo>
                  <a:pt x="4967329" y="1516099"/>
                  <a:pt x="4842209" y="1500813"/>
                  <a:pt x="4598261" y="1507698"/>
                </a:cubicBezTo>
                <a:cubicBezTo>
                  <a:pt x="4354313" y="1514583"/>
                  <a:pt x="4093167" y="1473790"/>
                  <a:pt x="3901809" y="1507698"/>
                </a:cubicBezTo>
                <a:cubicBezTo>
                  <a:pt x="3710451" y="1541606"/>
                  <a:pt x="3134241" y="1480116"/>
                  <a:pt x="2912848" y="1507698"/>
                </a:cubicBezTo>
                <a:cubicBezTo>
                  <a:pt x="2691455" y="1535280"/>
                  <a:pt x="2629882" y="1506996"/>
                  <a:pt x="2362652" y="1507698"/>
                </a:cubicBezTo>
                <a:cubicBezTo>
                  <a:pt x="2095422" y="1508400"/>
                  <a:pt x="2168833" y="1499406"/>
                  <a:pt x="2104965" y="1507698"/>
                </a:cubicBezTo>
                <a:cubicBezTo>
                  <a:pt x="2041097" y="1515990"/>
                  <a:pt x="1944101" y="1509973"/>
                  <a:pt x="1847278" y="1507698"/>
                </a:cubicBezTo>
                <a:cubicBezTo>
                  <a:pt x="1750455" y="1505423"/>
                  <a:pt x="1239286" y="1498444"/>
                  <a:pt x="753849" y="1507698"/>
                </a:cubicBezTo>
                <a:cubicBezTo>
                  <a:pt x="370292" y="1554612"/>
                  <a:pt x="23576" y="1197012"/>
                  <a:pt x="0" y="753849"/>
                </a:cubicBezTo>
                <a:close/>
              </a:path>
              <a:path w="16133178" h="1507698" stroke="0" extrusionOk="0">
                <a:moveTo>
                  <a:pt x="0" y="753849"/>
                </a:moveTo>
                <a:cubicBezTo>
                  <a:pt x="-51472" y="391533"/>
                  <a:pt x="347827" y="43642"/>
                  <a:pt x="753849" y="0"/>
                </a:cubicBezTo>
                <a:cubicBezTo>
                  <a:pt x="927439" y="13651"/>
                  <a:pt x="1026866" y="-15482"/>
                  <a:pt x="1157791" y="0"/>
                </a:cubicBezTo>
                <a:cubicBezTo>
                  <a:pt x="1288716" y="15482"/>
                  <a:pt x="1460685" y="19206"/>
                  <a:pt x="1707987" y="0"/>
                </a:cubicBezTo>
                <a:cubicBezTo>
                  <a:pt x="1955289" y="-19206"/>
                  <a:pt x="1858841" y="7560"/>
                  <a:pt x="1965674" y="0"/>
                </a:cubicBezTo>
                <a:cubicBezTo>
                  <a:pt x="2072507" y="-7560"/>
                  <a:pt x="2390944" y="10293"/>
                  <a:pt x="2808381" y="0"/>
                </a:cubicBezTo>
                <a:cubicBezTo>
                  <a:pt x="3225818" y="-10293"/>
                  <a:pt x="3012139" y="-1085"/>
                  <a:pt x="3066068" y="0"/>
                </a:cubicBezTo>
                <a:cubicBezTo>
                  <a:pt x="3119997" y="1085"/>
                  <a:pt x="3521943" y="-6461"/>
                  <a:pt x="3762519" y="0"/>
                </a:cubicBezTo>
                <a:cubicBezTo>
                  <a:pt x="4003095" y="6461"/>
                  <a:pt x="4032505" y="-11184"/>
                  <a:pt x="4166461" y="0"/>
                </a:cubicBezTo>
                <a:cubicBezTo>
                  <a:pt x="4300417" y="11184"/>
                  <a:pt x="4373636" y="-3370"/>
                  <a:pt x="4570403" y="0"/>
                </a:cubicBezTo>
                <a:cubicBezTo>
                  <a:pt x="4767170" y="3370"/>
                  <a:pt x="4705499" y="-4958"/>
                  <a:pt x="4828090" y="0"/>
                </a:cubicBezTo>
                <a:cubicBezTo>
                  <a:pt x="4950681" y="4958"/>
                  <a:pt x="4997088" y="-6039"/>
                  <a:pt x="5085777" y="0"/>
                </a:cubicBezTo>
                <a:cubicBezTo>
                  <a:pt x="5174466" y="6039"/>
                  <a:pt x="5388850" y="4446"/>
                  <a:pt x="5489719" y="0"/>
                </a:cubicBezTo>
                <a:cubicBezTo>
                  <a:pt x="5590588" y="-4446"/>
                  <a:pt x="5858328" y="1721"/>
                  <a:pt x="6039915" y="0"/>
                </a:cubicBezTo>
                <a:cubicBezTo>
                  <a:pt x="6221502" y="-1721"/>
                  <a:pt x="6655477" y="36291"/>
                  <a:pt x="6882622" y="0"/>
                </a:cubicBezTo>
                <a:cubicBezTo>
                  <a:pt x="7109767" y="-36291"/>
                  <a:pt x="7371240" y="-23534"/>
                  <a:pt x="7579073" y="0"/>
                </a:cubicBezTo>
                <a:cubicBezTo>
                  <a:pt x="7786906" y="23534"/>
                  <a:pt x="7957958" y="-25123"/>
                  <a:pt x="8129270" y="0"/>
                </a:cubicBezTo>
                <a:cubicBezTo>
                  <a:pt x="8300582" y="25123"/>
                  <a:pt x="8418319" y="-14077"/>
                  <a:pt x="8679466" y="0"/>
                </a:cubicBezTo>
                <a:cubicBezTo>
                  <a:pt x="8940613" y="14077"/>
                  <a:pt x="8937756" y="-6446"/>
                  <a:pt x="9083408" y="0"/>
                </a:cubicBezTo>
                <a:cubicBezTo>
                  <a:pt x="9229060" y="6446"/>
                  <a:pt x="9396962" y="-24138"/>
                  <a:pt x="9633605" y="0"/>
                </a:cubicBezTo>
                <a:cubicBezTo>
                  <a:pt x="9870248" y="24138"/>
                  <a:pt x="10256014" y="-37105"/>
                  <a:pt x="10476311" y="0"/>
                </a:cubicBezTo>
                <a:cubicBezTo>
                  <a:pt x="10696608" y="37105"/>
                  <a:pt x="10712656" y="-19602"/>
                  <a:pt x="10880253" y="0"/>
                </a:cubicBezTo>
                <a:cubicBezTo>
                  <a:pt x="11047850" y="19602"/>
                  <a:pt x="11564314" y="-39773"/>
                  <a:pt x="11869214" y="0"/>
                </a:cubicBezTo>
                <a:cubicBezTo>
                  <a:pt x="12174114" y="39773"/>
                  <a:pt x="12299773" y="26267"/>
                  <a:pt x="12565665" y="0"/>
                </a:cubicBezTo>
                <a:cubicBezTo>
                  <a:pt x="12831557" y="-26267"/>
                  <a:pt x="12869504" y="-11821"/>
                  <a:pt x="12969607" y="0"/>
                </a:cubicBezTo>
                <a:cubicBezTo>
                  <a:pt x="13069710" y="11821"/>
                  <a:pt x="13747449" y="16760"/>
                  <a:pt x="13958568" y="0"/>
                </a:cubicBezTo>
                <a:cubicBezTo>
                  <a:pt x="14169687" y="-16760"/>
                  <a:pt x="14392562" y="-13724"/>
                  <a:pt x="14508765" y="0"/>
                </a:cubicBezTo>
                <a:cubicBezTo>
                  <a:pt x="14624968" y="13724"/>
                  <a:pt x="15006083" y="-43092"/>
                  <a:pt x="15379329" y="0"/>
                </a:cubicBezTo>
                <a:cubicBezTo>
                  <a:pt x="15712430" y="-38134"/>
                  <a:pt x="16140096" y="326763"/>
                  <a:pt x="16133178" y="753849"/>
                </a:cubicBezTo>
                <a:lnTo>
                  <a:pt x="16133178" y="753849"/>
                </a:lnTo>
                <a:cubicBezTo>
                  <a:pt x="16085604" y="1183874"/>
                  <a:pt x="15779843" y="1512714"/>
                  <a:pt x="15379329" y="1507698"/>
                </a:cubicBezTo>
                <a:cubicBezTo>
                  <a:pt x="15033865" y="1485069"/>
                  <a:pt x="14860966" y="1467848"/>
                  <a:pt x="14390368" y="1507698"/>
                </a:cubicBezTo>
                <a:cubicBezTo>
                  <a:pt x="13919770" y="1547548"/>
                  <a:pt x="14100579" y="1516149"/>
                  <a:pt x="13840171" y="1507698"/>
                </a:cubicBezTo>
                <a:cubicBezTo>
                  <a:pt x="13579763" y="1499247"/>
                  <a:pt x="13310155" y="1533678"/>
                  <a:pt x="12997465" y="1507698"/>
                </a:cubicBezTo>
                <a:cubicBezTo>
                  <a:pt x="12684775" y="1481718"/>
                  <a:pt x="12599066" y="1518430"/>
                  <a:pt x="12447268" y="1507698"/>
                </a:cubicBezTo>
                <a:cubicBezTo>
                  <a:pt x="12295470" y="1496966"/>
                  <a:pt x="11784287" y="1547424"/>
                  <a:pt x="11458307" y="1507698"/>
                </a:cubicBezTo>
                <a:cubicBezTo>
                  <a:pt x="11132327" y="1467972"/>
                  <a:pt x="11065905" y="1479401"/>
                  <a:pt x="10761856" y="1507698"/>
                </a:cubicBezTo>
                <a:cubicBezTo>
                  <a:pt x="10457807" y="1535995"/>
                  <a:pt x="10598174" y="1518540"/>
                  <a:pt x="10504169" y="1507698"/>
                </a:cubicBezTo>
                <a:cubicBezTo>
                  <a:pt x="10410164" y="1496856"/>
                  <a:pt x="10142907" y="1511817"/>
                  <a:pt x="9807718" y="1507698"/>
                </a:cubicBezTo>
                <a:cubicBezTo>
                  <a:pt x="9472529" y="1503579"/>
                  <a:pt x="9486817" y="1521124"/>
                  <a:pt x="9403776" y="1507698"/>
                </a:cubicBezTo>
                <a:cubicBezTo>
                  <a:pt x="9320735" y="1494272"/>
                  <a:pt x="8824276" y="1532175"/>
                  <a:pt x="8414815" y="1507698"/>
                </a:cubicBezTo>
                <a:cubicBezTo>
                  <a:pt x="8005354" y="1483221"/>
                  <a:pt x="8275317" y="1510848"/>
                  <a:pt x="8157128" y="1507698"/>
                </a:cubicBezTo>
                <a:cubicBezTo>
                  <a:pt x="8038939" y="1504548"/>
                  <a:pt x="7492037" y="1550795"/>
                  <a:pt x="7168167" y="1507698"/>
                </a:cubicBezTo>
                <a:cubicBezTo>
                  <a:pt x="6844297" y="1464601"/>
                  <a:pt x="6730287" y="1484030"/>
                  <a:pt x="6617970" y="1507698"/>
                </a:cubicBezTo>
                <a:cubicBezTo>
                  <a:pt x="6505653" y="1531366"/>
                  <a:pt x="6325992" y="1496070"/>
                  <a:pt x="6067773" y="1507698"/>
                </a:cubicBezTo>
                <a:cubicBezTo>
                  <a:pt x="5809554" y="1519326"/>
                  <a:pt x="5780504" y="1521742"/>
                  <a:pt x="5517577" y="1507698"/>
                </a:cubicBezTo>
                <a:cubicBezTo>
                  <a:pt x="5254650" y="1493654"/>
                  <a:pt x="5108095" y="1499915"/>
                  <a:pt x="4967380" y="1507698"/>
                </a:cubicBezTo>
                <a:cubicBezTo>
                  <a:pt x="4826665" y="1515481"/>
                  <a:pt x="4286094" y="1481604"/>
                  <a:pt x="3978419" y="1507698"/>
                </a:cubicBezTo>
                <a:cubicBezTo>
                  <a:pt x="3670744" y="1533792"/>
                  <a:pt x="3675992" y="1491418"/>
                  <a:pt x="3574477" y="1507698"/>
                </a:cubicBezTo>
                <a:cubicBezTo>
                  <a:pt x="3472962" y="1523978"/>
                  <a:pt x="3256366" y="1511066"/>
                  <a:pt x="3170535" y="1507698"/>
                </a:cubicBezTo>
                <a:cubicBezTo>
                  <a:pt x="3084704" y="1504330"/>
                  <a:pt x="2858343" y="1515464"/>
                  <a:pt x="2620339" y="1507698"/>
                </a:cubicBezTo>
                <a:cubicBezTo>
                  <a:pt x="2382335" y="1499932"/>
                  <a:pt x="2151640" y="1482400"/>
                  <a:pt x="1777633" y="1507698"/>
                </a:cubicBezTo>
                <a:cubicBezTo>
                  <a:pt x="1403626" y="1532996"/>
                  <a:pt x="976567" y="1545462"/>
                  <a:pt x="753849" y="1507698"/>
                </a:cubicBezTo>
                <a:cubicBezTo>
                  <a:pt x="329687" y="1502474"/>
                  <a:pt x="36167" y="1104992"/>
                  <a:pt x="0" y="753849"/>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Dựa</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vào</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kết</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quả</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quan</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sát</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trong</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hoạt</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động</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Viết</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ở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Bài</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12,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lập</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dàn</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ý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cho</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đề</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bài</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đã</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chọn</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p>
        </p:txBody>
      </p:sp>
      <p:graphicFrame>
        <p:nvGraphicFramePr>
          <p:cNvPr id="44" name="Table 43">
            <a:extLst>
              <a:ext uri="{FF2B5EF4-FFF2-40B4-BE49-F238E27FC236}">
                <a16:creationId xmlns:a16="http://schemas.microsoft.com/office/drawing/2014/main" id="{6C2CFEAF-4699-F60B-B639-553B1328F411}"/>
              </a:ext>
            </a:extLst>
          </p:cNvPr>
          <p:cNvGraphicFramePr>
            <a:graphicFrameLocks noGrp="1"/>
          </p:cNvGraphicFramePr>
          <p:nvPr/>
        </p:nvGraphicFramePr>
        <p:xfrm>
          <a:off x="2133600" y="1943100"/>
          <a:ext cx="14706600" cy="7924800"/>
        </p:xfrm>
        <a:graphic>
          <a:graphicData uri="http://schemas.openxmlformats.org/drawingml/2006/table">
            <a:tbl>
              <a:tblPr firstRow="1" bandRow="1">
                <a:tableStyleId>{7DF18680-E054-41AD-8BC1-D1AEF772440D}</a:tableStyleId>
              </a:tblPr>
              <a:tblGrid>
                <a:gridCol w="2438400">
                  <a:extLst>
                    <a:ext uri="{9D8B030D-6E8A-4147-A177-3AD203B41FA5}">
                      <a16:colId xmlns:a16="http://schemas.microsoft.com/office/drawing/2014/main" val="1771592538"/>
                    </a:ext>
                  </a:extLst>
                </a:gridCol>
                <a:gridCol w="12268200">
                  <a:extLst>
                    <a:ext uri="{9D8B030D-6E8A-4147-A177-3AD203B41FA5}">
                      <a16:colId xmlns:a16="http://schemas.microsoft.com/office/drawing/2014/main" val="1395684011"/>
                    </a:ext>
                  </a:extLst>
                </a:gridCol>
              </a:tblGrid>
              <a:tr h="1322254">
                <a:tc>
                  <a:txBody>
                    <a:bodyPr/>
                    <a:lstStyle/>
                    <a:p>
                      <a:pPr algn="ctr"/>
                      <a:r>
                        <a:rPr lang="en-US" sz="4000" b="1" dirty="0" err="1">
                          <a:solidFill>
                            <a:srgbClr val="002060"/>
                          </a:solidFill>
                        </a:rPr>
                        <a:t>Mở</a:t>
                      </a:r>
                      <a:r>
                        <a:rPr lang="en-US" sz="4000" b="1" dirty="0">
                          <a:solidFill>
                            <a:srgbClr val="002060"/>
                          </a:solidFill>
                        </a:rPr>
                        <a:t> </a:t>
                      </a:r>
                      <a:r>
                        <a:rPr lang="en-US" sz="4000" b="1" dirty="0" err="1">
                          <a:solidFill>
                            <a:srgbClr val="002060"/>
                          </a:solidFill>
                        </a:rPr>
                        <a:t>bài</a:t>
                      </a:r>
                      <a:endParaRPr lang="en-US" sz="4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4492259"/>
                  </a:ext>
                </a:extLst>
              </a:tr>
              <a:tr h="4926146">
                <a:tc>
                  <a:txBody>
                    <a:bodyPr/>
                    <a:lstStyle/>
                    <a:p>
                      <a:pPr algn="ctr"/>
                      <a:r>
                        <a:rPr lang="en-US" sz="4000" b="1" dirty="0" err="1">
                          <a:solidFill>
                            <a:srgbClr val="002060"/>
                          </a:solidFill>
                        </a:rPr>
                        <a:t>Thân</a:t>
                      </a:r>
                      <a:r>
                        <a:rPr lang="en-US" sz="4000" b="1" dirty="0">
                          <a:solidFill>
                            <a:srgbClr val="002060"/>
                          </a:solidFill>
                        </a:rPr>
                        <a:t> </a:t>
                      </a:r>
                      <a:r>
                        <a:rPr lang="en-US" sz="4000" b="1" dirty="0" err="1">
                          <a:solidFill>
                            <a:srgbClr val="002060"/>
                          </a:solidFill>
                        </a:rPr>
                        <a:t>bài</a:t>
                      </a:r>
                      <a:endParaRPr lang="en-US" sz="4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71476484"/>
                  </a:ext>
                </a:extLst>
              </a:tr>
              <a:tr h="1676400">
                <a:tc>
                  <a:txBody>
                    <a:bodyPr/>
                    <a:lstStyle/>
                    <a:p>
                      <a:pPr algn="ctr"/>
                      <a:r>
                        <a:rPr lang="en-US" sz="4000" b="1" dirty="0" err="1">
                          <a:solidFill>
                            <a:srgbClr val="002060"/>
                          </a:solidFill>
                        </a:rPr>
                        <a:t>Kết</a:t>
                      </a:r>
                      <a:r>
                        <a:rPr lang="en-US" sz="4000" b="1" dirty="0">
                          <a:solidFill>
                            <a:srgbClr val="002060"/>
                          </a:solidFill>
                        </a:rPr>
                        <a:t> </a:t>
                      </a:r>
                      <a:r>
                        <a:rPr lang="en-US" sz="4000" b="1" dirty="0" err="1">
                          <a:solidFill>
                            <a:srgbClr val="002060"/>
                          </a:solidFill>
                        </a:rPr>
                        <a:t>bài</a:t>
                      </a:r>
                      <a:endParaRPr lang="en-US" sz="4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36427249"/>
                  </a:ext>
                </a:extLst>
              </a:tr>
            </a:tbl>
          </a:graphicData>
        </a:graphic>
      </p:graphicFrame>
      <p:sp>
        <p:nvSpPr>
          <p:cNvPr id="45" name="TextBox 44">
            <a:extLst>
              <a:ext uri="{FF2B5EF4-FFF2-40B4-BE49-F238E27FC236}">
                <a16:creationId xmlns:a16="http://schemas.microsoft.com/office/drawing/2014/main" id="{69DA4EAD-A0B6-0DB4-F78C-B20F8152C35A}"/>
              </a:ext>
            </a:extLst>
          </p:cNvPr>
          <p:cNvSpPr txBox="1"/>
          <p:nvPr/>
        </p:nvSpPr>
        <p:spPr>
          <a:xfrm>
            <a:off x="4724400" y="2019300"/>
            <a:ext cx="119634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Nêu</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những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ý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giới</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thiệu</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bao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quát</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về</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phong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cảnh</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theo</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cách</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mở</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trực</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tiếp</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hoặc</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gián</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tiếp</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sp>
        <p:nvSpPr>
          <p:cNvPr id="46" name="TextBox 45">
            <a:extLst>
              <a:ext uri="{FF2B5EF4-FFF2-40B4-BE49-F238E27FC236}">
                <a16:creationId xmlns:a16="http://schemas.microsoft.com/office/drawing/2014/main" id="{3641A40E-22D9-873E-E460-83A0DC978ED7}"/>
              </a:ext>
            </a:extLst>
          </p:cNvPr>
          <p:cNvSpPr txBox="1"/>
          <p:nvPr/>
        </p:nvSpPr>
        <p:spPr>
          <a:xfrm>
            <a:off x="4572000" y="3467100"/>
            <a:ext cx="11963400" cy="47859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Liệt kê nội dung miêu tả theo một trong các trình tự:</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không gian: Tả lần lượt từng phần hoặc từng vẻ đẹp của phong cảnh theo trình tự từ gần tới xa, từ thấp lên cao, từ trái sang phải,...</a:t>
            </a:r>
          </a:p>
          <a:p>
            <a:pPr>
              <a:spcAft>
                <a:spcPts val="500"/>
              </a:spcAft>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thời gian: Tả sự biến đổi hoặc đặc điểm của phong cảnh trong những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ời gian khác nhau (các buổi trong ngày, các mùa trong năm,...).</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a:spcAft>
                <a:spcPts val="500"/>
              </a:spcAft>
              <a:defRPr/>
            </a:pPr>
            <a:r>
              <a:rPr lang="vi-VN" sz="2800" b="1" dirty="0">
                <a:solidFill>
                  <a:srgbClr val="002060"/>
                </a:solidFill>
                <a:latin typeface="Cambria" panose="02040503050406030204" pitchFamily="18" charset="0"/>
                <a:ea typeface="Cambria" panose="02040503050406030204" pitchFamily="18" charset="0"/>
              </a:rPr>
              <a:t>Theo không gian kết hợp thời gian: tả sự đổi thay của từng sự vật, hiện tượng… trong những thời điểm khác nhau</a:t>
            </a:r>
            <a:endPar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Lưu</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ý:</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vi-VN" sz="28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Đặc điểm của phong cảnh cần được cảm nhận bằng nhiều giác quan.</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vi-VN" sz="28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Tập trung miêu tả những sự vật, hiện tượng,... nổi bật.</a:t>
            </a:r>
          </a:p>
        </p:txBody>
      </p:sp>
      <p:sp>
        <p:nvSpPr>
          <p:cNvPr id="47" name="TextBox 46">
            <a:extLst>
              <a:ext uri="{FF2B5EF4-FFF2-40B4-BE49-F238E27FC236}">
                <a16:creationId xmlns:a16="http://schemas.microsoft.com/office/drawing/2014/main" id="{445C4101-D2FA-4F37-0025-4124E0585B50}"/>
              </a:ext>
            </a:extLst>
          </p:cNvPr>
          <p:cNvSpPr txBox="1"/>
          <p:nvPr/>
        </p:nvSpPr>
        <p:spPr>
          <a:xfrm>
            <a:off x="4572000" y="8191500"/>
            <a:ext cx="12192000"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50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Nêu suy nghĩ, nhận xét hoặc tình cảm, cảm xúc đối với phong cảnh được miêu tả theo cách kết bài mở rộng hoặc không mở rộng.</a:t>
            </a:r>
          </a:p>
        </p:txBody>
      </p:sp>
    </p:spTree>
    <p:extLst>
      <p:ext uri="{BB962C8B-B14F-4D97-AF65-F5344CB8AC3E}">
        <p14:creationId xmlns:p14="http://schemas.microsoft.com/office/powerpoint/2010/main" val="33502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down)">
                                      <p:cBhvr>
                                        <p:cTn id="14" dur="500"/>
                                        <p:tgtEl>
                                          <p:spTgt spid="4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down)">
                                      <p:cBhvr>
                                        <p:cTn id="19" dur="5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wipe(down)">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down)">
                                      <p:cBhvr>
                                        <p:cTn id="2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p:bldP spid="46"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4EDFE"/>
        </a:solidFill>
        <a:effectLst/>
      </p:bgPr>
    </p:bg>
    <p:spTree>
      <p:nvGrpSpPr>
        <p:cNvPr id="1" name=""/>
        <p:cNvGrpSpPr/>
        <p:nvPr/>
      </p:nvGrpSpPr>
      <p:grpSpPr>
        <a:xfrm>
          <a:off x="0" y="0"/>
          <a:ext cx="0" cy="0"/>
          <a:chOff x="0" y="0"/>
          <a:chExt cx="0" cy="0"/>
        </a:xfrm>
      </p:grpSpPr>
      <p:sp>
        <p:nvSpPr>
          <p:cNvPr id="2" name="Freeform 2"/>
          <p:cNvSpPr/>
          <p:nvPr/>
        </p:nvSpPr>
        <p:spPr>
          <a:xfrm>
            <a:off x="0" y="4725420"/>
            <a:ext cx="18288000" cy="5561580"/>
          </a:xfrm>
          <a:custGeom>
            <a:avLst/>
            <a:gdLst/>
            <a:ahLst/>
            <a:cxnLst/>
            <a:rect l="l" t="t" r="r" b="b"/>
            <a:pathLst>
              <a:path w="18288000" h="5561580">
                <a:moveTo>
                  <a:pt x="0" y="0"/>
                </a:moveTo>
                <a:lnTo>
                  <a:pt x="18288000" y="0"/>
                </a:lnTo>
                <a:lnTo>
                  <a:pt x="18288000" y="5561580"/>
                </a:lnTo>
                <a:lnTo>
                  <a:pt x="0" y="5561580"/>
                </a:lnTo>
                <a:lnTo>
                  <a:pt x="0" y="0"/>
                </a:lnTo>
                <a:close/>
              </a:path>
            </a:pathLst>
          </a:custGeom>
          <a:blipFill>
            <a:blip r:embed="rId2"/>
            <a:stretch>
              <a:fillRect t="-138399" b="-9042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1749538" y="1028840"/>
            <a:ext cx="6558337" cy="4049773"/>
          </a:xfrm>
          <a:custGeom>
            <a:avLst/>
            <a:gdLst/>
            <a:ahLst/>
            <a:cxnLst/>
            <a:rect l="l" t="t" r="r" b="b"/>
            <a:pathLst>
              <a:path w="6558337" h="4049773">
                <a:moveTo>
                  <a:pt x="0" y="0"/>
                </a:moveTo>
                <a:lnTo>
                  <a:pt x="6558338" y="0"/>
                </a:lnTo>
                <a:lnTo>
                  <a:pt x="6558338" y="4049773"/>
                </a:lnTo>
                <a:lnTo>
                  <a:pt x="0" y="40497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3395907" y="2754029"/>
            <a:ext cx="4903235" cy="1746778"/>
          </a:xfrm>
          <a:custGeom>
            <a:avLst/>
            <a:gdLst/>
            <a:ahLst/>
            <a:cxnLst/>
            <a:rect l="l" t="t" r="r" b="b"/>
            <a:pathLst>
              <a:path w="4903235" h="1746778">
                <a:moveTo>
                  <a:pt x="4903235" y="0"/>
                </a:moveTo>
                <a:lnTo>
                  <a:pt x="0" y="0"/>
                </a:lnTo>
                <a:lnTo>
                  <a:pt x="0" y="1746778"/>
                </a:lnTo>
                <a:lnTo>
                  <a:pt x="4903235" y="1746778"/>
                </a:lnTo>
                <a:lnTo>
                  <a:pt x="490323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7872859" y="485716"/>
            <a:ext cx="2542283" cy="1086248"/>
          </a:xfrm>
          <a:custGeom>
            <a:avLst/>
            <a:gdLst/>
            <a:ahLst/>
            <a:cxnLst/>
            <a:rect l="l" t="t" r="r" b="b"/>
            <a:pathLst>
              <a:path w="2542283" h="1086248">
                <a:moveTo>
                  <a:pt x="0" y="0"/>
                </a:moveTo>
                <a:lnTo>
                  <a:pt x="2542282" y="0"/>
                </a:lnTo>
                <a:lnTo>
                  <a:pt x="2542282" y="1086248"/>
                </a:lnTo>
                <a:lnTo>
                  <a:pt x="0" y="10862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flipH="1">
            <a:off x="11329541" y="1203135"/>
            <a:ext cx="6958459" cy="4296848"/>
          </a:xfrm>
          <a:custGeom>
            <a:avLst/>
            <a:gdLst/>
            <a:ahLst/>
            <a:cxnLst/>
            <a:rect l="l" t="t" r="r" b="b"/>
            <a:pathLst>
              <a:path w="6958459" h="4296848">
                <a:moveTo>
                  <a:pt x="6958459" y="0"/>
                </a:moveTo>
                <a:lnTo>
                  <a:pt x="0" y="0"/>
                </a:lnTo>
                <a:lnTo>
                  <a:pt x="0" y="4296848"/>
                </a:lnTo>
                <a:lnTo>
                  <a:pt x="6958459" y="4296848"/>
                </a:lnTo>
                <a:lnTo>
                  <a:pt x="6958459"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5434105" y="1398351"/>
            <a:ext cx="1615807" cy="1005840"/>
          </a:xfrm>
          <a:custGeom>
            <a:avLst/>
            <a:gdLst/>
            <a:ahLst/>
            <a:cxnLst/>
            <a:rect l="l" t="t" r="r" b="b"/>
            <a:pathLst>
              <a:path w="1615807" h="1005840">
                <a:moveTo>
                  <a:pt x="0" y="0"/>
                </a:moveTo>
                <a:lnTo>
                  <a:pt x="1615807" y="0"/>
                </a:lnTo>
                <a:lnTo>
                  <a:pt x="1615807" y="1005840"/>
                </a:lnTo>
                <a:lnTo>
                  <a:pt x="0" y="100584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0" y="3627418"/>
            <a:ext cx="18288000" cy="1387107"/>
          </a:xfrm>
          <a:custGeom>
            <a:avLst/>
            <a:gdLst/>
            <a:ahLst/>
            <a:cxnLst/>
            <a:rect l="l" t="t" r="r" b="b"/>
            <a:pathLst>
              <a:path w="18288000" h="1387107">
                <a:moveTo>
                  <a:pt x="0" y="0"/>
                </a:moveTo>
                <a:lnTo>
                  <a:pt x="18288000" y="0"/>
                </a:lnTo>
                <a:lnTo>
                  <a:pt x="18288000" y="1387107"/>
                </a:lnTo>
                <a:lnTo>
                  <a:pt x="0" y="1387107"/>
                </a:lnTo>
                <a:lnTo>
                  <a:pt x="0" y="0"/>
                </a:lnTo>
                <a:close/>
              </a:path>
            </a:pathLst>
          </a:custGeom>
          <a:blipFill>
            <a:blip r:embed="rId11">
              <a:extLst>
                <a:ext uri="{96DAC541-7B7A-43D3-8B79-37D633B846F1}">
                  <asvg:svgBlip xmlns:asvg="http://schemas.microsoft.com/office/drawing/2016/SVG/main" r:embed="rId12"/>
                </a:ext>
              </a:extLst>
            </a:blip>
            <a:stretch>
              <a:fillRect b="-3596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14663018" y="2252879"/>
            <a:ext cx="1493508" cy="2510097"/>
          </a:xfrm>
          <a:custGeom>
            <a:avLst/>
            <a:gdLst/>
            <a:ahLst/>
            <a:cxnLst/>
            <a:rect l="l" t="t" r="r" b="b"/>
            <a:pathLst>
              <a:path w="1493508" h="2510097">
                <a:moveTo>
                  <a:pt x="0" y="0"/>
                </a:moveTo>
                <a:lnTo>
                  <a:pt x="1493507" y="0"/>
                </a:lnTo>
                <a:lnTo>
                  <a:pt x="1493507" y="2510097"/>
                </a:lnTo>
                <a:lnTo>
                  <a:pt x="0" y="251009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2398875" y="1884990"/>
            <a:ext cx="1712402" cy="2877986"/>
          </a:xfrm>
          <a:custGeom>
            <a:avLst/>
            <a:gdLst/>
            <a:ahLst/>
            <a:cxnLst/>
            <a:rect l="l" t="t" r="r" b="b"/>
            <a:pathLst>
              <a:path w="1712402" h="2877986">
                <a:moveTo>
                  <a:pt x="0" y="0"/>
                </a:moveTo>
                <a:lnTo>
                  <a:pt x="1712401" y="0"/>
                </a:lnTo>
                <a:lnTo>
                  <a:pt x="1712401" y="2877986"/>
                </a:lnTo>
                <a:lnTo>
                  <a:pt x="0" y="287798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16399120" y="2689941"/>
            <a:ext cx="1301585" cy="2187537"/>
          </a:xfrm>
          <a:custGeom>
            <a:avLst/>
            <a:gdLst/>
            <a:ahLst/>
            <a:cxnLst/>
            <a:rect l="l" t="t" r="r" b="b"/>
            <a:pathLst>
              <a:path w="1301585" h="2187537">
                <a:moveTo>
                  <a:pt x="0" y="0"/>
                </a:moveTo>
                <a:lnTo>
                  <a:pt x="1301585" y="0"/>
                </a:lnTo>
                <a:lnTo>
                  <a:pt x="1301585" y="2187538"/>
                </a:lnTo>
                <a:lnTo>
                  <a:pt x="0" y="218753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2220867" y="1834932"/>
            <a:ext cx="1771971" cy="2978102"/>
          </a:xfrm>
          <a:custGeom>
            <a:avLst/>
            <a:gdLst/>
            <a:ahLst/>
            <a:cxnLst/>
            <a:rect l="l" t="t" r="r" b="b"/>
            <a:pathLst>
              <a:path w="1771971" h="2978102">
                <a:moveTo>
                  <a:pt x="0" y="0"/>
                </a:moveTo>
                <a:lnTo>
                  <a:pt x="1771971" y="0"/>
                </a:lnTo>
                <a:lnTo>
                  <a:pt x="1771971" y="2978102"/>
                </a:lnTo>
                <a:lnTo>
                  <a:pt x="0" y="297810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629355" y="2146919"/>
            <a:ext cx="1624683" cy="2730559"/>
          </a:xfrm>
          <a:custGeom>
            <a:avLst/>
            <a:gdLst/>
            <a:ahLst/>
            <a:cxnLst/>
            <a:rect l="l" t="t" r="r" b="b"/>
            <a:pathLst>
              <a:path w="1624683" h="2730559">
                <a:moveTo>
                  <a:pt x="0" y="0"/>
                </a:moveTo>
                <a:lnTo>
                  <a:pt x="1624683" y="0"/>
                </a:lnTo>
                <a:lnTo>
                  <a:pt x="1624683" y="2730560"/>
                </a:lnTo>
                <a:lnTo>
                  <a:pt x="0" y="273056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722614" y="3001458"/>
            <a:ext cx="3487478" cy="2035816"/>
          </a:xfrm>
          <a:custGeom>
            <a:avLst/>
            <a:gdLst/>
            <a:ahLst/>
            <a:cxnLst/>
            <a:rect l="l" t="t" r="r" b="b"/>
            <a:pathLst>
              <a:path w="3487478" h="2035816">
                <a:moveTo>
                  <a:pt x="0" y="0"/>
                </a:moveTo>
                <a:lnTo>
                  <a:pt x="3487478" y="0"/>
                </a:lnTo>
                <a:lnTo>
                  <a:pt x="3487478" y="2035816"/>
                </a:lnTo>
                <a:lnTo>
                  <a:pt x="0" y="203581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13182505" y="3001458"/>
            <a:ext cx="2583161" cy="1876021"/>
          </a:xfrm>
          <a:custGeom>
            <a:avLst/>
            <a:gdLst/>
            <a:ahLst/>
            <a:cxnLst/>
            <a:rect l="l" t="t" r="r" b="b"/>
            <a:pathLst>
              <a:path w="2583161" h="1876021">
                <a:moveTo>
                  <a:pt x="0" y="0"/>
                </a:moveTo>
                <a:lnTo>
                  <a:pt x="2583160" y="0"/>
                </a:lnTo>
                <a:lnTo>
                  <a:pt x="2583160" y="1876021"/>
                </a:lnTo>
                <a:lnTo>
                  <a:pt x="0" y="1876021"/>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a:off x="4230963" y="3381920"/>
            <a:ext cx="2247993" cy="1632605"/>
          </a:xfrm>
          <a:custGeom>
            <a:avLst/>
            <a:gdLst/>
            <a:ahLst/>
            <a:cxnLst/>
            <a:rect l="l" t="t" r="r" b="b"/>
            <a:pathLst>
              <a:path w="2247993" h="1632605">
                <a:moveTo>
                  <a:pt x="0" y="0"/>
                </a:moveTo>
                <a:lnTo>
                  <a:pt x="2247993" y="0"/>
                </a:lnTo>
                <a:lnTo>
                  <a:pt x="2247993" y="1632605"/>
                </a:lnTo>
                <a:lnTo>
                  <a:pt x="0" y="163260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rot="-10800000">
            <a:off x="0" y="4439070"/>
            <a:ext cx="18288000" cy="1387107"/>
          </a:xfrm>
          <a:custGeom>
            <a:avLst/>
            <a:gdLst/>
            <a:ahLst/>
            <a:cxnLst/>
            <a:rect l="l" t="t" r="r" b="b"/>
            <a:pathLst>
              <a:path w="18288000" h="1387107">
                <a:moveTo>
                  <a:pt x="0" y="0"/>
                </a:moveTo>
                <a:lnTo>
                  <a:pt x="18288000" y="0"/>
                </a:lnTo>
                <a:lnTo>
                  <a:pt x="18288000" y="1387107"/>
                </a:lnTo>
                <a:lnTo>
                  <a:pt x="0" y="1387107"/>
                </a:lnTo>
                <a:lnTo>
                  <a:pt x="0" y="0"/>
                </a:lnTo>
                <a:close/>
              </a:path>
            </a:pathLst>
          </a:custGeom>
          <a:blipFill>
            <a:blip r:embed="rId23">
              <a:extLst>
                <a:ext uri="{96DAC541-7B7A-43D3-8B79-37D633B846F1}">
                  <asvg:svgBlip xmlns:asvg="http://schemas.microsoft.com/office/drawing/2016/SVG/main" r:embed="rId24"/>
                </a:ext>
              </a:extLst>
            </a:blip>
            <a:stretch>
              <a:fillRect b="-3596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550764" y="8825059"/>
            <a:ext cx="8091350" cy="2854040"/>
          </a:xfrm>
          <a:custGeom>
            <a:avLst/>
            <a:gdLst/>
            <a:ahLst/>
            <a:cxnLst/>
            <a:rect l="l" t="t" r="r" b="b"/>
            <a:pathLst>
              <a:path w="8091350" h="2854040">
                <a:moveTo>
                  <a:pt x="0" y="0"/>
                </a:moveTo>
                <a:lnTo>
                  <a:pt x="8091350" y="0"/>
                </a:lnTo>
                <a:lnTo>
                  <a:pt x="8091350" y="2854040"/>
                </a:lnTo>
                <a:lnTo>
                  <a:pt x="0" y="2854040"/>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flipH="1">
            <a:off x="10890066" y="8825059"/>
            <a:ext cx="8091350" cy="2854040"/>
          </a:xfrm>
          <a:custGeom>
            <a:avLst/>
            <a:gdLst/>
            <a:ahLst/>
            <a:cxnLst/>
            <a:rect l="l" t="t" r="r" b="b"/>
            <a:pathLst>
              <a:path w="8091350" h="2854040">
                <a:moveTo>
                  <a:pt x="8091350" y="0"/>
                </a:moveTo>
                <a:lnTo>
                  <a:pt x="0" y="0"/>
                </a:lnTo>
                <a:lnTo>
                  <a:pt x="0" y="2854040"/>
                </a:lnTo>
                <a:lnTo>
                  <a:pt x="8091350" y="2854040"/>
                </a:lnTo>
                <a:lnTo>
                  <a:pt x="809135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a:off x="6920876" y="6488390"/>
            <a:ext cx="4446248" cy="4114800"/>
          </a:xfrm>
          <a:custGeom>
            <a:avLst/>
            <a:gdLst/>
            <a:ahLst/>
            <a:cxnLst/>
            <a:rect l="l" t="t" r="r" b="b"/>
            <a:pathLst>
              <a:path w="4446248" h="4114800">
                <a:moveTo>
                  <a:pt x="0" y="0"/>
                </a:moveTo>
                <a:lnTo>
                  <a:pt x="4446248" y="0"/>
                </a:lnTo>
                <a:lnTo>
                  <a:pt x="4446248" y="4114800"/>
                </a:lnTo>
                <a:lnTo>
                  <a:pt x="0" y="4114800"/>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25"/>
          <p:cNvGrpSpPr/>
          <p:nvPr/>
        </p:nvGrpSpPr>
        <p:grpSpPr>
          <a:xfrm>
            <a:off x="1028700" y="495300"/>
            <a:ext cx="16421100" cy="9791700"/>
            <a:chOff x="0" y="0"/>
            <a:chExt cx="2046781" cy="1338021"/>
          </a:xfrm>
        </p:grpSpPr>
        <p:sp>
          <p:nvSpPr>
            <p:cNvPr id="26" name="Freeform 26"/>
            <p:cNvSpPr/>
            <p:nvPr/>
          </p:nvSpPr>
          <p:spPr>
            <a:xfrm>
              <a:off x="0" y="0"/>
              <a:ext cx="2046781" cy="1338021"/>
            </a:xfrm>
            <a:custGeom>
              <a:avLst/>
              <a:gdLst/>
              <a:ahLst/>
              <a:cxnLst/>
              <a:rect l="l" t="t" r="r" b="b"/>
              <a:pathLst>
                <a:path w="2046781" h="1338021">
                  <a:moveTo>
                    <a:pt x="50807" y="0"/>
                  </a:moveTo>
                  <a:lnTo>
                    <a:pt x="1995975" y="0"/>
                  </a:lnTo>
                  <a:cubicBezTo>
                    <a:pt x="2009450" y="0"/>
                    <a:pt x="2022372" y="5353"/>
                    <a:pt x="2031901" y="14881"/>
                  </a:cubicBezTo>
                  <a:cubicBezTo>
                    <a:pt x="2041429" y="24409"/>
                    <a:pt x="2046781" y="37332"/>
                    <a:pt x="2046781" y="50807"/>
                  </a:cubicBezTo>
                  <a:lnTo>
                    <a:pt x="2046781" y="1287214"/>
                  </a:lnTo>
                  <a:cubicBezTo>
                    <a:pt x="2046781" y="1300689"/>
                    <a:pt x="2041429" y="1313612"/>
                    <a:pt x="2031901" y="1323140"/>
                  </a:cubicBezTo>
                  <a:cubicBezTo>
                    <a:pt x="2022372" y="1332668"/>
                    <a:pt x="2009450" y="1338021"/>
                    <a:pt x="1995975" y="1338021"/>
                  </a:cubicBezTo>
                  <a:lnTo>
                    <a:pt x="50807" y="1338021"/>
                  </a:lnTo>
                  <a:cubicBezTo>
                    <a:pt x="37332" y="1338021"/>
                    <a:pt x="24409" y="1332668"/>
                    <a:pt x="14881" y="1323140"/>
                  </a:cubicBezTo>
                  <a:cubicBezTo>
                    <a:pt x="5353" y="1313612"/>
                    <a:pt x="0" y="1300689"/>
                    <a:pt x="0" y="1287214"/>
                  </a:cubicBezTo>
                  <a:lnTo>
                    <a:pt x="0" y="50807"/>
                  </a:lnTo>
                  <a:cubicBezTo>
                    <a:pt x="0" y="37332"/>
                    <a:pt x="5353" y="24409"/>
                    <a:pt x="14881" y="14881"/>
                  </a:cubicBezTo>
                  <a:cubicBezTo>
                    <a:pt x="24409" y="5353"/>
                    <a:pt x="37332" y="0"/>
                    <a:pt x="50807" y="0"/>
                  </a:cubicBezTo>
                  <a:close/>
                </a:path>
              </a:pathLst>
            </a:custGeom>
            <a:solidFill>
              <a:srgbClr val="FFFFFF">
                <a:alpha val="89804"/>
              </a:srgbClr>
            </a:solidFill>
            <a:ln w="95250" cap="rnd">
              <a:solidFill>
                <a:srgbClr val="FBD35B">
                  <a:alpha val="89804"/>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TextBox 27"/>
            <p:cNvSpPr txBox="1"/>
            <p:nvPr/>
          </p:nvSpPr>
          <p:spPr>
            <a:xfrm>
              <a:off x="0" y="-76200"/>
              <a:ext cx="2046781" cy="141422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Freeform 28"/>
          <p:cNvSpPr/>
          <p:nvPr/>
        </p:nvSpPr>
        <p:spPr>
          <a:xfrm>
            <a:off x="361650" y="850815"/>
            <a:ext cx="1334101" cy="793184"/>
          </a:xfrm>
          <a:custGeom>
            <a:avLst/>
            <a:gdLst/>
            <a:ahLst/>
            <a:cxnLst/>
            <a:rect l="l" t="t" r="r" b="b"/>
            <a:pathLst>
              <a:path w="1334101" h="793184">
                <a:moveTo>
                  <a:pt x="0" y="0"/>
                </a:moveTo>
                <a:lnTo>
                  <a:pt x="1334100" y="0"/>
                </a:lnTo>
                <a:lnTo>
                  <a:pt x="1334100" y="793184"/>
                </a:lnTo>
                <a:lnTo>
                  <a:pt x="0" y="793184"/>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9">
            <a:extLst>
              <a:ext uri="{FF2B5EF4-FFF2-40B4-BE49-F238E27FC236}">
                <a16:creationId xmlns:a16="http://schemas.microsoft.com/office/drawing/2014/main" id="{B22A0929-D488-9D09-A4DD-BB4CA8AC4004}"/>
              </a:ext>
            </a:extLst>
          </p:cNvPr>
          <p:cNvGrpSpPr/>
          <p:nvPr/>
        </p:nvGrpSpPr>
        <p:grpSpPr>
          <a:xfrm>
            <a:off x="1600200" y="1181100"/>
            <a:ext cx="3024000" cy="1068480"/>
            <a:chOff x="1676400" y="1714500"/>
            <a:chExt cx="3024000" cy="1068480"/>
          </a:xfrm>
        </p:grpSpPr>
        <p:sp>
          <p:nvSpPr>
            <p:cNvPr id="24" name="Freeform 10">
              <a:extLst>
                <a:ext uri="{FF2B5EF4-FFF2-40B4-BE49-F238E27FC236}">
                  <a16:creationId xmlns:a16="http://schemas.microsoft.com/office/drawing/2014/main" id="{65FA9EDE-8372-A7BE-E8A1-97977DB81F6E}"/>
                </a:ext>
              </a:extLst>
            </p:cNvPr>
            <p:cNvSpPr/>
            <p:nvPr/>
          </p:nvSpPr>
          <p:spPr>
            <a:xfrm>
              <a:off x="1676400" y="1714500"/>
              <a:ext cx="3024000" cy="1068480"/>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en-US" b="1"/>
            </a:p>
          </p:txBody>
        </p:sp>
        <p:sp>
          <p:nvSpPr>
            <p:cNvPr id="29" name="TextBox 28">
              <a:extLst>
                <a:ext uri="{FF2B5EF4-FFF2-40B4-BE49-F238E27FC236}">
                  <a16:creationId xmlns:a16="http://schemas.microsoft.com/office/drawing/2014/main" id="{B7A0CE61-F0A9-1F51-9BE8-3252D9189F7E}"/>
                </a:ext>
              </a:extLst>
            </p:cNvPr>
            <p:cNvSpPr txBox="1"/>
            <p:nvPr/>
          </p:nvSpPr>
          <p:spPr>
            <a:xfrm>
              <a:off x="2362200" y="2019300"/>
              <a:ext cx="2133600" cy="707886"/>
            </a:xfrm>
            <a:prstGeom prst="rect">
              <a:avLst/>
            </a:prstGeom>
            <a:noFill/>
          </p:spPr>
          <p:txBody>
            <a:bodyPr wrap="square" rtlCol="0">
              <a:spAutoFit/>
            </a:bodyPr>
            <a:lstStyle/>
            <a:p>
              <a:r>
                <a:rPr lang="en-US" sz="4000" b="1" dirty="0" err="1"/>
                <a:t>Mở</a:t>
              </a:r>
              <a:r>
                <a:rPr lang="en-US" sz="4000" b="1" dirty="0"/>
                <a:t> </a:t>
              </a:r>
              <a:r>
                <a:rPr lang="en-US" sz="4000" b="1" dirty="0" err="1"/>
                <a:t>bài</a:t>
              </a:r>
              <a:endParaRPr lang="en-US" sz="4000" b="1" dirty="0"/>
            </a:p>
          </p:txBody>
        </p:sp>
      </p:grpSp>
      <p:cxnSp>
        <p:nvCxnSpPr>
          <p:cNvPr id="41" name="Straight Arrow Connector 40">
            <a:extLst>
              <a:ext uri="{FF2B5EF4-FFF2-40B4-BE49-F238E27FC236}">
                <a16:creationId xmlns:a16="http://schemas.microsoft.com/office/drawing/2014/main" id="{59B724BE-F7EF-201D-4FB1-FD5849AC750C}"/>
              </a:ext>
            </a:extLst>
          </p:cNvPr>
          <p:cNvCxnSpPr>
            <a:cxnSpLocks/>
          </p:cNvCxnSpPr>
          <p:nvPr/>
        </p:nvCxnSpPr>
        <p:spPr>
          <a:xfrm>
            <a:off x="4572000" y="1866900"/>
            <a:ext cx="10668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9" name="Freeform 7">
            <a:extLst>
              <a:ext uri="{FF2B5EF4-FFF2-40B4-BE49-F238E27FC236}">
                <a16:creationId xmlns:a16="http://schemas.microsoft.com/office/drawing/2014/main" id="{4B583AB3-A3E3-75BC-7AEA-AC8DB6C04DDC}"/>
              </a:ext>
            </a:extLst>
          </p:cNvPr>
          <p:cNvSpPr/>
          <p:nvPr/>
        </p:nvSpPr>
        <p:spPr>
          <a:xfrm>
            <a:off x="5562600" y="1257300"/>
            <a:ext cx="6019800" cy="1043280"/>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endParaRPr lang="en-US"/>
          </a:p>
        </p:txBody>
      </p:sp>
      <p:sp>
        <p:nvSpPr>
          <p:cNvPr id="50" name="TextBox 49">
            <a:extLst>
              <a:ext uri="{FF2B5EF4-FFF2-40B4-BE49-F238E27FC236}">
                <a16:creationId xmlns:a16="http://schemas.microsoft.com/office/drawing/2014/main" id="{72E5F6FE-3B74-415E-687E-694624F5C709}"/>
              </a:ext>
            </a:extLst>
          </p:cNvPr>
          <p:cNvSpPr txBox="1"/>
          <p:nvPr/>
        </p:nvSpPr>
        <p:spPr>
          <a:xfrm>
            <a:off x="6019800" y="1485900"/>
            <a:ext cx="5562600" cy="523220"/>
          </a:xfrm>
          <a:prstGeom prst="rect">
            <a:avLst/>
          </a:prstGeom>
          <a:noFill/>
        </p:spPr>
        <p:txBody>
          <a:bodyPr wrap="square" rtlCol="0">
            <a:spAutoFit/>
          </a:bodyPr>
          <a:lstStyle/>
          <a:p>
            <a:r>
              <a:rPr lang="en-US" sz="2800" b="1" dirty="0" err="1"/>
              <a:t>Giới</a:t>
            </a:r>
            <a:r>
              <a:rPr lang="en-US" sz="2800" b="1" dirty="0"/>
              <a:t> </a:t>
            </a:r>
            <a:r>
              <a:rPr lang="en-US" sz="2800" b="1" dirty="0" err="1"/>
              <a:t>thiệu</a:t>
            </a:r>
            <a:r>
              <a:rPr lang="en-US" sz="2800" b="1" dirty="0"/>
              <a:t> bao </a:t>
            </a:r>
            <a:r>
              <a:rPr lang="en-US" sz="2800" b="1" dirty="0" err="1"/>
              <a:t>quát</a:t>
            </a:r>
            <a:r>
              <a:rPr lang="en-US" sz="2800" b="1" dirty="0"/>
              <a:t> </a:t>
            </a:r>
            <a:r>
              <a:rPr lang="en-US" sz="2800" b="1" dirty="0" err="1"/>
              <a:t>về</a:t>
            </a:r>
            <a:r>
              <a:rPr lang="en-US" sz="2800" b="1" dirty="0"/>
              <a:t> </a:t>
            </a:r>
            <a:r>
              <a:rPr lang="en-US" sz="2800" b="1" dirty="0" err="1"/>
              <a:t>phong</a:t>
            </a:r>
            <a:r>
              <a:rPr lang="en-US" sz="2800" b="1" dirty="0"/>
              <a:t> </a:t>
            </a:r>
            <a:r>
              <a:rPr lang="en-US" sz="2800" b="1" dirty="0" err="1"/>
              <a:t>cảnh</a:t>
            </a:r>
            <a:endParaRPr lang="en-US" sz="2800" b="1" dirty="0"/>
          </a:p>
        </p:txBody>
      </p:sp>
      <p:cxnSp>
        <p:nvCxnSpPr>
          <p:cNvPr id="55" name="Straight Arrow Connector 54">
            <a:extLst>
              <a:ext uri="{FF2B5EF4-FFF2-40B4-BE49-F238E27FC236}">
                <a16:creationId xmlns:a16="http://schemas.microsoft.com/office/drawing/2014/main" id="{7D8EE14D-9AB3-18EC-0BBF-8F330B8FF92E}"/>
              </a:ext>
            </a:extLst>
          </p:cNvPr>
          <p:cNvCxnSpPr>
            <a:cxnSpLocks/>
          </p:cNvCxnSpPr>
          <p:nvPr/>
        </p:nvCxnSpPr>
        <p:spPr>
          <a:xfrm flipV="1">
            <a:off x="11506200" y="1257300"/>
            <a:ext cx="990600" cy="533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7" name="Freeform 5">
            <a:extLst>
              <a:ext uri="{FF2B5EF4-FFF2-40B4-BE49-F238E27FC236}">
                <a16:creationId xmlns:a16="http://schemas.microsoft.com/office/drawing/2014/main" id="{E235AC02-DD6A-6A01-F910-D0B71799B62E}"/>
              </a:ext>
            </a:extLst>
          </p:cNvPr>
          <p:cNvSpPr/>
          <p:nvPr/>
        </p:nvSpPr>
        <p:spPr>
          <a:xfrm>
            <a:off x="12420600" y="876300"/>
            <a:ext cx="3733800" cy="762000"/>
          </a:xfrm>
          <a:custGeom>
            <a:avLst/>
            <a:gdLst/>
            <a:ahLst/>
            <a:cxnLst/>
            <a:rect l="l" t="t" r="r" b="b"/>
            <a:pathLst>
              <a:path w="3024000" h="536760">
                <a:moveTo>
                  <a:pt x="0" y="0"/>
                </a:moveTo>
                <a:lnTo>
                  <a:pt x="3024000" y="0"/>
                </a:lnTo>
                <a:lnTo>
                  <a:pt x="3024000" y="536760"/>
                </a:lnTo>
                <a:lnTo>
                  <a:pt x="0" y="536760"/>
                </a:lnTo>
                <a:lnTo>
                  <a:pt x="0" y="0"/>
                </a:lnTo>
                <a:close/>
              </a:path>
            </a:pathLst>
          </a:custGeom>
          <a:blipFill>
            <a:blip r:embed="rId35">
              <a:extLst>
                <a:ext uri="{96DAC541-7B7A-43D3-8B79-37D633B846F1}">
                  <asvg:svgBlip xmlns:asvg="http://schemas.microsoft.com/office/drawing/2016/SVG/main" r:embed="rId36"/>
                </a:ext>
              </a:extLst>
            </a:blip>
            <a:stretch>
              <a:fillRect/>
            </a:stretch>
          </a:blipFill>
        </p:spPr>
        <p:txBody>
          <a:bodyPr/>
          <a:lstStyle/>
          <a:p>
            <a:endParaRPr lang="en-US"/>
          </a:p>
        </p:txBody>
      </p:sp>
      <p:sp>
        <p:nvSpPr>
          <p:cNvPr id="58" name="TextBox 57">
            <a:extLst>
              <a:ext uri="{FF2B5EF4-FFF2-40B4-BE49-F238E27FC236}">
                <a16:creationId xmlns:a16="http://schemas.microsoft.com/office/drawing/2014/main" id="{98B94A1D-F0D3-E2C3-3398-7491CD44D6B6}"/>
              </a:ext>
            </a:extLst>
          </p:cNvPr>
          <p:cNvSpPr txBox="1"/>
          <p:nvPr/>
        </p:nvSpPr>
        <p:spPr>
          <a:xfrm>
            <a:off x="12954000" y="952500"/>
            <a:ext cx="3810000" cy="523220"/>
          </a:xfrm>
          <a:prstGeom prst="rect">
            <a:avLst/>
          </a:prstGeom>
          <a:noFill/>
        </p:spPr>
        <p:txBody>
          <a:bodyPr wrap="square" rtlCol="0">
            <a:spAutoFit/>
          </a:bodyPr>
          <a:lstStyle/>
          <a:p>
            <a:r>
              <a:rPr lang="en-US" sz="2800" b="1" dirty="0" err="1"/>
              <a:t>Mở</a:t>
            </a:r>
            <a:r>
              <a:rPr lang="en-US" sz="2800" b="1" dirty="0"/>
              <a:t> </a:t>
            </a:r>
            <a:r>
              <a:rPr lang="en-US" sz="2800" b="1" dirty="0" err="1"/>
              <a:t>bài</a:t>
            </a:r>
            <a:r>
              <a:rPr lang="en-US" sz="2800" b="1" dirty="0"/>
              <a:t> </a:t>
            </a:r>
            <a:r>
              <a:rPr lang="en-US" sz="2800" b="1" dirty="0" err="1"/>
              <a:t>trực</a:t>
            </a:r>
            <a:r>
              <a:rPr lang="en-US" sz="2800" b="1" dirty="0"/>
              <a:t> </a:t>
            </a:r>
            <a:r>
              <a:rPr lang="en-US" sz="2800" b="1" dirty="0" err="1"/>
              <a:t>tiếp</a:t>
            </a:r>
            <a:endParaRPr lang="en-US" sz="2800" b="1" dirty="0"/>
          </a:p>
        </p:txBody>
      </p:sp>
      <p:cxnSp>
        <p:nvCxnSpPr>
          <p:cNvPr id="59" name="Straight Arrow Connector 58">
            <a:extLst>
              <a:ext uri="{FF2B5EF4-FFF2-40B4-BE49-F238E27FC236}">
                <a16:creationId xmlns:a16="http://schemas.microsoft.com/office/drawing/2014/main" id="{CD07EDCA-40EE-B96F-60D0-837CB827C8EF}"/>
              </a:ext>
            </a:extLst>
          </p:cNvPr>
          <p:cNvCxnSpPr>
            <a:cxnSpLocks/>
          </p:cNvCxnSpPr>
          <p:nvPr/>
        </p:nvCxnSpPr>
        <p:spPr>
          <a:xfrm>
            <a:off x="11582400" y="2019300"/>
            <a:ext cx="990600" cy="381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0" name="Freeform 5">
            <a:extLst>
              <a:ext uri="{FF2B5EF4-FFF2-40B4-BE49-F238E27FC236}">
                <a16:creationId xmlns:a16="http://schemas.microsoft.com/office/drawing/2014/main" id="{DC55214D-22AA-517E-858E-88ECCAF688AD}"/>
              </a:ext>
            </a:extLst>
          </p:cNvPr>
          <p:cNvSpPr/>
          <p:nvPr/>
        </p:nvSpPr>
        <p:spPr>
          <a:xfrm>
            <a:off x="12496800" y="2019300"/>
            <a:ext cx="3733800" cy="762000"/>
          </a:xfrm>
          <a:custGeom>
            <a:avLst/>
            <a:gdLst/>
            <a:ahLst/>
            <a:cxnLst/>
            <a:rect l="l" t="t" r="r" b="b"/>
            <a:pathLst>
              <a:path w="3024000" h="536760">
                <a:moveTo>
                  <a:pt x="0" y="0"/>
                </a:moveTo>
                <a:lnTo>
                  <a:pt x="3024000" y="0"/>
                </a:lnTo>
                <a:lnTo>
                  <a:pt x="3024000" y="536760"/>
                </a:lnTo>
                <a:lnTo>
                  <a:pt x="0" y="536760"/>
                </a:lnTo>
                <a:lnTo>
                  <a:pt x="0" y="0"/>
                </a:lnTo>
                <a:close/>
              </a:path>
            </a:pathLst>
          </a:custGeom>
          <a:blipFill>
            <a:blip r:embed="rId35">
              <a:extLst>
                <a:ext uri="{96DAC541-7B7A-43D3-8B79-37D633B846F1}">
                  <asvg:svgBlip xmlns:asvg="http://schemas.microsoft.com/office/drawing/2016/SVG/main" r:embed="rId36"/>
                </a:ext>
              </a:extLst>
            </a:blip>
            <a:stretch>
              <a:fillRect/>
            </a:stretch>
          </a:blipFill>
        </p:spPr>
        <p:txBody>
          <a:bodyPr/>
          <a:lstStyle/>
          <a:p>
            <a:endParaRPr lang="en-US"/>
          </a:p>
        </p:txBody>
      </p:sp>
      <p:sp>
        <p:nvSpPr>
          <p:cNvPr id="61" name="TextBox 60">
            <a:extLst>
              <a:ext uri="{FF2B5EF4-FFF2-40B4-BE49-F238E27FC236}">
                <a16:creationId xmlns:a16="http://schemas.microsoft.com/office/drawing/2014/main" id="{2BDECBE2-635E-0150-FCCC-DD93E68F1E6F}"/>
              </a:ext>
            </a:extLst>
          </p:cNvPr>
          <p:cNvSpPr txBox="1"/>
          <p:nvPr/>
        </p:nvSpPr>
        <p:spPr>
          <a:xfrm>
            <a:off x="13030200" y="2095500"/>
            <a:ext cx="3810000" cy="523220"/>
          </a:xfrm>
          <a:prstGeom prst="rect">
            <a:avLst/>
          </a:prstGeom>
          <a:noFill/>
        </p:spPr>
        <p:txBody>
          <a:bodyPr wrap="square" rtlCol="0">
            <a:spAutoFit/>
          </a:bodyPr>
          <a:lstStyle/>
          <a:p>
            <a:r>
              <a:rPr lang="en-US" sz="2800" b="1" dirty="0" err="1"/>
              <a:t>Mở</a:t>
            </a:r>
            <a:r>
              <a:rPr lang="en-US" sz="2800" b="1" dirty="0"/>
              <a:t> </a:t>
            </a:r>
            <a:r>
              <a:rPr lang="en-US" sz="2800" b="1" dirty="0" err="1"/>
              <a:t>bài</a:t>
            </a:r>
            <a:r>
              <a:rPr lang="en-US" sz="2800" b="1" dirty="0"/>
              <a:t> </a:t>
            </a:r>
            <a:r>
              <a:rPr lang="en-US" sz="2800" b="1" dirty="0" err="1"/>
              <a:t>gián</a:t>
            </a:r>
            <a:r>
              <a:rPr lang="en-US" sz="2800" b="1" dirty="0"/>
              <a:t> </a:t>
            </a:r>
            <a:r>
              <a:rPr lang="en-US" sz="2800" b="1" dirty="0" err="1"/>
              <a:t>tiếp</a:t>
            </a:r>
            <a:endParaRPr lang="en-US" sz="2800" b="1" dirty="0"/>
          </a:p>
        </p:txBody>
      </p:sp>
      <p:grpSp>
        <p:nvGrpSpPr>
          <p:cNvPr id="63" name="Group 62">
            <a:extLst>
              <a:ext uri="{FF2B5EF4-FFF2-40B4-BE49-F238E27FC236}">
                <a16:creationId xmlns:a16="http://schemas.microsoft.com/office/drawing/2014/main" id="{060FC484-CEDF-C805-51B5-6B326F6060BA}"/>
              </a:ext>
            </a:extLst>
          </p:cNvPr>
          <p:cNvGrpSpPr/>
          <p:nvPr/>
        </p:nvGrpSpPr>
        <p:grpSpPr>
          <a:xfrm>
            <a:off x="1600200" y="4152900"/>
            <a:ext cx="3024000" cy="1068480"/>
            <a:chOff x="1676400" y="1714500"/>
            <a:chExt cx="3024000" cy="1068480"/>
          </a:xfrm>
        </p:grpSpPr>
        <p:sp>
          <p:nvSpPr>
            <p:cNvPr id="64" name="Freeform 10">
              <a:extLst>
                <a:ext uri="{FF2B5EF4-FFF2-40B4-BE49-F238E27FC236}">
                  <a16:creationId xmlns:a16="http://schemas.microsoft.com/office/drawing/2014/main" id="{243B6C3F-66C9-FCC9-2B3A-B17BF8B0D492}"/>
                </a:ext>
              </a:extLst>
            </p:cNvPr>
            <p:cNvSpPr/>
            <p:nvPr/>
          </p:nvSpPr>
          <p:spPr>
            <a:xfrm>
              <a:off x="1676400" y="1714500"/>
              <a:ext cx="3024000" cy="1068480"/>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en-US" b="1"/>
            </a:p>
          </p:txBody>
        </p:sp>
        <p:sp>
          <p:nvSpPr>
            <p:cNvPr id="65" name="TextBox 64">
              <a:extLst>
                <a:ext uri="{FF2B5EF4-FFF2-40B4-BE49-F238E27FC236}">
                  <a16:creationId xmlns:a16="http://schemas.microsoft.com/office/drawing/2014/main" id="{06B7AAA6-DB89-2F5F-D001-63F99B3A3E67}"/>
                </a:ext>
              </a:extLst>
            </p:cNvPr>
            <p:cNvSpPr txBox="1"/>
            <p:nvPr/>
          </p:nvSpPr>
          <p:spPr>
            <a:xfrm>
              <a:off x="2362200" y="2019300"/>
              <a:ext cx="2133600" cy="707886"/>
            </a:xfrm>
            <a:prstGeom prst="rect">
              <a:avLst/>
            </a:prstGeom>
            <a:noFill/>
          </p:spPr>
          <p:txBody>
            <a:bodyPr wrap="square" rtlCol="0">
              <a:spAutoFit/>
            </a:bodyPr>
            <a:lstStyle/>
            <a:p>
              <a:r>
                <a:rPr lang="en-US" sz="4000" b="1" dirty="0" err="1"/>
                <a:t>Thân</a:t>
              </a:r>
              <a:r>
                <a:rPr lang="en-US" sz="4000" b="1" dirty="0"/>
                <a:t> </a:t>
              </a:r>
              <a:r>
                <a:rPr lang="en-US" sz="4000" b="1" dirty="0" err="1"/>
                <a:t>bài</a:t>
              </a:r>
              <a:endParaRPr lang="en-US" sz="4000" b="1" dirty="0"/>
            </a:p>
          </p:txBody>
        </p:sp>
      </p:grpSp>
      <p:cxnSp>
        <p:nvCxnSpPr>
          <p:cNvPr id="66" name="Straight Arrow Connector 65">
            <a:extLst>
              <a:ext uri="{FF2B5EF4-FFF2-40B4-BE49-F238E27FC236}">
                <a16:creationId xmlns:a16="http://schemas.microsoft.com/office/drawing/2014/main" id="{E1396D15-066B-7538-DC6E-27283FFBE61B}"/>
              </a:ext>
            </a:extLst>
          </p:cNvPr>
          <p:cNvCxnSpPr>
            <a:cxnSpLocks/>
          </p:cNvCxnSpPr>
          <p:nvPr/>
        </p:nvCxnSpPr>
        <p:spPr>
          <a:xfrm>
            <a:off x="4572000" y="4838700"/>
            <a:ext cx="10668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8" name="Freeform 7">
            <a:extLst>
              <a:ext uri="{FF2B5EF4-FFF2-40B4-BE49-F238E27FC236}">
                <a16:creationId xmlns:a16="http://schemas.microsoft.com/office/drawing/2014/main" id="{C0F7D0D4-B152-1713-B59B-DE4D1FA8A7A0}"/>
              </a:ext>
            </a:extLst>
          </p:cNvPr>
          <p:cNvSpPr/>
          <p:nvPr/>
        </p:nvSpPr>
        <p:spPr>
          <a:xfrm>
            <a:off x="5562600" y="4076700"/>
            <a:ext cx="4191000" cy="1752600"/>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endParaRPr lang="en-US"/>
          </a:p>
        </p:txBody>
      </p:sp>
      <p:sp>
        <p:nvSpPr>
          <p:cNvPr id="69" name="TextBox 68">
            <a:extLst>
              <a:ext uri="{FF2B5EF4-FFF2-40B4-BE49-F238E27FC236}">
                <a16:creationId xmlns:a16="http://schemas.microsoft.com/office/drawing/2014/main" id="{3B129AA6-2576-F928-0CC3-C4D4DFCA9A4B}"/>
              </a:ext>
            </a:extLst>
          </p:cNvPr>
          <p:cNvSpPr txBox="1"/>
          <p:nvPr/>
        </p:nvSpPr>
        <p:spPr>
          <a:xfrm>
            <a:off x="5791200" y="4305300"/>
            <a:ext cx="3733800" cy="1384995"/>
          </a:xfrm>
          <a:prstGeom prst="rect">
            <a:avLst/>
          </a:prstGeom>
          <a:noFill/>
        </p:spPr>
        <p:txBody>
          <a:bodyPr wrap="square" rtlCol="0">
            <a:spAutoFit/>
          </a:bodyPr>
          <a:lstStyle/>
          <a:p>
            <a:pPr algn="ctr"/>
            <a:r>
              <a:rPr lang="en-US" sz="2800" b="1" dirty="0" err="1"/>
              <a:t>Liệt</a:t>
            </a:r>
            <a:r>
              <a:rPr lang="en-US" sz="2800" b="1" dirty="0"/>
              <a:t> </a:t>
            </a:r>
            <a:r>
              <a:rPr lang="en-US" sz="2800" b="1" dirty="0" err="1"/>
              <a:t>kê</a:t>
            </a:r>
            <a:r>
              <a:rPr lang="en-US" sz="2800" b="1" dirty="0"/>
              <a:t> </a:t>
            </a:r>
            <a:r>
              <a:rPr lang="en-US" sz="2800" b="1" dirty="0" err="1"/>
              <a:t>nội</a:t>
            </a:r>
            <a:r>
              <a:rPr lang="en-US" sz="2800" b="1" dirty="0"/>
              <a:t> dung </a:t>
            </a:r>
            <a:r>
              <a:rPr lang="en-US" sz="2800" b="1" dirty="0" err="1"/>
              <a:t>miêu</a:t>
            </a:r>
            <a:r>
              <a:rPr lang="en-US" sz="2800" b="1" dirty="0"/>
              <a:t> </a:t>
            </a:r>
            <a:r>
              <a:rPr lang="en-US" sz="2800" b="1" dirty="0" err="1"/>
              <a:t>tả</a:t>
            </a:r>
            <a:r>
              <a:rPr lang="en-US" sz="2800" b="1" dirty="0"/>
              <a:t> </a:t>
            </a:r>
            <a:r>
              <a:rPr lang="en-US" sz="2800" b="1" dirty="0" err="1"/>
              <a:t>theo</a:t>
            </a:r>
            <a:r>
              <a:rPr lang="en-US" sz="2800" b="1" dirty="0"/>
              <a:t> </a:t>
            </a:r>
            <a:r>
              <a:rPr lang="en-US" sz="2800" b="1" dirty="0" err="1"/>
              <a:t>một</a:t>
            </a:r>
            <a:r>
              <a:rPr lang="en-US" sz="2800" b="1" dirty="0"/>
              <a:t> </a:t>
            </a:r>
            <a:r>
              <a:rPr lang="en-US" sz="2800" b="1" dirty="0" err="1"/>
              <a:t>trong</a:t>
            </a:r>
            <a:r>
              <a:rPr lang="en-US" sz="2800" b="1" dirty="0"/>
              <a:t> </a:t>
            </a:r>
            <a:r>
              <a:rPr lang="en-US" sz="2800" b="1" dirty="0" err="1"/>
              <a:t>các</a:t>
            </a:r>
            <a:r>
              <a:rPr lang="en-US" sz="2800" b="1" dirty="0"/>
              <a:t> </a:t>
            </a:r>
            <a:r>
              <a:rPr lang="en-US" sz="2800" b="1" dirty="0" err="1"/>
              <a:t>trình</a:t>
            </a:r>
            <a:r>
              <a:rPr lang="en-US" sz="2800" b="1" dirty="0"/>
              <a:t> </a:t>
            </a:r>
            <a:r>
              <a:rPr lang="en-US" sz="2800" b="1" dirty="0" err="1"/>
              <a:t>tự</a:t>
            </a:r>
            <a:endParaRPr lang="en-US" sz="2800" b="1" dirty="0"/>
          </a:p>
        </p:txBody>
      </p:sp>
      <p:cxnSp>
        <p:nvCxnSpPr>
          <p:cNvPr id="70" name="Straight Arrow Connector 69">
            <a:extLst>
              <a:ext uri="{FF2B5EF4-FFF2-40B4-BE49-F238E27FC236}">
                <a16:creationId xmlns:a16="http://schemas.microsoft.com/office/drawing/2014/main" id="{71270486-7949-C00A-762D-45BECB340C64}"/>
              </a:ext>
            </a:extLst>
          </p:cNvPr>
          <p:cNvCxnSpPr>
            <a:cxnSpLocks/>
          </p:cNvCxnSpPr>
          <p:nvPr/>
        </p:nvCxnSpPr>
        <p:spPr>
          <a:xfrm flipV="1">
            <a:off x="9753600" y="4076700"/>
            <a:ext cx="533400" cy="685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4" name="Freeform 5">
            <a:extLst>
              <a:ext uri="{FF2B5EF4-FFF2-40B4-BE49-F238E27FC236}">
                <a16:creationId xmlns:a16="http://schemas.microsoft.com/office/drawing/2014/main" id="{C94B5AB1-E706-ADEA-B7C7-F500B7948951}"/>
              </a:ext>
            </a:extLst>
          </p:cNvPr>
          <p:cNvSpPr/>
          <p:nvPr/>
        </p:nvSpPr>
        <p:spPr>
          <a:xfrm>
            <a:off x="9982200" y="3086100"/>
            <a:ext cx="7010400" cy="1829609"/>
          </a:xfrm>
          <a:custGeom>
            <a:avLst/>
            <a:gdLst/>
            <a:ahLst/>
            <a:cxnLst/>
            <a:rect l="l" t="t" r="r" b="b"/>
            <a:pathLst>
              <a:path w="3024000" h="1829609">
                <a:moveTo>
                  <a:pt x="0" y="0"/>
                </a:moveTo>
                <a:lnTo>
                  <a:pt x="3024000" y="0"/>
                </a:lnTo>
                <a:lnTo>
                  <a:pt x="3024000" y="1829609"/>
                </a:lnTo>
                <a:lnTo>
                  <a:pt x="0" y="1829609"/>
                </a:lnTo>
                <a:lnTo>
                  <a:pt x="0" y="0"/>
                </a:lnTo>
                <a:close/>
              </a:path>
            </a:pathLst>
          </a:custGeom>
          <a:blipFill>
            <a:blip r:embed="rId37">
              <a:extLst>
                <a:ext uri="{96DAC541-7B7A-43D3-8B79-37D633B846F1}">
                  <asvg:svgBlip xmlns:asvg="http://schemas.microsoft.com/office/drawing/2016/SVG/main" r:embed="rId38"/>
                </a:ext>
              </a:extLst>
            </a:blip>
            <a:stretch>
              <a:fillRect/>
            </a:stretch>
          </a:blipFill>
        </p:spPr>
        <p:txBody>
          <a:bodyPr/>
          <a:lstStyle/>
          <a:p>
            <a:endParaRPr lang="en-US"/>
          </a:p>
        </p:txBody>
      </p:sp>
      <p:sp>
        <p:nvSpPr>
          <p:cNvPr id="75" name="TextBox 74">
            <a:extLst>
              <a:ext uri="{FF2B5EF4-FFF2-40B4-BE49-F238E27FC236}">
                <a16:creationId xmlns:a16="http://schemas.microsoft.com/office/drawing/2014/main" id="{5E2EE99C-0A23-4CDA-4E79-2FE711A5E693}"/>
              </a:ext>
            </a:extLst>
          </p:cNvPr>
          <p:cNvSpPr txBox="1"/>
          <p:nvPr/>
        </p:nvSpPr>
        <p:spPr>
          <a:xfrm>
            <a:off x="10515600" y="3162300"/>
            <a:ext cx="6477000" cy="1815882"/>
          </a:xfrm>
          <a:prstGeom prst="rect">
            <a:avLst/>
          </a:prstGeom>
          <a:noFill/>
        </p:spPr>
        <p:txBody>
          <a:bodyPr wrap="square" rtlCol="0">
            <a:spAutoFit/>
          </a:bodyPr>
          <a:lstStyle/>
          <a:p>
            <a:pPr algn="just"/>
            <a:r>
              <a:rPr lang="vi-VN" sz="2800" b="1" dirty="0">
                <a:latin typeface="Calibri" panose="020F0502020204030204" pitchFamily="34" charset="0"/>
                <a:cs typeface="Calibri" panose="020F0502020204030204" pitchFamily="34" charset="0"/>
              </a:rPr>
              <a:t>Theo không gian: </a:t>
            </a:r>
            <a:r>
              <a:rPr lang="vi-VN" sz="2800" dirty="0">
                <a:latin typeface="Calibri" panose="020F0502020204030204" pitchFamily="34" charset="0"/>
                <a:cs typeface="Calibri" panose="020F0502020204030204" pitchFamily="34" charset="0"/>
              </a:rPr>
              <a:t>Tả lần lượt từng phần hoặc từng vẻ đẹp của phong cảnh theo trình tự từ gần tới xa, từ thấp lên cao, từ trái sang phải,...</a:t>
            </a:r>
          </a:p>
        </p:txBody>
      </p:sp>
      <p:cxnSp>
        <p:nvCxnSpPr>
          <p:cNvPr id="80" name="Straight Arrow Connector 79">
            <a:extLst>
              <a:ext uri="{FF2B5EF4-FFF2-40B4-BE49-F238E27FC236}">
                <a16:creationId xmlns:a16="http://schemas.microsoft.com/office/drawing/2014/main" id="{1A850FDC-C6DA-7959-3D4D-BFD5125E1FA6}"/>
              </a:ext>
            </a:extLst>
          </p:cNvPr>
          <p:cNvCxnSpPr>
            <a:cxnSpLocks/>
          </p:cNvCxnSpPr>
          <p:nvPr/>
        </p:nvCxnSpPr>
        <p:spPr>
          <a:xfrm>
            <a:off x="9753600" y="5219700"/>
            <a:ext cx="762000" cy="4572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1" name="Freeform 5">
            <a:extLst>
              <a:ext uri="{FF2B5EF4-FFF2-40B4-BE49-F238E27FC236}">
                <a16:creationId xmlns:a16="http://schemas.microsoft.com/office/drawing/2014/main" id="{F7AD2B61-59BE-F2C6-DC00-F0D8205A8DA1}"/>
              </a:ext>
            </a:extLst>
          </p:cNvPr>
          <p:cNvSpPr/>
          <p:nvPr/>
        </p:nvSpPr>
        <p:spPr>
          <a:xfrm>
            <a:off x="10134600" y="5067300"/>
            <a:ext cx="7010400" cy="1829609"/>
          </a:xfrm>
          <a:custGeom>
            <a:avLst/>
            <a:gdLst/>
            <a:ahLst/>
            <a:cxnLst/>
            <a:rect l="l" t="t" r="r" b="b"/>
            <a:pathLst>
              <a:path w="3024000" h="1829609">
                <a:moveTo>
                  <a:pt x="0" y="0"/>
                </a:moveTo>
                <a:lnTo>
                  <a:pt x="3024000" y="0"/>
                </a:lnTo>
                <a:lnTo>
                  <a:pt x="3024000" y="1829609"/>
                </a:lnTo>
                <a:lnTo>
                  <a:pt x="0" y="1829609"/>
                </a:lnTo>
                <a:lnTo>
                  <a:pt x="0" y="0"/>
                </a:lnTo>
                <a:close/>
              </a:path>
            </a:pathLst>
          </a:custGeom>
          <a:blipFill>
            <a:blip r:embed="rId37">
              <a:extLst>
                <a:ext uri="{96DAC541-7B7A-43D3-8B79-37D633B846F1}">
                  <asvg:svgBlip xmlns:asvg="http://schemas.microsoft.com/office/drawing/2016/SVG/main" r:embed="rId38"/>
                </a:ext>
              </a:extLst>
            </a:blip>
            <a:stretch>
              <a:fillRect/>
            </a:stretch>
          </a:blipFill>
        </p:spPr>
        <p:txBody>
          <a:bodyPr/>
          <a:lstStyle/>
          <a:p>
            <a:endParaRPr lang="en-US"/>
          </a:p>
        </p:txBody>
      </p:sp>
      <p:sp>
        <p:nvSpPr>
          <p:cNvPr id="82" name="TextBox 81">
            <a:extLst>
              <a:ext uri="{FF2B5EF4-FFF2-40B4-BE49-F238E27FC236}">
                <a16:creationId xmlns:a16="http://schemas.microsoft.com/office/drawing/2014/main" id="{D1E49D1B-6C7D-F7D8-5899-760C45835151}"/>
              </a:ext>
            </a:extLst>
          </p:cNvPr>
          <p:cNvSpPr txBox="1"/>
          <p:nvPr/>
        </p:nvSpPr>
        <p:spPr>
          <a:xfrm>
            <a:off x="10668000" y="5143500"/>
            <a:ext cx="6324600" cy="1815882"/>
          </a:xfrm>
          <a:prstGeom prst="rect">
            <a:avLst/>
          </a:prstGeom>
          <a:noFill/>
        </p:spPr>
        <p:txBody>
          <a:bodyPr wrap="square" rtlCol="0">
            <a:spAutoFit/>
          </a:bodyPr>
          <a:lstStyle/>
          <a:p>
            <a:pPr algn="just"/>
            <a:r>
              <a:rPr lang="vi-VN" sz="2800" b="1" dirty="0">
                <a:latin typeface="Calibri" panose="020F0502020204030204" pitchFamily="34" charset="0"/>
                <a:cs typeface="Calibri" panose="020F0502020204030204" pitchFamily="34" charset="0"/>
              </a:rPr>
              <a:t>Theo thời gian: </a:t>
            </a:r>
            <a:r>
              <a:rPr lang="vi-VN" sz="2800" dirty="0">
                <a:latin typeface="Calibri" panose="020F0502020204030204" pitchFamily="34" charset="0"/>
                <a:cs typeface="Calibri" panose="020F0502020204030204" pitchFamily="34" charset="0"/>
              </a:rPr>
              <a:t>Tả sự biến đổi hoặc đặc điểm của phong cảnh trong những thời gian khác nhau (các buổi trong ngày, các mùa trong năm,...).</a:t>
            </a:r>
          </a:p>
        </p:txBody>
      </p:sp>
      <p:cxnSp>
        <p:nvCxnSpPr>
          <p:cNvPr id="84" name="Straight Arrow Connector 83">
            <a:extLst>
              <a:ext uri="{FF2B5EF4-FFF2-40B4-BE49-F238E27FC236}">
                <a16:creationId xmlns:a16="http://schemas.microsoft.com/office/drawing/2014/main" id="{419C6185-174E-0475-588A-FFFD7C9139DE}"/>
              </a:ext>
            </a:extLst>
          </p:cNvPr>
          <p:cNvCxnSpPr>
            <a:cxnSpLocks/>
          </p:cNvCxnSpPr>
          <p:nvPr/>
        </p:nvCxnSpPr>
        <p:spPr>
          <a:xfrm>
            <a:off x="9677400" y="5600700"/>
            <a:ext cx="914400" cy="21336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5" name="Freeform 5">
            <a:extLst>
              <a:ext uri="{FF2B5EF4-FFF2-40B4-BE49-F238E27FC236}">
                <a16:creationId xmlns:a16="http://schemas.microsoft.com/office/drawing/2014/main" id="{96EB3512-8E27-48B5-8FF3-782863FAFE37}"/>
              </a:ext>
            </a:extLst>
          </p:cNvPr>
          <p:cNvSpPr/>
          <p:nvPr/>
        </p:nvSpPr>
        <p:spPr>
          <a:xfrm>
            <a:off x="10287000" y="7048500"/>
            <a:ext cx="7010400" cy="1829609"/>
          </a:xfrm>
          <a:custGeom>
            <a:avLst/>
            <a:gdLst/>
            <a:ahLst/>
            <a:cxnLst/>
            <a:rect l="l" t="t" r="r" b="b"/>
            <a:pathLst>
              <a:path w="3024000" h="1829609">
                <a:moveTo>
                  <a:pt x="0" y="0"/>
                </a:moveTo>
                <a:lnTo>
                  <a:pt x="3024000" y="0"/>
                </a:lnTo>
                <a:lnTo>
                  <a:pt x="3024000" y="1829609"/>
                </a:lnTo>
                <a:lnTo>
                  <a:pt x="0" y="1829609"/>
                </a:lnTo>
                <a:lnTo>
                  <a:pt x="0" y="0"/>
                </a:lnTo>
                <a:close/>
              </a:path>
            </a:pathLst>
          </a:custGeom>
          <a:blipFill>
            <a:blip r:embed="rId37">
              <a:extLst>
                <a:ext uri="{96DAC541-7B7A-43D3-8B79-37D633B846F1}">
                  <asvg:svgBlip xmlns:asvg="http://schemas.microsoft.com/office/drawing/2016/SVG/main" r:embed="rId38"/>
                </a:ext>
              </a:extLst>
            </a:blip>
            <a:stretch>
              <a:fillRect/>
            </a:stretch>
          </a:blipFill>
        </p:spPr>
        <p:txBody>
          <a:bodyPr/>
          <a:lstStyle/>
          <a:p>
            <a:endParaRPr lang="en-US"/>
          </a:p>
        </p:txBody>
      </p:sp>
      <p:sp>
        <p:nvSpPr>
          <p:cNvPr id="86" name="TextBox 85">
            <a:extLst>
              <a:ext uri="{FF2B5EF4-FFF2-40B4-BE49-F238E27FC236}">
                <a16:creationId xmlns:a16="http://schemas.microsoft.com/office/drawing/2014/main" id="{88870F33-7E05-93FB-CBF2-4572BF07B494}"/>
              </a:ext>
            </a:extLst>
          </p:cNvPr>
          <p:cNvSpPr txBox="1"/>
          <p:nvPr/>
        </p:nvSpPr>
        <p:spPr>
          <a:xfrm>
            <a:off x="10820400" y="7277100"/>
            <a:ext cx="6400800" cy="1384995"/>
          </a:xfrm>
          <a:prstGeom prst="rect">
            <a:avLst/>
          </a:prstGeom>
          <a:noFill/>
        </p:spPr>
        <p:txBody>
          <a:bodyPr wrap="square" rtlCol="0">
            <a:spAutoFit/>
          </a:bodyPr>
          <a:lstStyle/>
          <a:p>
            <a:pPr algn="just"/>
            <a:r>
              <a:rPr lang="vi-VN" sz="2800" b="1" dirty="0">
                <a:latin typeface="Calibri" panose="020F0502020204030204" pitchFamily="34" charset="0"/>
                <a:cs typeface="Calibri" panose="020F0502020204030204" pitchFamily="34" charset="0"/>
              </a:rPr>
              <a:t>Theo </a:t>
            </a:r>
            <a:r>
              <a:rPr lang="en-US" sz="2800" b="1" dirty="0" err="1">
                <a:latin typeface="Calibri" panose="020F0502020204030204" pitchFamily="34" charset="0"/>
                <a:cs typeface="Calibri" panose="020F0502020204030204" pitchFamily="34" charset="0"/>
              </a:rPr>
              <a:t>không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gian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kết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hợp</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thời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gian</a:t>
            </a:r>
            <a:r>
              <a:rPr lang="en-US" sz="2800" b="1"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tả</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sự</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đổi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thay</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của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từng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sự</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vật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hiện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tượng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trong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những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thời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điểm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khác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nhau</a:t>
            </a:r>
            <a:endParaRPr lang="vi-VN" sz="2800" dirty="0">
              <a:latin typeface="Calibri" panose="020F0502020204030204" pitchFamily="34" charset="0"/>
              <a:cs typeface="Calibri" panose="020F0502020204030204" pitchFamily="34" charset="0"/>
            </a:endParaRPr>
          </a:p>
        </p:txBody>
      </p:sp>
      <p:grpSp>
        <p:nvGrpSpPr>
          <p:cNvPr id="91" name="Group 90">
            <a:extLst>
              <a:ext uri="{FF2B5EF4-FFF2-40B4-BE49-F238E27FC236}">
                <a16:creationId xmlns:a16="http://schemas.microsoft.com/office/drawing/2014/main" id="{EBD150A5-0ED4-4B4E-1DC8-196ECB287C9E}"/>
              </a:ext>
            </a:extLst>
          </p:cNvPr>
          <p:cNvGrpSpPr/>
          <p:nvPr/>
        </p:nvGrpSpPr>
        <p:grpSpPr>
          <a:xfrm>
            <a:off x="1447800" y="7734300"/>
            <a:ext cx="3024000" cy="1068480"/>
            <a:chOff x="1676400" y="1714500"/>
            <a:chExt cx="3024000" cy="1068480"/>
          </a:xfrm>
        </p:grpSpPr>
        <p:sp>
          <p:nvSpPr>
            <p:cNvPr id="92" name="Freeform 10">
              <a:extLst>
                <a:ext uri="{FF2B5EF4-FFF2-40B4-BE49-F238E27FC236}">
                  <a16:creationId xmlns:a16="http://schemas.microsoft.com/office/drawing/2014/main" id="{8EB722BD-0238-9046-EF3D-179A306C7C18}"/>
                </a:ext>
              </a:extLst>
            </p:cNvPr>
            <p:cNvSpPr/>
            <p:nvPr/>
          </p:nvSpPr>
          <p:spPr>
            <a:xfrm>
              <a:off x="1676400" y="1714500"/>
              <a:ext cx="3024000" cy="1068480"/>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en-US" b="1"/>
            </a:p>
          </p:txBody>
        </p:sp>
        <p:sp>
          <p:nvSpPr>
            <p:cNvPr id="93" name="TextBox 92">
              <a:extLst>
                <a:ext uri="{FF2B5EF4-FFF2-40B4-BE49-F238E27FC236}">
                  <a16:creationId xmlns:a16="http://schemas.microsoft.com/office/drawing/2014/main" id="{0B337610-4EFE-BDFC-0712-54003A0DC59D}"/>
                </a:ext>
              </a:extLst>
            </p:cNvPr>
            <p:cNvSpPr txBox="1"/>
            <p:nvPr/>
          </p:nvSpPr>
          <p:spPr>
            <a:xfrm>
              <a:off x="2362200" y="2019300"/>
              <a:ext cx="2133600" cy="707886"/>
            </a:xfrm>
            <a:prstGeom prst="rect">
              <a:avLst/>
            </a:prstGeom>
            <a:noFill/>
          </p:spPr>
          <p:txBody>
            <a:bodyPr wrap="square" rtlCol="0">
              <a:spAutoFit/>
            </a:bodyPr>
            <a:lstStyle/>
            <a:p>
              <a:r>
                <a:rPr lang="en-US" sz="4000" b="1" dirty="0" err="1"/>
                <a:t>Kết</a:t>
              </a:r>
              <a:r>
                <a:rPr lang="en-US" sz="4000" b="1" dirty="0"/>
                <a:t> </a:t>
              </a:r>
              <a:r>
                <a:rPr lang="en-US" sz="4000" b="1" dirty="0" err="1"/>
                <a:t>bài</a:t>
              </a:r>
              <a:endParaRPr lang="en-US" sz="4000" b="1" dirty="0"/>
            </a:p>
          </p:txBody>
        </p:sp>
      </p:grpSp>
      <p:cxnSp>
        <p:nvCxnSpPr>
          <p:cNvPr id="94" name="Straight Arrow Connector 93">
            <a:extLst>
              <a:ext uri="{FF2B5EF4-FFF2-40B4-BE49-F238E27FC236}">
                <a16:creationId xmlns:a16="http://schemas.microsoft.com/office/drawing/2014/main" id="{CEDBCAB0-3ED4-B8B5-5619-83B4FC95D9CA}"/>
              </a:ext>
            </a:extLst>
          </p:cNvPr>
          <p:cNvCxnSpPr>
            <a:cxnSpLocks/>
          </p:cNvCxnSpPr>
          <p:nvPr/>
        </p:nvCxnSpPr>
        <p:spPr>
          <a:xfrm>
            <a:off x="4419600" y="8420100"/>
            <a:ext cx="10668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5" name="Freeform 7">
            <a:extLst>
              <a:ext uri="{FF2B5EF4-FFF2-40B4-BE49-F238E27FC236}">
                <a16:creationId xmlns:a16="http://schemas.microsoft.com/office/drawing/2014/main" id="{9AA8ED5C-BAEE-1B31-1FEF-129EE84625A9}"/>
              </a:ext>
            </a:extLst>
          </p:cNvPr>
          <p:cNvSpPr/>
          <p:nvPr/>
        </p:nvSpPr>
        <p:spPr>
          <a:xfrm>
            <a:off x="5410200" y="7124700"/>
            <a:ext cx="4876800" cy="2895600"/>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endParaRPr lang="en-US"/>
          </a:p>
        </p:txBody>
      </p:sp>
      <p:sp>
        <p:nvSpPr>
          <p:cNvPr id="96" name="TextBox 95">
            <a:extLst>
              <a:ext uri="{FF2B5EF4-FFF2-40B4-BE49-F238E27FC236}">
                <a16:creationId xmlns:a16="http://schemas.microsoft.com/office/drawing/2014/main" id="{250E7B08-7D1B-5F52-9F0B-A78052E187B2}"/>
              </a:ext>
            </a:extLst>
          </p:cNvPr>
          <p:cNvSpPr txBox="1"/>
          <p:nvPr/>
        </p:nvSpPr>
        <p:spPr>
          <a:xfrm>
            <a:off x="5562600" y="7353300"/>
            <a:ext cx="4495800" cy="2246769"/>
          </a:xfrm>
          <a:prstGeom prst="rect">
            <a:avLst/>
          </a:prstGeom>
          <a:noFill/>
        </p:spPr>
        <p:txBody>
          <a:bodyPr wrap="square" rtlCol="0">
            <a:spAutoFit/>
          </a:bodyPr>
          <a:lstStyle/>
          <a:p>
            <a:pPr algn="ctr"/>
            <a:r>
              <a:rPr lang="vi-VN" sz="2800" b="1" dirty="0">
                <a:latin typeface="Calibri" panose="020F0502020204030204" pitchFamily="34" charset="0"/>
                <a:cs typeface="Calibri" panose="020F0502020204030204" pitchFamily="34" charset="0"/>
              </a:rPr>
              <a:t>Nêu suy nghĩ, nhận xét hoặc tình cảm, cảm xúc đối với phong cảnh được miêu tả theo cách kết bài mở rộng hoặc không mở rộng.</a:t>
            </a:r>
          </a:p>
        </p:txBody>
      </p:sp>
    </p:spTree>
    <p:extLst>
      <p:ext uri="{BB962C8B-B14F-4D97-AF65-F5344CB8AC3E}">
        <p14:creationId xmlns:p14="http://schemas.microsoft.com/office/powerpoint/2010/main" val="29696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down)">
                                      <p:cBhvr>
                                        <p:cTn id="12" dur="500"/>
                                        <p:tgtEl>
                                          <p:spTgt spid="4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down)">
                                      <p:cBhvr>
                                        <p:cTn id="15" dur="500"/>
                                        <p:tgtEl>
                                          <p:spTgt spid="5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down)">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wipe(down)">
                                      <p:cBhvr>
                                        <p:cTn id="26" dur="500"/>
                                        <p:tgtEl>
                                          <p:spTgt spid="5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down)">
                                      <p:cBhvr>
                                        <p:cTn id="29" dur="500"/>
                                        <p:tgtEl>
                                          <p:spTgt spid="5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wipe(down)">
                                      <p:cBhvr>
                                        <p:cTn id="34" dur="500"/>
                                        <p:tgtEl>
                                          <p:spTgt spid="6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down)">
                                      <p:cBhvr>
                                        <p:cTn id="37" dur="500"/>
                                        <p:tgtEl>
                                          <p:spTgt spid="60"/>
                                        </p:tgtEl>
                                      </p:cBhvr>
                                    </p:animEffect>
                                  </p:childTnLst>
                                </p:cTn>
                              </p:par>
                              <p:par>
                                <p:cTn id="38" presetID="22" presetClass="entr" presetSubtype="4" fill="hold" nodeType="with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down)">
                                      <p:cBhvr>
                                        <p:cTn id="40" dur="500"/>
                                        <p:tgtEl>
                                          <p:spTgt spid="5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wipe(down)">
                                      <p:cBhvr>
                                        <p:cTn id="45" dur="500"/>
                                        <p:tgtEl>
                                          <p:spTgt spid="6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wipe(down)">
                                      <p:cBhvr>
                                        <p:cTn id="50" dur="500"/>
                                        <p:tgtEl>
                                          <p:spTgt spid="6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wipe(down)">
                                      <p:cBhvr>
                                        <p:cTn id="53" dur="500"/>
                                        <p:tgtEl>
                                          <p:spTgt spid="68"/>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wipe(down)">
                                      <p:cBhvr>
                                        <p:cTn id="56" dur="500"/>
                                        <p:tgtEl>
                                          <p:spTgt spid="6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70"/>
                                        </p:tgtEl>
                                        <p:attrNameLst>
                                          <p:attrName>style.visibility</p:attrName>
                                        </p:attrNameLst>
                                      </p:cBhvr>
                                      <p:to>
                                        <p:strVal val="visible"/>
                                      </p:to>
                                    </p:set>
                                    <p:animEffect transition="in" filter="wipe(down)">
                                      <p:cBhvr>
                                        <p:cTn id="61" dur="500"/>
                                        <p:tgtEl>
                                          <p:spTgt spid="70"/>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down)">
                                      <p:cBhvr>
                                        <p:cTn id="64" dur="500"/>
                                        <p:tgtEl>
                                          <p:spTgt spid="75"/>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wipe(down)">
                                      <p:cBhvr>
                                        <p:cTn id="67" dur="500"/>
                                        <p:tgtEl>
                                          <p:spTgt spid="7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80"/>
                                        </p:tgtEl>
                                        <p:attrNameLst>
                                          <p:attrName>style.visibility</p:attrName>
                                        </p:attrNameLst>
                                      </p:cBhvr>
                                      <p:to>
                                        <p:strVal val="visible"/>
                                      </p:to>
                                    </p:set>
                                    <p:animEffect transition="in" filter="wipe(down)">
                                      <p:cBhvr>
                                        <p:cTn id="72" dur="500"/>
                                        <p:tgtEl>
                                          <p:spTgt spid="80"/>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wipe(down)">
                                      <p:cBhvr>
                                        <p:cTn id="75" dur="500"/>
                                        <p:tgtEl>
                                          <p:spTgt spid="82"/>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81"/>
                                        </p:tgtEl>
                                        <p:attrNameLst>
                                          <p:attrName>style.visibility</p:attrName>
                                        </p:attrNameLst>
                                      </p:cBhvr>
                                      <p:to>
                                        <p:strVal val="visible"/>
                                      </p:to>
                                    </p:set>
                                    <p:animEffect transition="in" filter="wipe(down)">
                                      <p:cBhvr>
                                        <p:cTn id="78" dur="500"/>
                                        <p:tgtEl>
                                          <p:spTgt spid="8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down)">
                                      <p:cBhvr>
                                        <p:cTn id="83" dur="500"/>
                                        <p:tgtEl>
                                          <p:spTgt spid="84"/>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86"/>
                                        </p:tgtEl>
                                        <p:attrNameLst>
                                          <p:attrName>style.visibility</p:attrName>
                                        </p:attrNameLst>
                                      </p:cBhvr>
                                      <p:to>
                                        <p:strVal val="visible"/>
                                      </p:to>
                                    </p:set>
                                    <p:animEffect transition="in" filter="wipe(down)">
                                      <p:cBhvr>
                                        <p:cTn id="86" dur="500"/>
                                        <p:tgtEl>
                                          <p:spTgt spid="86"/>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wipe(down)">
                                      <p:cBhvr>
                                        <p:cTn id="89" dur="500"/>
                                        <p:tgtEl>
                                          <p:spTgt spid="8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91"/>
                                        </p:tgtEl>
                                        <p:attrNameLst>
                                          <p:attrName>style.visibility</p:attrName>
                                        </p:attrNameLst>
                                      </p:cBhvr>
                                      <p:to>
                                        <p:strVal val="visible"/>
                                      </p:to>
                                    </p:set>
                                    <p:animEffect transition="in" filter="wipe(down)">
                                      <p:cBhvr>
                                        <p:cTn id="94" dur="500"/>
                                        <p:tgtEl>
                                          <p:spTgt spid="9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94"/>
                                        </p:tgtEl>
                                        <p:attrNameLst>
                                          <p:attrName>style.visibility</p:attrName>
                                        </p:attrNameLst>
                                      </p:cBhvr>
                                      <p:to>
                                        <p:strVal val="visible"/>
                                      </p:to>
                                    </p:set>
                                    <p:animEffect transition="in" filter="wipe(down)">
                                      <p:cBhvr>
                                        <p:cTn id="99" dur="500"/>
                                        <p:tgtEl>
                                          <p:spTgt spid="94"/>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96"/>
                                        </p:tgtEl>
                                        <p:attrNameLst>
                                          <p:attrName>style.visibility</p:attrName>
                                        </p:attrNameLst>
                                      </p:cBhvr>
                                      <p:to>
                                        <p:strVal val="visible"/>
                                      </p:to>
                                    </p:set>
                                    <p:animEffect transition="in" filter="wipe(down)">
                                      <p:cBhvr>
                                        <p:cTn id="102" dur="500"/>
                                        <p:tgtEl>
                                          <p:spTgt spid="96"/>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95"/>
                                        </p:tgtEl>
                                        <p:attrNameLst>
                                          <p:attrName>style.visibility</p:attrName>
                                        </p:attrNameLst>
                                      </p:cBhvr>
                                      <p:to>
                                        <p:strVal val="visible"/>
                                      </p:to>
                                    </p:set>
                                    <p:animEffect transition="in" filter="wipe(down)">
                                      <p:cBhvr>
                                        <p:cTn id="105"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7" grpId="0" animBg="1"/>
      <p:bldP spid="58" grpId="0"/>
      <p:bldP spid="60" grpId="0" animBg="1"/>
      <p:bldP spid="61" grpId="0"/>
      <p:bldP spid="68" grpId="0" animBg="1"/>
      <p:bldP spid="69" grpId="0"/>
      <p:bldP spid="74" grpId="0" animBg="1"/>
      <p:bldP spid="75" grpId="0"/>
      <p:bldP spid="81" grpId="0" animBg="1"/>
      <p:bldP spid="82" grpId="0"/>
      <p:bldP spid="85" grpId="0" animBg="1"/>
      <p:bldP spid="86" grpId="0"/>
      <p:bldP spid="95" grpId="0" animBg="1"/>
      <p:bldP spid="9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4EDFE"/>
        </a:solidFill>
        <a:effectLst/>
      </p:bgPr>
    </p:bg>
    <p:spTree>
      <p:nvGrpSpPr>
        <p:cNvPr id="1" name=""/>
        <p:cNvGrpSpPr/>
        <p:nvPr/>
      </p:nvGrpSpPr>
      <p:grpSpPr>
        <a:xfrm>
          <a:off x="0" y="0"/>
          <a:ext cx="0" cy="0"/>
          <a:chOff x="0" y="0"/>
          <a:chExt cx="0" cy="0"/>
        </a:xfrm>
      </p:grpSpPr>
      <p:sp>
        <p:nvSpPr>
          <p:cNvPr id="2" name="Freeform 2"/>
          <p:cNvSpPr/>
          <p:nvPr/>
        </p:nvSpPr>
        <p:spPr>
          <a:xfrm>
            <a:off x="0" y="4725420"/>
            <a:ext cx="18288000" cy="5561580"/>
          </a:xfrm>
          <a:custGeom>
            <a:avLst/>
            <a:gdLst/>
            <a:ahLst/>
            <a:cxnLst/>
            <a:rect l="l" t="t" r="r" b="b"/>
            <a:pathLst>
              <a:path w="18288000" h="5561580">
                <a:moveTo>
                  <a:pt x="0" y="0"/>
                </a:moveTo>
                <a:lnTo>
                  <a:pt x="18288000" y="0"/>
                </a:lnTo>
                <a:lnTo>
                  <a:pt x="18288000" y="5561580"/>
                </a:lnTo>
                <a:lnTo>
                  <a:pt x="0" y="5561580"/>
                </a:lnTo>
                <a:lnTo>
                  <a:pt x="0" y="0"/>
                </a:lnTo>
                <a:close/>
              </a:path>
            </a:pathLst>
          </a:custGeom>
          <a:blipFill>
            <a:blip r:embed="rId2"/>
            <a:stretch>
              <a:fillRect t="-138399" b="-9042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1749538" y="1028840"/>
            <a:ext cx="6558337" cy="4049773"/>
          </a:xfrm>
          <a:custGeom>
            <a:avLst/>
            <a:gdLst/>
            <a:ahLst/>
            <a:cxnLst/>
            <a:rect l="l" t="t" r="r" b="b"/>
            <a:pathLst>
              <a:path w="6558337" h="4049773">
                <a:moveTo>
                  <a:pt x="0" y="0"/>
                </a:moveTo>
                <a:lnTo>
                  <a:pt x="6558338" y="0"/>
                </a:lnTo>
                <a:lnTo>
                  <a:pt x="6558338" y="4049773"/>
                </a:lnTo>
                <a:lnTo>
                  <a:pt x="0" y="40497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3395907" y="2754029"/>
            <a:ext cx="4903235" cy="1746778"/>
          </a:xfrm>
          <a:custGeom>
            <a:avLst/>
            <a:gdLst/>
            <a:ahLst/>
            <a:cxnLst/>
            <a:rect l="l" t="t" r="r" b="b"/>
            <a:pathLst>
              <a:path w="4903235" h="1746778">
                <a:moveTo>
                  <a:pt x="4903235" y="0"/>
                </a:moveTo>
                <a:lnTo>
                  <a:pt x="0" y="0"/>
                </a:lnTo>
                <a:lnTo>
                  <a:pt x="0" y="1746778"/>
                </a:lnTo>
                <a:lnTo>
                  <a:pt x="4903235" y="1746778"/>
                </a:lnTo>
                <a:lnTo>
                  <a:pt x="490323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7872859" y="485716"/>
            <a:ext cx="2542283" cy="1086248"/>
          </a:xfrm>
          <a:custGeom>
            <a:avLst/>
            <a:gdLst/>
            <a:ahLst/>
            <a:cxnLst/>
            <a:rect l="l" t="t" r="r" b="b"/>
            <a:pathLst>
              <a:path w="2542283" h="1086248">
                <a:moveTo>
                  <a:pt x="0" y="0"/>
                </a:moveTo>
                <a:lnTo>
                  <a:pt x="2542282" y="0"/>
                </a:lnTo>
                <a:lnTo>
                  <a:pt x="2542282" y="1086248"/>
                </a:lnTo>
                <a:lnTo>
                  <a:pt x="0" y="10862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flipH="1">
            <a:off x="11329541" y="1203135"/>
            <a:ext cx="6958459" cy="4296848"/>
          </a:xfrm>
          <a:custGeom>
            <a:avLst/>
            <a:gdLst/>
            <a:ahLst/>
            <a:cxnLst/>
            <a:rect l="l" t="t" r="r" b="b"/>
            <a:pathLst>
              <a:path w="6958459" h="4296848">
                <a:moveTo>
                  <a:pt x="6958459" y="0"/>
                </a:moveTo>
                <a:lnTo>
                  <a:pt x="0" y="0"/>
                </a:lnTo>
                <a:lnTo>
                  <a:pt x="0" y="4296848"/>
                </a:lnTo>
                <a:lnTo>
                  <a:pt x="6958459" y="4296848"/>
                </a:lnTo>
                <a:lnTo>
                  <a:pt x="6958459"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5434105" y="1398351"/>
            <a:ext cx="1615807" cy="1005840"/>
          </a:xfrm>
          <a:custGeom>
            <a:avLst/>
            <a:gdLst/>
            <a:ahLst/>
            <a:cxnLst/>
            <a:rect l="l" t="t" r="r" b="b"/>
            <a:pathLst>
              <a:path w="1615807" h="1005840">
                <a:moveTo>
                  <a:pt x="0" y="0"/>
                </a:moveTo>
                <a:lnTo>
                  <a:pt x="1615807" y="0"/>
                </a:lnTo>
                <a:lnTo>
                  <a:pt x="1615807" y="1005840"/>
                </a:lnTo>
                <a:lnTo>
                  <a:pt x="0" y="100584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0" y="3627418"/>
            <a:ext cx="18288000" cy="1387107"/>
          </a:xfrm>
          <a:custGeom>
            <a:avLst/>
            <a:gdLst/>
            <a:ahLst/>
            <a:cxnLst/>
            <a:rect l="l" t="t" r="r" b="b"/>
            <a:pathLst>
              <a:path w="18288000" h="1387107">
                <a:moveTo>
                  <a:pt x="0" y="0"/>
                </a:moveTo>
                <a:lnTo>
                  <a:pt x="18288000" y="0"/>
                </a:lnTo>
                <a:lnTo>
                  <a:pt x="18288000" y="1387107"/>
                </a:lnTo>
                <a:lnTo>
                  <a:pt x="0" y="1387107"/>
                </a:lnTo>
                <a:lnTo>
                  <a:pt x="0" y="0"/>
                </a:lnTo>
                <a:close/>
              </a:path>
            </a:pathLst>
          </a:custGeom>
          <a:blipFill>
            <a:blip r:embed="rId11">
              <a:extLst>
                <a:ext uri="{96DAC541-7B7A-43D3-8B79-37D633B846F1}">
                  <asvg:svgBlip xmlns:asvg="http://schemas.microsoft.com/office/drawing/2016/SVG/main" r:embed="rId12"/>
                </a:ext>
              </a:extLst>
            </a:blip>
            <a:stretch>
              <a:fillRect b="-3596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14663018" y="2252879"/>
            <a:ext cx="1493508" cy="2510097"/>
          </a:xfrm>
          <a:custGeom>
            <a:avLst/>
            <a:gdLst/>
            <a:ahLst/>
            <a:cxnLst/>
            <a:rect l="l" t="t" r="r" b="b"/>
            <a:pathLst>
              <a:path w="1493508" h="2510097">
                <a:moveTo>
                  <a:pt x="0" y="0"/>
                </a:moveTo>
                <a:lnTo>
                  <a:pt x="1493507" y="0"/>
                </a:lnTo>
                <a:lnTo>
                  <a:pt x="1493507" y="2510097"/>
                </a:lnTo>
                <a:lnTo>
                  <a:pt x="0" y="251009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2398875" y="1884990"/>
            <a:ext cx="1712402" cy="2877986"/>
          </a:xfrm>
          <a:custGeom>
            <a:avLst/>
            <a:gdLst/>
            <a:ahLst/>
            <a:cxnLst/>
            <a:rect l="l" t="t" r="r" b="b"/>
            <a:pathLst>
              <a:path w="1712402" h="2877986">
                <a:moveTo>
                  <a:pt x="0" y="0"/>
                </a:moveTo>
                <a:lnTo>
                  <a:pt x="1712401" y="0"/>
                </a:lnTo>
                <a:lnTo>
                  <a:pt x="1712401" y="2877986"/>
                </a:lnTo>
                <a:lnTo>
                  <a:pt x="0" y="287798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16399120" y="2689941"/>
            <a:ext cx="1301585" cy="2187537"/>
          </a:xfrm>
          <a:custGeom>
            <a:avLst/>
            <a:gdLst/>
            <a:ahLst/>
            <a:cxnLst/>
            <a:rect l="l" t="t" r="r" b="b"/>
            <a:pathLst>
              <a:path w="1301585" h="2187537">
                <a:moveTo>
                  <a:pt x="0" y="0"/>
                </a:moveTo>
                <a:lnTo>
                  <a:pt x="1301585" y="0"/>
                </a:lnTo>
                <a:lnTo>
                  <a:pt x="1301585" y="2187538"/>
                </a:lnTo>
                <a:lnTo>
                  <a:pt x="0" y="218753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2220867" y="1834932"/>
            <a:ext cx="1771971" cy="2978102"/>
          </a:xfrm>
          <a:custGeom>
            <a:avLst/>
            <a:gdLst/>
            <a:ahLst/>
            <a:cxnLst/>
            <a:rect l="l" t="t" r="r" b="b"/>
            <a:pathLst>
              <a:path w="1771971" h="2978102">
                <a:moveTo>
                  <a:pt x="0" y="0"/>
                </a:moveTo>
                <a:lnTo>
                  <a:pt x="1771971" y="0"/>
                </a:lnTo>
                <a:lnTo>
                  <a:pt x="1771971" y="2978102"/>
                </a:lnTo>
                <a:lnTo>
                  <a:pt x="0" y="297810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629355" y="2146919"/>
            <a:ext cx="1624683" cy="2730559"/>
          </a:xfrm>
          <a:custGeom>
            <a:avLst/>
            <a:gdLst/>
            <a:ahLst/>
            <a:cxnLst/>
            <a:rect l="l" t="t" r="r" b="b"/>
            <a:pathLst>
              <a:path w="1624683" h="2730559">
                <a:moveTo>
                  <a:pt x="0" y="0"/>
                </a:moveTo>
                <a:lnTo>
                  <a:pt x="1624683" y="0"/>
                </a:lnTo>
                <a:lnTo>
                  <a:pt x="1624683" y="2730560"/>
                </a:lnTo>
                <a:lnTo>
                  <a:pt x="0" y="273056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722614" y="3001458"/>
            <a:ext cx="3487478" cy="2035816"/>
          </a:xfrm>
          <a:custGeom>
            <a:avLst/>
            <a:gdLst/>
            <a:ahLst/>
            <a:cxnLst/>
            <a:rect l="l" t="t" r="r" b="b"/>
            <a:pathLst>
              <a:path w="3487478" h="2035816">
                <a:moveTo>
                  <a:pt x="0" y="0"/>
                </a:moveTo>
                <a:lnTo>
                  <a:pt x="3487478" y="0"/>
                </a:lnTo>
                <a:lnTo>
                  <a:pt x="3487478" y="2035816"/>
                </a:lnTo>
                <a:lnTo>
                  <a:pt x="0" y="203581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13182505" y="3001458"/>
            <a:ext cx="2583161" cy="1876021"/>
          </a:xfrm>
          <a:custGeom>
            <a:avLst/>
            <a:gdLst/>
            <a:ahLst/>
            <a:cxnLst/>
            <a:rect l="l" t="t" r="r" b="b"/>
            <a:pathLst>
              <a:path w="2583161" h="1876021">
                <a:moveTo>
                  <a:pt x="0" y="0"/>
                </a:moveTo>
                <a:lnTo>
                  <a:pt x="2583160" y="0"/>
                </a:lnTo>
                <a:lnTo>
                  <a:pt x="2583160" y="1876021"/>
                </a:lnTo>
                <a:lnTo>
                  <a:pt x="0" y="1876021"/>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a:off x="4230963" y="3381920"/>
            <a:ext cx="2247993" cy="1632605"/>
          </a:xfrm>
          <a:custGeom>
            <a:avLst/>
            <a:gdLst/>
            <a:ahLst/>
            <a:cxnLst/>
            <a:rect l="l" t="t" r="r" b="b"/>
            <a:pathLst>
              <a:path w="2247993" h="1632605">
                <a:moveTo>
                  <a:pt x="0" y="0"/>
                </a:moveTo>
                <a:lnTo>
                  <a:pt x="2247993" y="0"/>
                </a:lnTo>
                <a:lnTo>
                  <a:pt x="2247993" y="1632605"/>
                </a:lnTo>
                <a:lnTo>
                  <a:pt x="0" y="163260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rot="-10800000">
            <a:off x="0" y="4439070"/>
            <a:ext cx="18288000" cy="1387107"/>
          </a:xfrm>
          <a:custGeom>
            <a:avLst/>
            <a:gdLst/>
            <a:ahLst/>
            <a:cxnLst/>
            <a:rect l="l" t="t" r="r" b="b"/>
            <a:pathLst>
              <a:path w="18288000" h="1387107">
                <a:moveTo>
                  <a:pt x="0" y="0"/>
                </a:moveTo>
                <a:lnTo>
                  <a:pt x="18288000" y="0"/>
                </a:lnTo>
                <a:lnTo>
                  <a:pt x="18288000" y="1387107"/>
                </a:lnTo>
                <a:lnTo>
                  <a:pt x="0" y="1387107"/>
                </a:lnTo>
                <a:lnTo>
                  <a:pt x="0" y="0"/>
                </a:lnTo>
                <a:close/>
              </a:path>
            </a:pathLst>
          </a:custGeom>
          <a:blipFill>
            <a:blip r:embed="rId23">
              <a:extLst>
                <a:ext uri="{96DAC541-7B7A-43D3-8B79-37D633B846F1}">
                  <asvg:svgBlip xmlns:asvg="http://schemas.microsoft.com/office/drawing/2016/SVG/main" r:embed="rId24"/>
                </a:ext>
              </a:extLst>
            </a:blip>
            <a:stretch>
              <a:fillRect b="-3596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0" y="8545790"/>
            <a:ext cx="18288000" cy="2377440"/>
          </a:xfrm>
          <a:custGeom>
            <a:avLst/>
            <a:gdLst/>
            <a:ahLst/>
            <a:cxnLst/>
            <a:rect l="l" t="t" r="r" b="b"/>
            <a:pathLst>
              <a:path w="18288000" h="2377440">
                <a:moveTo>
                  <a:pt x="0" y="0"/>
                </a:moveTo>
                <a:lnTo>
                  <a:pt x="18288000" y="0"/>
                </a:lnTo>
                <a:lnTo>
                  <a:pt x="18288000" y="2377440"/>
                </a:lnTo>
                <a:lnTo>
                  <a:pt x="0" y="2377440"/>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550764" y="8825059"/>
            <a:ext cx="8091350" cy="2854040"/>
          </a:xfrm>
          <a:custGeom>
            <a:avLst/>
            <a:gdLst/>
            <a:ahLst/>
            <a:cxnLst/>
            <a:rect l="l" t="t" r="r" b="b"/>
            <a:pathLst>
              <a:path w="8091350" h="2854040">
                <a:moveTo>
                  <a:pt x="0" y="0"/>
                </a:moveTo>
                <a:lnTo>
                  <a:pt x="8091350" y="0"/>
                </a:lnTo>
                <a:lnTo>
                  <a:pt x="8091350" y="2854040"/>
                </a:lnTo>
                <a:lnTo>
                  <a:pt x="0" y="2854040"/>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flipH="1">
            <a:off x="10890066" y="8825059"/>
            <a:ext cx="8091350" cy="2854040"/>
          </a:xfrm>
          <a:custGeom>
            <a:avLst/>
            <a:gdLst/>
            <a:ahLst/>
            <a:cxnLst/>
            <a:rect l="l" t="t" r="r" b="b"/>
            <a:pathLst>
              <a:path w="8091350" h="2854040">
                <a:moveTo>
                  <a:pt x="8091350" y="0"/>
                </a:moveTo>
                <a:lnTo>
                  <a:pt x="0" y="0"/>
                </a:lnTo>
                <a:lnTo>
                  <a:pt x="0" y="2854040"/>
                </a:lnTo>
                <a:lnTo>
                  <a:pt x="8091350" y="2854040"/>
                </a:lnTo>
                <a:lnTo>
                  <a:pt x="809135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a:off x="6920876" y="6488390"/>
            <a:ext cx="4446248" cy="4114800"/>
          </a:xfrm>
          <a:custGeom>
            <a:avLst/>
            <a:gdLst/>
            <a:ahLst/>
            <a:cxnLst/>
            <a:rect l="l" t="t" r="r" b="b"/>
            <a:pathLst>
              <a:path w="4446248" h="4114800">
                <a:moveTo>
                  <a:pt x="0" y="0"/>
                </a:moveTo>
                <a:lnTo>
                  <a:pt x="4446248" y="0"/>
                </a:lnTo>
                <a:lnTo>
                  <a:pt x="4446248" y="4114800"/>
                </a:lnTo>
                <a:lnTo>
                  <a:pt x="0" y="4114800"/>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25"/>
          <p:cNvGrpSpPr/>
          <p:nvPr/>
        </p:nvGrpSpPr>
        <p:grpSpPr>
          <a:xfrm>
            <a:off x="1028700" y="495300"/>
            <a:ext cx="16421100" cy="9791700"/>
            <a:chOff x="0" y="0"/>
            <a:chExt cx="2046781" cy="1338021"/>
          </a:xfrm>
        </p:grpSpPr>
        <p:sp>
          <p:nvSpPr>
            <p:cNvPr id="26" name="Freeform 26"/>
            <p:cNvSpPr/>
            <p:nvPr/>
          </p:nvSpPr>
          <p:spPr>
            <a:xfrm>
              <a:off x="0" y="0"/>
              <a:ext cx="2046781" cy="1338021"/>
            </a:xfrm>
            <a:custGeom>
              <a:avLst/>
              <a:gdLst/>
              <a:ahLst/>
              <a:cxnLst/>
              <a:rect l="l" t="t" r="r" b="b"/>
              <a:pathLst>
                <a:path w="2046781" h="1338021">
                  <a:moveTo>
                    <a:pt x="50807" y="0"/>
                  </a:moveTo>
                  <a:lnTo>
                    <a:pt x="1995975" y="0"/>
                  </a:lnTo>
                  <a:cubicBezTo>
                    <a:pt x="2009450" y="0"/>
                    <a:pt x="2022372" y="5353"/>
                    <a:pt x="2031901" y="14881"/>
                  </a:cubicBezTo>
                  <a:cubicBezTo>
                    <a:pt x="2041429" y="24409"/>
                    <a:pt x="2046781" y="37332"/>
                    <a:pt x="2046781" y="50807"/>
                  </a:cubicBezTo>
                  <a:lnTo>
                    <a:pt x="2046781" y="1287214"/>
                  </a:lnTo>
                  <a:cubicBezTo>
                    <a:pt x="2046781" y="1300689"/>
                    <a:pt x="2041429" y="1313612"/>
                    <a:pt x="2031901" y="1323140"/>
                  </a:cubicBezTo>
                  <a:cubicBezTo>
                    <a:pt x="2022372" y="1332668"/>
                    <a:pt x="2009450" y="1338021"/>
                    <a:pt x="1995975" y="1338021"/>
                  </a:cubicBezTo>
                  <a:lnTo>
                    <a:pt x="50807" y="1338021"/>
                  </a:lnTo>
                  <a:cubicBezTo>
                    <a:pt x="37332" y="1338021"/>
                    <a:pt x="24409" y="1332668"/>
                    <a:pt x="14881" y="1323140"/>
                  </a:cubicBezTo>
                  <a:cubicBezTo>
                    <a:pt x="5353" y="1313612"/>
                    <a:pt x="0" y="1300689"/>
                    <a:pt x="0" y="1287214"/>
                  </a:cubicBezTo>
                  <a:lnTo>
                    <a:pt x="0" y="50807"/>
                  </a:lnTo>
                  <a:cubicBezTo>
                    <a:pt x="0" y="37332"/>
                    <a:pt x="5353" y="24409"/>
                    <a:pt x="14881" y="14881"/>
                  </a:cubicBezTo>
                  <a:cubicBezTo>
                    <a:pt x="24409" y="5353"/>
                    <a:pt x="37332" y="0"/>
                    <a:pt x="50807" y="0"/>
                  </a:cubicBezTo>
                  <a:close/>
                </a:path>
              </a:pathLst>
            </a:custGeom>
            <a:solidFill>
              <a:srgbClr val="FFFFFF">
                <a:alpha val="89804"/>
              </a:srgbClr>
            </a:solidFill>
            <a:ln w="95250" cap="rnd">
              <a:solidFill>
                <a:srgbClr val="FBD35B">
                  <a:alpha val="89804"/>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TextBox 27"/>
            <p:cNvSpPr txBox="1"/>
            <p:nvPr/>
          </p:nvSpPr>
          <p:spPr>
            <a:xfrm>
              <a:off x="0" y="-76200"/>
              <a:ext cx="2046781" cy="141422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Freeform 28"/>
          <p:cNvSpPr/>
          <p:nvPr/>
        </p:nvSpPr>
        <p:spPr>
          <a:xfrm>
            <a:off x="361650" y="850815"/>
            <a:ext cx="1334101" cy="793184"/>
          </a:xfrm>
          <a:custGeom>
            <a:avLst/>
            <a:gdLst/>
            <a:ahLst/>
            <a:cxnLst/>
            <a:rect l="l" t="t" r="r" b="b"/>
            <a:pathLst>
              <a:path w="1334101" h="793184">
                <a:moveTo>
                  <a:pt x="0" y="0"/>
                </a:moveTo>
                <a:lnTo>
                  <a:pt x="1334100" y="0"/>
                </a:lnTo>
                <a:lnTo>
                  <a:pt x="1334100" y="793184"/>
                </a:lnTo>
                <a:lnTo>
                  <a:pt x="0" y="793184"/>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32"/>
          <p:cNvSpPr/>
          <p:nvPr/>
        </p:nvSpPr>
        <p:spPr>
          <a:xfrm>
            <a:off x="14863432" y="8825059"/>
            <a:ext cx="485190" cy="460489"/>
          </a:xfrm>
          <a:custGeom>
            <a:avLst/>
            <a:gdLst/>
            <a:ahLst/>
            <a:cxnLst/>
            <a:rect l="l" t="t" r="r" b="b"/>
            <a:pathLst>
              <a:path w="485190" h="460489">
                <a:moveTo>
                  <a:pt x="0" y="0"/>
                </a:moveTo>
                <a:lnTo>
                  <a:pt x="485190" y="0"/>
                </a:lnTo>
                <a:lnTo>
                  <a:pt x="485190" y="460489"/>
                </a:lnTo>
                <a:lnTo>
                  <a:pt x="0" y="460489"/>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33"/>
          <p:cNvSpPr/>
          <p:nvPr/>
        </p:nvSpPr>
        <p:spPr>
          <a:xfrm>
            <a:off x="16156525" y="9504266"/>
            <a:ext cx="485190" cy="460489"/>
          </a:xfrm>
          <a:custGeom>
            <a:avLst/>
            <a:gdLst/>
            <a:ahLst/>
            <a:cxnLst/>
            <a:rect l="l" t="t" r="r" b="b"/>
            <a:pathLst>
              <a:path w="485190" h="460489">
                <a:moveTo>
                  <a:pt x="0" y="0"/>
                </a:moveTo>
                <a:lnTo>
                  <a:pt x="485190" y="0"/>
                </a:lnTo>
                <a:lnTo>
                  <a:pt x="485190" y="460489"/>
                </a:lnTo>
                <a:lnTo>
                  <a:pt x="0" y="460489"/>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34"/>
          <p:cNvSpPr/>
          <p:nvPr/>
        </p:nvSpPr>
        <p:spPr>
          <a:xfrm>
            <a:off x="13519230" y="9964755"/>
            <a:ext cx="485190" cy="460489"/>
          </a:xfrm>
          <a:custGeom>
            <a:avLst/>
            <a:gdLst/>
            <a:ahLst/>
            <a:cxnLst/>
            <a:rect l="l" t="t" r="r" b="b"/>
            <a:pathLst>
              <a:path w="485190" h="460489">
                <a:moveTo>
                  <a:pt x="0" y="0"/>
                </a:moveTo>
                <a:lnTo>
                  <a:pt x="485189" y="0"/>
                </a:lnTo>
                <a:lnTo>
                  <a:pt x="485189" y="460489"/>
                </a:lnTo>
                <a:lnTo>
                  <a:pt x="0" y="460489"/>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Freeform 36"/>
          <p:cNvSpPr/>
          <p:nvPr/>
        </p:nvSpPr>
        <p:spPr>
          <a:xfrm>
            <a:off x="5294139" y="9526865"/>
            <a:ext cx="485190" cy="460489"/>
          </a:xfrm>
          <a:custGeom>
            <a:avLst/>
            <a:gdLst/>
            <a:ahLst/>
            <a:cxnLst/>
            <a:rect l="l" t="t" r="r" b="b"/>
            <a:pathLst>
              <a:path w="485190" h="460489">
                <a:moveTo>
                  <a:pt x="0" y="0"/>
                </a:moveTo>
                <a:lnTo>
                  <a:pt x="485190" y="0"/>
                </a:lnTo>
                <a:lnTo>
                  <a:pt x="485190" y="460489"/>
                </a:lnTo>
                <a:lnTo>
                  <a:pt x="0" y="460489"/>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Freeform 37"/>
          <p:cNvSpPr/>
          <p:nvPr/>
        </p:nvSpPr>
        <p:spPr>
          <a:xfrm>
            <a:off x="629355" y="9907985"/>
            <a:ext cx="399345" cy="379015"/>
          </a:xfrm>
          <a:custGeom>
            <a:avLst/>
            <a:gdLst/>
            <a:ahLst/>
            <a:cxnLst/>
            <a:rect l="l" t="t" r="r" b="b"/>
            <a:pathLst>
              <a:path w="399345" h="379015">
                <a:moveTo>
                  <a:pt x="0" y="0"/>
                </a:moveTo>
                <a:lnTo>
                  <a:pt x="399345" y="0"/>
                </a:lnTo>
                <a:lnTo>
                  <a:pt x="399345" y="379015"/>
                </a:lnTo>
                <a:lnTo>
                  <a:pt x="0" y="379015"/>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38"/>
          <p:cNvSpPr/>
          <p:nvPr/>
        </p:nvSpPr>
        <p:spPr>
          <a:xfrm>
            <a:off x="2012825" y="9288760"/>
            <a:ext cx="501754" cy="476210"/>
          </a:xfrm>
          <a:custGeom>
            <a:avLst/>
            <a:gdLst/>
            <a:ahLst/>
            <a:cxnLst/>
            <a:rect l="l" t="t" r="r" b="b"/>
            <a:pathLst>
              <a:path w="501754" h="476210">
                <a:moveTo>
                  <a:pt x="0" y="0"/>
                </a:moveTo>
                <a:lnTo>
                  <a:pt x="501754" y="0"/>
                </a:lnTo>
                <a:lnTo>
                  <a:pt x="501754" y="476210"/>
                </a:lnTo>
                <a:lnTo>
                  <a:pt x="0" y="476210"/>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39"/>
          <p:cNvSpPr/>
          <p:nvPr/>
        </p:nvSpPr>
        <p:spPr>
          <a:xfrm>
            <a:off x="3959215" y="9431775"/>
            <a:ext cx="501754" cy="476210"/>
          </a:xfrm>
          <a:custGeom>
            <a:avLst/>
            <a:gdLst/>
            <a:ahLst/>
            <a:cxnLst/>
            <a:rect l="l" t="t" r="r" b="b"/>
            <a:pathLst>
              <a:path w="501754" h="476210">
                <a:moveTo>
                  <a:pt x="0" y="0"/>
                </a:moveTo>
                <a:lnTo>
                  <a:pt x="501754" y="0"/>
                </a:lnTo>
                <a:lnTo>
                  <a:pt x="501754" y="476210"/>
                </a:lnTo>
                <a:lnTo>
                  <a:pt x="0" y="476210"/>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40"/>
          <p:cNvSpPr/>
          <p:nvPr/>
        </p:nvSpPr>
        <p:spPr>
          <a:xfrm>
            <a:off x="12510124" y="9431775"/>
            <a:ext cx="501754" cy="476210"/>
          </a:xfrm>
          <a:custGeom>
            <a:avLst/>
            <a:gdLst/>
            <a:ahLst/>
            <a:cxnLst/>
            <a:rect l="l" t="t" r="r" b="b"/>
            <a:pathLst>
              <a:path w="501754" h="476210">
                <a:moveTo>
                  <a:pt x="0" y="0"/>
                </a:moveTo>
                <a:lnTo>
                  <a:pt x="501754" y="0"/>
                </a:lnTo>
                <a:lnTo>
                  <a:pt x="501754" y="476210"/>
                </a:lnTo>
                <a:lnTo>
                  <a:pt x="0" y="476210"/>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A6A1E747-747C-0C5E-6F1F-11E98453E6DB}"/>
              </a:ext>
            </a:extLst>
          </p:cNvPr>
          <p:cNvSpPr txBox="1"/>
          <p:nvPr/>
        </p:nvSpPr>
        <p:spPr>
          <a:xfrm>
            <a:off x="1447800" y="1790700"/>
            <a:ext cx="15544800" cy="7467600"/>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D4CE6B4B-EDAD-AB82-9653-12D2CA4DF27B}"/>
              </a:ext>
            </a:extLst>
          </p:cNvPr>
          <p:cNvSpPr txBox="1"/>
          <p:nvPr/>
        </p:nvSpPr>
        <p:spPr>
          <a:xfrm>
            <a:off x="1828800" y="1409700"/>
            <a:ext cx="15011400" cy="7971413"/>
          </a:xfrm>
          <a:prstGeom prst="rect">
            <a:avLst/>
          </a:prstGeom>
          <a:noFill/>
        </p:spPr>
        <p:txBody>
          <a:bodyPr wrap="square" rtlCol="0">
            <a:spAutoFit/>
          </a:bodyPr>
          <a:lstStyle/>
          <a:p>
            <a:pPr algn="just"/>
            <a:r>
              <a:rPr lang="vi-VN" sz="3200" b="1" i="1" dirty="0">
                <a:solidFill>
                  <a:srgbClr val="000000"/>
                </a:solidFill>
                <a:effectLst/>
                <a:latin typeface="Cambria" panose="02040503050406030204" pitchFamily="18" charset="0"/>
                <a:ea typeface="Cambria" panose="02040503050406030204" pitchFamily="18" charset="0"/>
              </a:rPr>
              <a:t>Mở bài: </a:t>
            </a:r>
            <a:r>
              <a:rPr lang="vi-VN" sz="3200" b="0" i="0" dirty="0">
                <a:solidFill>
                  <a:srgbClr val="000000"/>
                </a:solidFill>
                <a:effectLst/>
                <a:latin typeface="Cambria" panose="02040503050406030204" pitchFamily="18" charset="0"/>
                <a:ea typeface="Cambria" panose="02040503050406030204" pitchFamily="18" charset="0"/>
              </a:rPr>
              <a:t>Trường Sa là một quần đảo của Việt Nam. Em đã được nhìn thấy quần đảo Trường Sa trên tivi. </a:t>
            </a:r>
          </a:p>
          <a:p>
            <a:pPr algn="just"/>
            <a:r>
              <a:rPr lang="vi-VN" sz="3200" b="1" i="1" dirty="0">
                <a:solidFill>
                  <a:srgbClr val="000000"/>
                </a:solidFill>
                <a:effectLst/>
                <a:latin typeface="Cambria" panose="02040503050406030204" pitchFamily="18" charset="0"/>
                <a:ea typeface="Cambria" panose="02040503050406030204" pitchFamily="18" charset="0"/>
              </a:rPr>
              <a:t>Thân bài:</a:t>
            </a:r>
            <a:endParaRPr lang="vi-VN" sz="3200" b="1" i="0" dirty="0">
              <a:solidFill>
                <a:srgbClr val="000000"/>
              </a:solidFill>
              <a:effectLst/>
              <a:latin typeface="Cambria" panose="02040503050406030204" pitchFamily="18" charset="0"/>
              <a:ea typeface="Cambria" panose="02040503050406030204" pitchFamily="18" charset="0"/>
            </a:endParaRPr>
          </a:p>
          <a:p>
            <a:pPr algn="just"/>
            <a:r>
              <a:rPr lang="vi-VN" sz="3200" b="0" i="0" dirty="0">
                <a:solidFill>
                  <a:srgbClr val="000000"/>
                </a:solidFill>
                <a:effectLst/>
                <a:latin typeface="Cambria" panose="02040503050406030204" pitchFamily="18" charset="0"/>
                <a:ea typeface="Cambria" panose="02040503050406030204" pitchFamily="18" charset="0"/>
              </a:rPr>
              <a:t>+ Theo không gian: Quần đảo Trường Sa là tập hợp rất nhiều đảo, các đảo nằm chi chít lại với nhau trên bản đồ nhưng thực tế phải mất nhiều thời gian di chuyển giữa các đảo…</a:t>
            </a:r>
          </a:p>
          <a:p>
            <a:pPr algn="just"/>
            <a:r>
              <a:rPr lang="vi-VN" sz="3200" b="0" i="0" dirty="0">
                <a:solidFill>
                  <a:srgbClr val="000000"/>
                </a:solidFill>
                <a:effectLst/>
                <a:latin typeface="Cambria" panose="02040503050406030204" pitchFamily="18" charset="0"/>
                <a:ea typeface="Cambria" panose="02040503050406030204" pitchFamily="18" charset="0"/>
              </a:rPr>
              <a:t>+ Theo thời gian: Quần đảo Trường Sa sáng sớm và hoàng hôn đều chói lọi bởi ánh Mặt Trời chiếu vào mặt biển. Các đợt gió cả ngày liên tục thổi vào đảo; ngày mưa bão gió thường rất to và mưa nhiều; cỏ cây thường phải mọc rất chắc chắn để chịu được gió thổi; trên đảo thường thấy rõ nhất là mùa mưa và mùa khô.</a:t>
            </a:r>
          </a:p>
          <a:p>
            <a:pPr algn="just"/>
            <a:r>
              <a:rPr lang="vi-VN" sz="3200" b="0" i="0" dirty="0">
                <a:solidFill>
                  <a:srgbClr val="000000"/>
                </a:solidFill>
                <a:effectLst/>
                <a:latin typeface="Cambria" panose="02040503050406030204" pitchFamily="18" charset="0"/>
                <a:ea typeface="Cambria" panose="02040503050406030204" pitchFamily="18" charset="0"/>
              </a:rPr>
              <a:t>+ Theo không gian kết hợp với thời gian: Những lúc lặng gió, cây cối sừng sững như những người lính, lúc gió nổi, tán cây nghiêng mình như những cô gái múa ba lê; Những lá cờ Tổ quốc lúc gió to phất phới, quật phần phật.</a:t>
            </a:r>
          </a:p>
          <a:p>
            <a:pPr algn="just"/>
            <a:r>
              <a:rPr lang="vi-VN" sz="3200" b="1" i="1" dirty="0">
                <a:solidFill>
                  <a:srgbClr val="000000"/>
                </a:solidFill>
                <a:effectLst/>
                <a:latin typeface="Cambria" panose="02040503050406030204" pitchFamily="18" charset="0"/>
                <a:ea typeface="Cambria" panose="02040503050406030204" pitchFamily="18" charset="0"/>
              </a:rPr>
              <a:t>Kết bài: </a:t>
            </a:r>
            <a:r>
              <a:rPr lang="vi-VN" sz="3200" b="0" i="0" dirty="0">
                <a:solidFill>
                  <a:srgbClr val="000000"/>
                </a:solidFill>
                <a:effectLst/>
                <a:latin typeface="Cambria" panose="02040503050406030204" pitchFamily="18" charset="0"/>
                <a:ea typeface="Cambria" panose="02040503050406030204" pitchFamily="18" charset="0"/>
              </a:rPr>
              <a:t>Em yêu và tự hào về quần đảo Trường Sa của Tổ quốc; Em muốn kể cho các bạn nghe về vẻ đẹp của Trường Sa; Em sẽ tìm đọc thêm nhiều hình ảnh, bài viết giới thiệu cảnh đẹp ngoài quần đảo Trường Sa, Hoàng Sa của Việt Nam.</a:t>
            </a:r>
          </a:p>
        </p:txBody>
      </p:sp>
      <p:sp>
        <p:nvSpPr>
          <p:cNvPr id="24" name="Rectangle: Rounded Corners 23">
            <a:extLst>
              <a:ext uri="{FF2B5EF4-FFF2-40B4-BE49-F238E27FC236}">
                <a16:creationId xmlns:a16="http://schemas.microsoft.com/office/drawing/2014/main" id="{07A46ED9-B165-8215-460F-22FA5A0DDD40}"/>
              </a:ext>
            </a:extLst>
          </p:cNvPr>
          <p:cNvSpPr/>
          <p:nvPr/>
        </p:nvSpPr>
        <p:spPr>
          <a:xfrm>
            <a:off x="8382000" y="266700"/>
            <a:ext cx="2209800" cy="83820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002060"/>
                </a:solidFill>
                <a:latin typeface="Cambria" panose="02040503050406030204" pitchFamily="18" charset="0"/>
                <a:ea typeface="Cambria" panose="02040503050406030204" pitchFamily="18" charset="0"/>
              </a:rPr>
              <a:t>Ví</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dụ</a:t>
            </a:r>
            <a:endParaRPr lang="en-US" sz="4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1776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4EDFE"/>
        </a:solidFill>
        <a:effectLst/>
      </p:bgPr>
    </p:bg>
    <p:spTree>
      <p:nvGrpSpPr>
        <p:cNvPr id="1" name=""/>
        <p:cNvGrpSpPr/>
        <p:nvPr/>
      </p:nvGrpSpPr>
      <p:grpSpPr>
        <a:xfrm>
          <a:off x="0" y="0"/>
          <a:ext cx="0" cy="0"/>
          <a:chOff x="0" y="0"/>
          <a:chExt cx="0" cy="0"/>
        </a:xfrm>
      </p:grpSpPr>
      <p:sp>
        <p:nvSpPr>
          <p:cNvPr id="2" name="Freeform 2"/>
          <p:cNvSpPr/>
          <p:nvPr/>
        </p:nvSpPr>
        <p:spPr>
          <a:xfrm>
            <a:off x="0" y="4725420"/>
            <a:ext cx="18288000" cy="5561580"/>
          </a:xfrm>
          <a:custGeom>
            <a:avLst/>
            <a:gdLst/>
            <a:ahLst/>
            <a:cxnLst/>
            <a:rect l="l" t="t" r="r" b="b"/>
            <a:pathLst>
              <a:path w="18288000" h="5561580">
                <a:moveTo>
                  <a:pt x="0" y="0"/>
                </a:moveTo>
                <a:lnTo>
                  <a:pt x="18288000" y="0"/>
                </a:lnTo>
                <a:lnTo>
                  <a:pt x="18288000" y="5561580"/>
                </a:lnTo>
                <a:lnTo>
                  <a:pt x="0" y="5561580"/>
                </a:lnTo>
                <a:lnTo>
                  <a:pt x="0" y="0"/>
                </a:lnTo>
                <a:close/>
              </a:path>
            </a:pathLst>
          </a:custGeom>
          <a:blipFill>
            <a:blip r:embed="rId2"/>
            <a:stretch>
              <a:fillRect t="-138399" b="-90427"/>
            </a:stretch>
          </a:blipFill>
        </p:spPr>
        <p:txBody>
          <a:bodyPr/>
          <a:lstStyle/>
          <a:p>
            <a:endParaRPr lang="en-US"/>
          </a:p>
        </p:txBody>
      </p:sp>
      <p:sp>
        <p:nvSpPr>
          <p:cNvPr id="5" name="Freeform 5"/>
          <p:cNvSpPr/>
          <p:nvPr/>
        </p:nvSpPr>
        <p:spPr>
          <a:xfrm>
            <a:off x="7872859" y="485716"/>
            <a:ext cx="2542283" cy="1086248"/>
          </a:xfrm>
          <a:custGeom>
            <a:avLst/>
            <a:gdLst/>
            <a:ahLst/>
            <a:cxnLst/>
            <a:rect l="l" t="t" r="r" b="b"/>
            <a:pathLst>
              <a:path w="2542283" h="1086248">
                <a:moveTo>
                  <a:pt x="0" y="0"/>
                </a:moveTo>
                <a:lnTo>
                  <a:pt x="2542282" y="0"/>
                </a:lnTo>
                <a:lnTo>
                  <a:pt x="2542282" y="1086248"/>
                </a:lnTo>
                <a:lnTo>
                  <a:pt x="0" y="10862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flipH="1">
            <a:off x="11329541" y="1203135"/>
            <a:ext cx="6958459" cy="4296848"/>
          </a:xfrm>
          <a:custGeom>
            <a:avLst/>
            <a:gdLst/>
            <a:ahLst/>
            <a:cxnLst/>
            <a:rect l="l" t="t" r="r" b="b"/>
            <a:pathLst>
              <a:path w="6958459" h="4296848">
                <a:moveTo>
                  <a:pt x="6958459" y="0"/>
                </a:moveTo>
                <a:lnTo>
                  <a:pt x="0" y="0"/>
                </a:lnTo>
                <a:lnTo>
                  <a:pt x="0" y="4296848"/>
                </a:lnTo>
                <a:lnTo>
                  <a:pt x="6958459" y="4296848"/>
                </a:lnTo>
                <a:lnTo>
                  <a:pt x="6958459"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0" y="3627418"/>
            <a:ext cx="18288000" cy="1387107"/>
          </a:xfrm>
          <a:custGeom>
            <a:avLst/>
            <a:gdLst/>
            <a:ahLst/>
            <a:cxnLst/>
            <a:rect l="l" t="t" r="r" b="b"/>
            <a:pathLst>
              <a:path w="18288000" h="1387107">
                <a:moveTo>
                  <a:pt x="0" y="0"/>
                </a:moveTo>
                <a:lnTo>
                  <a:pt x="18288000" y="0"/>
                </a:lnTo>
                <a:lnTo>
                  <a:pt x="18288000" y="1387107"/>
                </a:lnTo>
                <a:lnTo>
                  <a:pt x="0" y="1387107"/>
                </a:lnTo>
                <a:lnTo>
                  <a:pt x="0" y="0"/>
                </a:lnTo>
                <a:close/>
              </a:path>
            </a:pathLst>
          </a:custGeom>
          <a:blipFill>
            <a:blip r:embed="rId7">
              <a:extLst>
                <a:ext uri="{96DAC541-7B7A-43D3-8B79-37D633B846F1}">
                  <asvg:svgBlip xmlns:asvg="http://schemas.microsoft.com/office/drawing/2016/SVG/main" r:embed="rId8"/>
                </a:ext>
              </a:extLst>
            </a:blip>
            <a:stretch>
              <a:fillRect b="-35962"/>
            </a:stretch>
          </a:blipFill>
        </p:spPr>
        <p:txBody>
          <a:bodyPr/>
          <a:lstStyle/>
          <a:p>
            <a:endParaRPr lang="en-US"/>
          </a:p>
        </p:txBody>
      </p:sp>
      <p:sp>
        <p:nvSpPr>
          <p:cNvPr id="11" name="Freeform 11"/>
          <p:cNvSpPr/>
          <p:nvPr/>
        </p:nvSpPr>
        <p:spPr>
          <a:xfrm>
            <a:off x="16399120" y="2689941"/>
            <a:ext cx="1301585" cy="2187537"/>
          </a:xfrm>
          <a:custGeom>
            <a:avLst/>
            <a:gdLst/>
            <a:ahLst/>
            <a:cxnLst/>
            <a:rect l="l" t="t" r="r" b="b"/>
            <a:pathLst>
              <a:path w="1301585" h="2187537">
                <a:moveTo>
                  <a:pt x="0" y="0"/>
                </a:moveTo>
                <a:lnTo>
                  <a:pt x="1301585" y="0"/>
                </a:lnTo>
                <a:lnTo>
                  <a:pt x="1301585" y="2187538"/>
                </a:lnTo>
                <a:lnTo>
                  <a:pt x="0" y="218753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7" name="Freeform 17"/>
          <p:cNvSpPr/>
          <p:nvPr/>
        </p:nvSpPr>
        <p:spPr>
          <a:xfrm rot="-10800000">
            <a:off x="0" y="4439070"/>
            <a:ext cx="18288000" cy="1387107"/>
          </a:xfrm>
          <a:custGeom>
            <a:avLst/>
            <a:gdLst/>
            <a:ahLst/>
            <a:cxnLst/>
            <a:rect l="l" t="t" r="r" b="b"/>
            <a:pathLst>
              <a:path w="18288000" h="1387107">
                <a:moveTo>
                  <a:pt x="0" y="0"/>
                </a:moveTo>
                <a:lnTo>
                  <a:pt x="18288000" y="0"/>
                </a:lnTo>
                <a:lnTo>
                  <a:pt x="18288000" y="1387107"/>
                </a:lnTo>
                <a:lnTo>
                  <a:pt x="0" y="1387107"/>
                </a:lnTo>
                <a:lnTo>
                  <a:pt x="0" y="0"/>
                </a:lnTo>
                <a:close/>
              </a:path>
            </a:pathLst>
          </a:custGeom>
          <a:blipFill>
            <a:blip r:embed="rId11">
              <a:extLst>
                <a:ext uri="{96DAC541-7B7A-43D3-8B79-37D633B846F1}">
                  <asvg:svgBlip xmlns:asvg="http://schemas.microsoft.com/office/drawing/2016/SVG/main" r:embed="rId12"/>
                </a:ext>
              </a:extLst>
            </a:blip>
            <a:stretch>
              <a:fillRect b="-35962"/>
            </a:stretch>
          </a:blipFill>
        </p:spPr>
        <p:txBody>
          <a:bodyPr/>
          <a:lstStyle/>
          <a:p>
            <a:endParaRPr lang="en-US"/>
          </a:p>
        </p:txBody>
      </p:sp>
      <p:sp>
        <p:nvSpPr>
          <p:cNvPr id="18" name="Freeform 18"/>
          <p:cNvSpPr/>
          <p:nvPr/>
        </p:nvSpPr>
        <p:spPr>
          <a:xfrm>
            <a:off x="0" y="8545790"/>
            <a:ext cx="18288000" cy="2377440"/>
          </a:xfrm>
          <a:custGeom>
            <a:avLst/>
            <a:gdLst/>
            <a:ahLst/>
            <a:cxnLst/>
            <a:rect l="l" t="t" r="r" b="b"/>
            <a:pathLst>
              <a:path w="18288000" h="2377440">
                <a:moveTo>
                  <a:pt x="0" y="0"/>
                </a:moveTo>
                <a:lnTo>
                  <a:pt x="18288000" y="0"/>
                </a:lnTo>
                <a:lnTo>
                  <a:pt x="18288000" y="2377440"/>
                </a:lnTo>
                <a:lnTo>
                  <a:pt x="0" y="237744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9" name="Freeform 19"/>
          <p:cNvSpPr/>
          <p:nvPr/>
        </p:nvSpPr>
        <p:spPr>
          <a:xfrm>
            <a:off x="-550764" y="8825059"/>
            <a:ext cx="8091350" cy="2854040"/>
          </a:xfrm>
          <a:custGeom>
            <a:avLst/>
            <a:gdLst/>
            <a:ahLst/>
            <a:cxnLst/>
            <a:rect l="l" t="t" r="r" b="b"/>
            <a:pathLst>
              <a:path w="8091350" h="2854040">
                <a:moveTo>
                  <a:pt x="0" y="0"/>
                </a:moveTo>
                <a:lnTo>
                  <a:pt x="8091350" y="0"/>
                </a:lnTo>
                <a:lnTo>
                  <a:pt x="8091350" y="2854040"/>
                </a:lnTo>
                <a:lnTo>
                  <a:pt x="0" y="285404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0" name="Freeform 20"/>
          <p:cNvSpPr/>
          <p:nvPr/>
        </p:nvSpPr>
        <p:spPr>
          <a:xfrm flipH="1">
            <a:off x="10890066" y="8825059"/>
            <a:ext cx="8091350" cy="2854040"/>
          </a:xfrm>
          <a:custGeom>
            <a:avLst/>
            <a:gdLst/>
            <a:ahLst/>
            <a:cxnLst/>
            <a:rect l="l" t="t" r="r" b="b"/>
            <a:pathLst>
              <a:path w="8091350" h="2854040">
                <a:moveTo>
                  <a:pt x="8091350" y="0"/>
                </a:moveTo>
                <a:lnTo>
                  <a:pt x="0" y="0"/>
                </a:lnTo>
                <a:lnTo>
                  <a:pt x="0" y="2854040"/>
                </a:lnTo>
                <a:lnTo>
                  <a:pt x="8091350" y="2854040"/>
                </a:lnTo>
                <a:lnTo>
                  <a:pt x="809135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1" name="Freeform 21"/>
          <p:cNvSpPr/>
          <p:nvPr/>
        </p:nvSpPr>
        <p:spPr>
          <a:xfrm>
            <a:off x="6920876" y="6488390"/>
            <a:ext cx="4446248" cy="4114800"/>
          </a:xfrm>
          <a:custGeom>
            <a:avLst/>
            <a:gdLst/>
            <a:ahLst/>
            <a:cxnLst/>
            <a:rect l="l" t="t" r="r" b="b"/>
            <a:pathLst>
              <a:path w="4446248" h="4114800">
                <a:moveTo>
                  <a:pt x="0" y="0"/>
                </a:moveTo>
                <a:lnTo>
                  <a:pt x="4446248" y="0"/>
                </a:lnTo>
                <a:lnTo>
                  <a:pt x="4446248" y="4114800"/>
                </a:lnTo>
                <a:lnTo>
                  <a:pt x="0" y="41148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grpSp>
        <p:nvGrpSpPr>
          <p:cNvPr id="25" name="Group 25"/>
          <p:cNvGrpSpPr/>
          <p:nvPr/>
        </p:nvGrpSpPr>
        <p:grpSpPr>
          <a:xfrm>
            <a:off x="1028700" y="495300"/>
            <a:ext cx="16421100" cy="9791700"/>
            <a:chOff x="0" y="0"/>
            <a:chExt cx="2046781" cy="1338021"/>
          </a:xfrm>
        </p:grpSpPr>
        <p:sp>
          <p:nvSpPr>
            <p:cNvPr id="26" name="Freeform 26"/>
            <p:cNvSpPr/>
            <p:nvPr/>
          </p:nvSpPr>
          <p:spPr>
            <a:xfrm>
              <a:off x="0" y="0"/>
              <a:ext cx="2046781" cy="1338021"/>
            </a:xfrm>
            <a:custGeom>
              <a:avLst/>
              <a:gdLst/>
              <a:ahLst/>
              <a:cxnLst/>
              <a:rect l="l" t="t" r="r" b="b"/>
              <a:pathLst>
                <a:path w="2046781" h="1338021">
                  <a:moveTo>
                    <a:pt x="50807" y="0"/>
                  </a:moveTo>
                  <a:lnTo>
                    <a:pt x="1995975" y="0"/>
                  </a:lnTo>
                  <a:cubicBezTo>
                    <a:pt x="2009450" y="0"/>
                    <a:pt x="2022372" y="5353"/>
                    <a:pt x="2031901" y="14881"/>
                  </a:cubicBezTo>
                  <a:cubicBezTo>
                    <a:pt x="2041429" y="24409"/>
                    <a:pt x="2046781" y="37332"/>
                    <a:pt x="2046781" y="50807"/>
                  </a:cubicBezTo>
                  <a:lnTo>
                    <a:pt x="2046781" y="1287214"/>
                  </a:lnTo>
                  <a:cubicBezTo>
                    <a:pt x="2046781" y="1300689"/>
                    <a:pt x="2041429" y="1313612"/>
                    <a:pt x="2031901" y="1323140"/>
                  </a:cubicBezTo>
                  <a:cubicBezTo>
                    <a:pt x="2022372" y="1332668"/>
                    <a:pt x="2009450" y="1338021"/>
                    <a:pt x="1995975" y="1338021"/>
                  </a:cubicBezTo>
                  <a:lnTo>
                    <a:pt x="50807" y="1338021"/>
                  </a:lnTo>
                  <a:cubicBezTo>
                    <a:pt x="37332" y="1338021"/>
                    <a:pt x="24409" y="1332668"/>
                    <a:pt x="14881" y="1323140"/>
                  </a:cubicBezTo>
                  <a:cubicBezTo>
                    <a:pt x="5353" y="1313612"/>
                    <a:pt x="0" y="1300689"/>
                    <a:pt x="0" y="1287214"/>
                  </a:cubicBezTo>
                  <a:lnTo>
                    <a:pt x="0" y="50807"/>
                  </a:lnTo>
                  <a:cubicBezTo>
                    <a:pt x="0" y="37332"/>
                    <a:pt x="5353" y="24409"/>
                    <a:pt x="14881" y="14881"/>
                  </a:cubicBezTo>
                  <a:cubicBezTo>
                    <a:pt x="24409" y="5353"/>
                    <a:pt x="37332" y="0"/>
                    <a:pt x="50807" y="0"/>
                  </a:cubicBezTo>
                  <a:close/>
                </a:path>
              </a:pathLst>
            </a:custGeom>
            <a:solidFill>
              <a:srgbClr val="FFFFFF">
                <a:alpha val="89804"/>
              </a:srgbClr>
            </a:solidFill>
            <a:ln w="95250" cap="rnd">
              <a:solidFill>
                <a:srgbClr val="FBD35B">
                  <a:alpha val="89804"/>
                </a:srgbClr>
              </a:solidFill>
              <a:prstDash val="solid"/>
              <a:round/>
            </a:ln>
          </p:spPr>
          <p:txBody>
            <a:bodyPr/>
            <a:lstStyle/>
            <a:p>
              <a:endParaRPr lang="en-US"/>
            </a:p>
          </p:txBody>
        </p:sp>
        <p:sp>
          <p:nvSpPr>
            <p:cNvPr id="27" name="TextBox 27"/>
            <p:cNvSpPr txBox="1"/>
            <p:nvPr/>
          </p:nvSpPr>
          <p:spPr>
            <a:xfrm>
              <a:off x="0" y="-76200"/>
              <a:ext cx="2046781" cy="1414221"/>
            </a:xfrm>
            <a:prstGeom prst="rect">
              <a:avLst/>
            </a:prstGeom>
          </p:spPr>
          <p:txBody>
            <a:bodyPr lIns="50800" tIns="50800" rIns="50800" bIns="50800" rtlCol="0" anchor="ctr"/>
            <a:lstStyle/>
            <a:p>
              <a:pPr algn="ctr">
                <a:lnSpc>
                  <a:spcPts val="2659"/>
                </a:lnSpc>
                <a:spcBef>
                  <a:spcPct val="0"/>
                </a:spcBef>
              </a:pPr>
              <a:endParaRPr/>
            </a:p>
          </p:txBody>
        </p:sp>
      </p:grpSp>
      <p:sp>
        <p:nvSpPr>
          <p:cNvPr id="28" name="Freeform 28"/>
          <p:cNvSpPr/>
          <p:nvPr/>
        </p:nvSpPr>
        <p:spPr>
          <a:xfrm>
            <a:off x="361650" y="850815"/>
            <a:ext cx="1334101" cy="793184"/>
          </a:xfrm>
          <a:custGeom>
            <a:avLst/>
            <a:gdLst/>
            <a:ahLst/>
            <a:cxnLst/>
            <a:rect l="l" t="t" r="r" b="b"/>
            <a:pathLst>
              <a:path w="1334101" h="793184">
                <a:moveTo>
                  <a:pt x="0" y="0"/>
                </a:moveTo>
                <a:lnTo>
                  <a:pt x="1334100" y="0"/>
                </a:lnTo>
                <a:lnTo>
                  <a:pt x="1334100" y="793184"/>
                </a:lnTo>
                <a:lnTo>
                  <a:pt x="0" y="79318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34" name="Freeform 34"/>
          <p:cNvSpPr/>
          <p:nvPr/>
        </p:nvSpPr>
        <p:spPr>
          <a:xfrm>
            <a:off x="13519230" y="9964755"/>
            <a:ext cx="485190" cy="460489"/>
          </a:xfrm>
          <a:custGeom>
            <a:avLst/>
            <a:gdLst/>
            <a:ahLst/>
            <a:cxnLst/>
            <a:rect l="l" t="t" r="r" b="b"/>
            <a:pathLst>
              <a:path w="485190" h="460489">
                <a:moveTo>
                  <a:pt x="0" y="0"/>
                </a:moveTo>
                <a:lnTo>
                  <a:pt x="485189" y="0"/>
                </a:lnTo>
                <a:lnTo>
                  <a:pt x="485189" y="460489"/>
                </a:lnTo>
                <a:lnTo>
                  <a:pt x="0" y="460489"/>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37" name="Freeform 37"/>
          <p:cNvSpPr/>
          <p:nvPr/>
        </p:nvSpPr>
        <p:spPr>
          <a:xfrm>
            <a:off x="629355" y="9907985"/>
            <a:ext cx="399345" cy="379015"/>
          </a:xfrm>
          <a:custGeom>
            <a:avLst/>
            <a:gdLst/>
            <a:ahLst/>
            <a:cxnLst/>
            <a:rect l="l" t="t" r="r" b="b"/>
            <a:pathLst>
              <a:path w="399345" h="379015">
                <a:moveTo>
                  <a:pt x="0" y="0"/>
                </a:moveTo>
                <a:lnTo>
                  <a:pt x="399345" y="0"/>
                </a:lnTo>
                <a:lnTo>
                  <a:pt x="399345" y="379015"/>
                </a:lnTo>
                <a:lnTo>
                  <a:pt x="0" y="37901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43" name="Rectangle: Rounded Corners 42">
            <a:extLst>
              <a:ext uri="{FF2B5EF4-FFF2-40B4-BE49-F238E27FC236}">
                <a16:creationId xmlns:a16="http://schemas.microsoft.com/office/drawing/2014/main" id="{DEB6EC27-4AF6-ED82-781A-2E3DA4CB1CC2}"/>
              </a:ext>
            </a:extLst>
          </p:cNvPr>
          <p:cNvSpPr/>
          <p:nvPr/>
        </p:nvSpPr>
        <p:spPr>
          <a:xfrm>
            <a:off x="4648200" y="266700"/>
            <a:ext cx="9275178" cy="1126698"/>
          </a:xfrm>
          <a:custGeom>
            <a:avLst/>
            <a:gdLst>
              <a:gd name="connsiteX0" fmla="*/ 0 w 9275178"/>
              <a:gd name="connsiteY0" fmla="*/ 563349 h 1126698"/>
              <a:gd name="connsiteX1" fmla="*/ 563349 w 9275178"/>
              <a:gd name="connsiteY1" fmla="*/ 0 h 1126698"/>
              <a:gd name="connsiteX2" fmla="*/ 997935 w 9275178"/>
              <a:gd name="connsiteY2" fmla="*/ 0 h 1126698"/>
              <a:gd name="connsiteX3" fmla="*/ 1676975 w 9275178"/>
              <a:gd name="connsiteY3" fmla="*/ 0 h 1126698"/>
              <a:gd name="connsiteX4" fmla="*/ 2274530 w 9275178"/>
              <a:gd name="connsiteY4" fmla="*/ 0 h 1126698"/>
              <a:gd name="connsiteX5" fmla="*/ 2953570 w 9275178"/>
              <a:gd name="connsiteY5" fmla="*/ 0 h 1126698"/>
              <a:gd name="connsiteX6" fmla="*/ 3469640 w 9275178"/>
              <a:gd name="connsiteY6" fmla="*/ 0 h 1126698"/>
              <a:gd name="connsiteX7" fmla="*/ 3985711 w 9275178"/>
              <a:gd name="connsiteY7" fmla="*/ 0 h 1126698"/>
              <a:gd name="connsiteX8" fmla="*/ 4420296 w 9275178"/>
              <a:gd name="connsiteY8" fmla="*/ 0 h 1126698"/>
              <a:gd name="connsiteX9" fmla="*/ 5180821 w 9275178"/>
              <a:gd name="connsiteY9" fmla="*/ 0 h 1126698"/>
              <a:gd name="connsiteX10" fmla="*/ 5778376 w 9275178"/>
              <a:gd name="connsiteY10" fmla="*/ 0 h 1126698"/>
              <a:gd name="connsiteX11" fmla="*/ 6538901 w 9275178"/>
              <a:gd name="connsiteY11" fmla="*/ 0 h 1126698"/>
              <a:gd name="connsiteX12" fmla="*/ 7054971 w 9275178"/>
              <a:gd name="connsiteY12" fmla="*/ 0 h 1126698"/>
              <a:gd name="connsiteX13" fmla="*/ 7734011 w 9275178"/>
              <a:gd name="connsiteY13" fmla="*/ 0 h 1126698"/>
              <a:gd name="connsiteX14" fmla="*/ 8711829 w 9275178"/>
              <a:gd name="connsiteY14" fmla="*/ 0 h 1126698"/>
              <a:gd name="connsiteX15" fmla="*/ 9275178 w 9275178"/>
              <a:gd name="connsiteY15" fmla="*/ 563349 h 1126698"/>
              <a:gd name="connsiteX16" fmla="*/ 9275178 w 9275178"/>
              <a:gd name="connsiteY16" fmla="*/ 563349 h 1126698"/>
              <a:gd name="connsiteX17" fmla="*/ 8711829 w 9275178"/>
              <a:gd name="connsiteY17" fmla="*/ 1126698 h 1126698"/>
              <a:gd name="connsiteX18" fmla="*/ 8114274 w 9275178"/>
              <a:gd name="connsiteY18" fmla="*/ 1126698 h 1126698"/>
              <a:gd name="connsiteX19" fmla="*/ 7435234 w 9275178"/>
              <a:gd name="connsiteY19" fmla="*/ 1126698 h 1126698"/>
              <a:gd name="connsiteX20" fmla="*/ 7000648 w 9275178"/>
              <a:gd name="connsiteY20" fmla="*/ 1126698 h 1126698"/>
              <a:gd name="connsiteX21" fmla="*/ 6321608 w 9275178"/>
              <a:gd name="connsiteY21" fmla="*/ 1126698 h 1126698"/>
              <a:gd name="connsiteX22" fmla="*/ 5642568 w 9275178"/>
              <a:gd name="connsiteY22" fmla="*/ 1126698 h 1126698"/>
              <a:gd name="connsiteX23" fmla="*/ 4963528 w 9275178"/>
              <a:gd name="connsiteY23" fmla="*/ 1126698 h 1126698"/>
              <a:gd name="connsiteX24" fmla="*/ 4284488 w 9275178"/>
              <a:gd name="connsiteY24" fmla="*/ 1126698 h 1126698"/>
              <a:gd name="connsiteX25" fmla="*/ 3523963 w 9275178"/>
              <a:gd name="connsiteY25" fmla="*/ 1126698 h 1126698"/>
              <a:gd name="connsiteX26" fmla="*/ 2926408 w 9275178"/>
              <a:gd name="connsiteY26" fmla="*/ 1126698 h 1126698"/>
              <a:gd name="connsiteX27" fmla="*/ 2247368 w 9275178"/>
              <a:gd name="connsiteY27" fmla="*/ 1126698 h 1126698"/>
              <a:gd name="connsiteX28" fmla="*/ 1731298 w 9275178"/>
              <a:gd name="connsiteY28" fmla="*/ 1126698 h 1126698"/>
              <a:gd name="connsiteX29" fmla="*/ 563349 w 9275178"/>
              <a:gd name="connsiteY29" fmla="*/ 1126698 h 1126698"/>
              <a:gd name="connsiteX30" fmla="*/ 0 w 9275178"/>
              <a:gd name="connsiteY30" fmla="*/ 563349 h 112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275178" h="1126698" fill="none" extrusionOk="0">
                <a:moveTo>
                  <a:pt x="0" y="563349"/>
                </a:moveTo>
                <a:cubicBezTo>
                  <a:pt x="10732" y="223600"/>
                  <a:pt x="256917" y="51682"/>
                  <a:pt x="563349" y="0"/>
                </a:cubicBezTo>
                <a:cubicBezTo>
                  <a:pt x="692298" y="21608"/>
                  <a:pt x="801330" y="-12924"/>
                  <a:pt x="997935" y="0"/>
                </a:cubicBezTo>
                <a:cubicBezTo>
                  <a:pt x="1194540" y="12924"/>
                  <a:pt x="1474912" y="-6151"/>
                  <a:pt x="1676975" y="0"/>
                </a:cubicBezTo>
                <a:cubicBezTo>
                  <a:pt x="1879038" y="6151"/>
                  <a:pt x="2067164" y="15817"/>
                  <a:pt x="2274530" y="0"/>
                </a:cubicBezTo>
                <a:cubicBezTo>
                  <a:pt x="2481896" y="-15817"/>
                  <a:pt x="2675327" y="-32623"/>
                  <a:pt x="2953570" y="0"/>
                </a:cubicBezTo>
                <a:cubicBezTo>
                  <a:pt x="3231813" y="32623"/>
                  <a:pt x="3322473" y="-9146"/>
                  <a:pt x="3469640" y="0"/>
                </a:cubicBezTo>
                <a:cubicBezTo>
                  <a:pt x="3616807" y="9146"/>
                  <a:pt x="3853976" y="-8188"/>
                  <a:pt x="3985711" y="0"/>
                </a:cubicBezTo>
                <a:cubicBezTo>
                  <a:pt x="4117446" y="8188"/>
                  <a:pt x="4288992" y="-18398"/>
                  <a:pt x="4420296" y="0"/>
                </a:cubicBezTo>
                <a:cubicBezTo>
                  <a:pt x="4551601" y="18398"/>
                  <a:pt x="4863081" y="-3309"/>
                  <a:pt x="5180821" y="0"/>
                </a:cubicBezTo>
                <a:cubicBezTo>
                  <a:pt x="5498561" y="3309"/>
                  <a:pt x="5592118" y="25090"/>
                  <a:pt x="5778376" y="0"/>
                </a:cubicBezTo>
                <a:cubicBezTo>
                  <a:pt x="5964635" y="-25090"/>
                  <a:pt x="6277736" y="-37835"/>
                  <a:pt x="6538901" y="0"/>
                </a:cubicBezTo>
                <a:cubicBezTo>
                  <a:pt x="6800067" y="37835"/>
                  <a:pt x="6898655" y="-23232"/>
                  <a:pt x="7054971" y="0"/>
                </a:cubicBezTo>
                <a:cubicBezTo>
                  <a:pt x="7211287" y="23232"/>
                  <a:pt x="7533845" y="17290"/>
                  <a:pt x="7734011" y="0"/>
                </a:cubicBezTo>
                <a:cubicBezTo>
                  <a:pt x="7934177" y="-17290"/>
                  <a:pt x="8460881" y="-6730"/>
                  <a:pt x="8711829" y="0"/>
                </a:cubicBezTo>
                <a:cubicBezTo>
                  <a:pt x="9053780" y="-25747"/>
                  <a:pt x="9304373" y="308915"/>
                  <a:pt x="9275178" y="563349"/>
                </a:cubicBezTo>
                <a:lnTo>
                  <a:pt x="9275178" y="563349"/>
                </a:lnTo>
                <a:cubicBezTo>
                  <a:pt x="9216971" y="826865"/>
                  <a:pt x="9055082" y="1138942"/>
                  <a:pt x="8711829" y="1126698"/>
                </a:cubicBezTo>
                <a:cubicBezTo>
                  <a:pt x="8449799" y="1100679"/>
                  <a:pt x="8248604" y="1136566"/>
                  <a:pt x="8114274" y="1126698"/>
                </a:cubicBezTo>
                <a:cubicBezTo>
                  <a:pt x="7979945" y="1116830"/>
                  <a:pt x="7690179" y="1124616"/>
                  <a:pt x="7435234" y="1126698"/>
                </a:cubicBezTo>
                <a:cubicBezTo>
                  <a:pt x="7180289" y="1128780"/>
                  <a:pt x="7111993" y="1132607"/>
                  <a:pt x="7000648" y="1126698"/>
                </a:cubicBezTo>
                <a:cubicBezTo>
                  <a:pt x="6889303" y="1120789"/>
                  <a:pt x="6514746" y="1125807"/>
                  <a:pt x="6321608" y="1126698"/>
                </a:cubicBezTo>
                <a:cubicBezTo>
                  <a:pt x="6128470" y="1127589"/>
                  <a:pt x="5808324" y="1147963"/>
                  <a:pt x="5642568" y="1126698"/>
                </a:cubicBezTo>
                <a:cubicBezTo>
                  <a:pt x="5476812" y="1105433"/>
                  <a:pt x="5231291" y="1115972"/>
                  <a:pt x="4963528" y="1126698"/>
                </a:cubicBezTo>
                <a:cubicBezTo>
                  <a:pt x="4695765" y="1137424"/>
                  <a:pt x="4525042" y="1135419"/>
                  <a:pt x="4284488" y="1126698"/>
                </a:cubicBezTo>
                <a:cubicBezTo>
                  <a:pt x="4043934" y="1117977"/>
                  <a:pt x="3770277" y="1140178"/>
                  <a:pt x="3523963" y="1126698"/>
                </a:cubicBezTo>
                <a:cubicBezTo>
                  <a:pt x="3277650" y="1113218"/>
                  <a:pt x="3097450" y="1148855"/>
                  <a:pt x="2926408" y="1126698"/>
                </a:cubicBezTo>
                <a:cubicBezTo>
                  <a:pt x="2755366" y="1104541"/>
                  <a:pt x="2579260" y="1116455"/>
                  <a:pt x="2247368" y="1126698"/>
                </a:cubicBezTo>
                <a:cubicBezTo>
                  <a:pt x="1915476" y="1136941"/>
                  <a:pt x="1880966" y="1116627"/>
                  <a:pt x="1731298" y="1126698"/>
                </a:cubicBezTo>
                <a:cubicBezTo>
                  <a:pt x="1581630" y="1136770"/>
                  <a:pt x="816430" y="1172276"/>
                  <a:pt x="563349" y="1126698"/>
                </a:cubicBezTo>
                <a:cubicBezTo>
                  <a:pt x="210558" y="1175231"/>
                  <a:pt x="54532" y="835146"/>
                  <a:pt x="0" y="563349"/>
                </a:cubicBezTo>
                <a:close/>
              </a:path>
              <a:path w="9275178" h="1126698" stroke="0" extrusionOk="0">
                <a:moveTo>
                  <a:pt x="0" y="563349"/>
                </a:moveTo>
                <a:cubicBezTo>
                  <a:pt x="-50237" y="304946"/>
                  <a:pt x="256453" y="17906"/>
                  <a:pt x="563349" y="0"/>
                </a:cubicBezTo>
                <a:cubicBezTo>
                  <a:pt x="741861" y="8911"/>
                  <a:pt x="950790" y="19076"/>
                  <a:pt x="1079419" y="0"/>
                </a:cubicBezTo>
                <a:cubicBezTo>
                  <a:pt x="1208048" y="-19076"/>
                  <a:pt x="1503404" y="-24057"/>
                  <a:pt x="1676975" y="0"/>
                </a:cubicBezTo>
                <a:cubicBezTo>
                  <a:pt x="1850546" y="24057"/>
                  <a:pt x="2011019" y="-14339"/>
                  <a:pt x="2111560" y="0"/>
                </a:cubicBezTo>
                <a:cubicBezTo>
                  <a:pt x="2212102" y="14339"/>
                  <a:pt x="2508460" y="16549"/>
                  <a:pt x="2872085" y="0"/>
                </a:cubicBezTo>
                <a:cubicBezTo>
                  <a:pt x="3235710" y="-16549"/>
                  <a:pt x="3120721" y="-10471"/>
                  <a:pt x="3306671" y="0"/>
                </a:cubicBezTo>
                <a:cubicBezTo>
                  <a:pt x="3492621" y="10471"/>
                  <a:pt x="3815909" y="-12126"/>
                  <a:pt x="3985711" y="0"/>
                </a:cubicBezTo>
                <a:cubicBezTo>
                  <a:pt x="4155513" y="12126"/>
                  <a:pt x="4355632" y="-12790"/>
                  <a:pt x="4501781" y="0"/>
                </a:cubicBezTo>
                <a:cubicBezTo>
                  <a:pt x="4647930" y="12790"/>
                  <a:pt x="4784118" y="-9764"/>
                  <a:pt x="5017851" y="0"/>
                </a:cubicBezTo>
                <a:cubicBezTo>
                  <a:pt x="5251584" y="9764"/>
                  <a:pt x="5292714" y="-6375"/>
                  <a:pt x="5452437" y="0"/>
                </a:cubicBezTo>
                <a:cubicBezTo>
                  <a:pt x="5612160" y="6375"/>
                  <a:pt x="5772918" y="-11342"/>
                  <a:pt x="5887023" y="0"/>
                </a:cubicBezTo>
                <a:cubicBezTo>
                  <a:pt x="6001128" y="11342"/>
                  <a:pt x="6166268" y="-12900"/>
                  <a:pt x="6403093" y="0"/>
                </a:cubicBezTo>
                <a:cubicBezTo>
                  <a:pt x="6639918" y="12900"/>
                  <a:pt x="6729229" y="-18442"/>
                  <a:pt x="7000648" y="0"/>
                </a:cubicBezTo>
                <a:cubicBezTo>
                  <a:pt x="7272068" y="18442"/>
                  <a:pt x="7588795" y="2154"/>
                  <a:pt x="7761173" y="0"/>
                </a:cubicBezTo>
                <a:cubicBezTo>
                  <a:pt x="7933551" y="-2154"/>
                  <a:pt x="8341676" y="22119"/>
                  <a:pt x="8711829" y="0"/>
                </a:cubicBezTo>
                <a:cubicBezTo>
                  <a:pt x="9080114" y="-37471"/>
                  <a:pt x="9288985" y="256600"/>
                  <a:pt x="9275178" y="563349"/>
                </a:cubicBezTo>
                <a:lnTo>
                  <a:pt x="9275178" y="563349"/>
                </a:lnTo>
                <a:cubicBezTo>
                  <a:pt x="9244248" y="881677"/>
                  <a:pt x="9077091" y="1092386"/>
                  <a:pt x="8711829" y="1126698"/>
                </a:cubicBezTo>
                <a:cubicBezTo>
                  <a:pt x="8508306" y="1139933"/>
                  <a:pt x="8389517" y="1148413"/>
                  <a:pt x="8114274" y="1126698"/>
                </a:cubicBezTo>
                <a:cubicBezTo>
                  <a:pt x="7839031" y="1104983"/>
                  <a:pt x="7796961" y="1110272"/>
                  <a:pt x="7679688" y="1126698"/>
                </a:cubicBezTo>
                <a:cubicBezTo>
                  <a:pt x="7562415" y="1143124"/>
                  <a:pt x="7291910" y="1106984"/>
                  <a:pt x="6919163" y="1126698"/>
                </a:cubicBezTo>
                <a:cubicBezTo>
                  <a:pt x="6546417" y="1146412"/>
                  <a:pt x="6374162" y="1112630"/>
                  <a:pt x="6158639" y="1126698"/>
                </a:cubicBezTo>
                <a:cubicBezTo>
                  <a:pt x="5943116" y="1140766"/>
                  <a:pt x="5700084" y="1128799"/>
                  <a:pt x="5316629" y="1126698"/>
                </a:cubicBezTo>
                <a:cubicBezTo>
                  <a:pt x="4933174" y="1124598"/>
                  <a:pt x="4863128" y="1157593"/>
                  <a:pt x="4637589" y="1126698"/>
                </a:cubicBezTo>
                <a:cubicBezTo>
                  <a:pt x="4412050" y="1095803"/>
                  <a:pt x="4111645" y="1091934"/>
                  <a:pt x="3795579" y="1126698"/>
                </a:cubicBezTo>
                <a:cubicBezTo>
                  <a:pt x="3479513" y="1161463"/>
                  <a:pt x="3487483" y="1131634"/>
                  <a:pt x="3279509" y="1126698"/>
                </a:cubicBezTo>
                <a:cubicBezTo>
                  <a:pt x="3071535" y="1121763"/>
                  <a:pt x="2847091" y="1113729"/>
                  <a:pt x="2681954" y="1126698"/>
                </a:cubicBezTo>
                <a:cubicBezTo>
                  <a:pt x="2516817" y="1139667"/>
                  <a:pt x="2129060" y="1128680"/>
                  <a:pt x="1921429" y="1126698"/>
                </a:cubicBezTo>
                <a:cubicBezTo>
                  <a:pt x="1713798" y="1124716"/>
                  <a:pt x="1395890" y="1124449"/>
                  <a:pt x="1160904" y="1126698"/>
                </a:cubicBezTo>
                <a:cubicBezTo>
                  <a:pt x="925918" y="1128947"/>
                  <a:pt x="788820" y="1140174"/>
                  <a:pt x="563349" y="1126698"/>
                </a:cubicBezTo>
                <a:cubicBezTo>
                  <a:pt x="278479" y="1161140"/>
                  <a:pt x="-18750" y="897795"/>
                  <a:pt x="0" y="563349"/>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Calibri" panose="020F0502020204030204" pitchFamily="34" charset="0"/>
                <a:cs typeface="Calibri" panose="020F0502020204030204" pitchFamily="34" charset="0"/>
              </a:rPr>
              <a:t>2. </a:t>
            </a:r>
            <a:r>
              <a:rPr lang="en-US" sz="4800" b="1" dirty="0" err="1">
                <a:solidFill>
                  <a:srgbClr val="002060"/>
                </a:solidFill>
                <a:latin typeface="Calibri" panose="020F0502020204030204" pitchFamily="34" charset="0"/>
                <a:cs typeface="Calibri" panose="020F0502020204030204" pitchFamily="34" charset="0"/>
              </a:rPr>
              <a:t>Góp</a:t>
            </a:r>
            <a:r>
              <a:rPr lang="en-US" sz="4800" b="1" dirty="0">
                <a:solidFill>
                  <a:srgbClr val="002060"/>
                </a:solidFill>
                <a:latin typeface="Calibri" panose="020F0502020204030204" pitchFamily="34" charset="0"/>
                <a:cs typeface="Calibri" panose="020F0502020204030204" pitchFamily="34" charset="0"/>
              </a:rPr>
              <a:t> ý </a:t>
            </a:r>
            <a:r>
              <a:rPr lang="en-US" sz="4800" b="1" dirty="0" err="1">
                <a:solidFill>
                  <a:srgbClr val="002060"/>
                </a:solidFill>
                <a:latin typeface="Calibri" panose="020F0502020204030204" pitchFamily="34" charset="0"/>
                <a:cs typeface="Calibri" panose="020F0502020204030204" pitchFamily="34" charset="0"/>
              </a:rPr>
              <a:t>và</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chỉnh</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sửa</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dàn</a:t>
            </a:r>
            <a:r>
              <a:rPr lang="en-US" sz="4800" b="1" dirty="0">
                <a:solidFill>
                  <a:srgbClr val="002060"/>
                </a:solidFill>
                <a:latin typeface="Calibri" panose="020F0502020204030204" pitchFamily="34" charset="0"/>
                <a:cs typeface="Calibri" panose="020F0502020204030204" pitchFamily="34" charset="0"/>
              </a:rPr>
              <a:t> ý.</a:t>
            </a:r>
          </a:p>
        </p:txBody>
      </p:sp>
      <p:pic>
        <p:nvPicPr>
          <p:cNvPr id="3" name="Picture 2">
            <a:extLst>
              <a:ext uri="{FF2B5EF4-FFF2-40B4-BE49-F238E27FC236}">
                <a16:creationId xmlns:a16="http://schemas.microsoft.com/office/drawing/2014/main" id="{40FC48D4-1AD9-02BA-9394-7694D467D0C8}"/>
              </a:ext>
            </a:extLst>
          </p:cNvPr>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048000" y="2552700"/>
            <a:ext cx="11811000" cy="66424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4EDFE"/>
        </a:solidFill>
        <a:effectLst/>
      </p:bgPr>
    </p:bg>
    <p:spTree>
      <p:nvGrpSpPr>
        <p:cNvPr id="1" name=""/>
        <p:cNvGrpSpPr/>
        <p:nvPr/>
      </p:nvGrpSpPr>
      <p:grpSpPr>
        <a:xfrm>
          <a:off x="0" y="0"/>
          <a:ext cx="0" cy="0"/>
          <a:chOff x="0" y="0"/>
          <a:chExt cx="0" cy="0"/>
        </a:xfrm>
      </p:grpSpPr>
      <p:sp>
        <p:nvSpPr>
          <p:cNvPr id="2" name="Freeform 2"/>
          <p:cNvSpPr/>
          <p:nvPr/>
        </p:nvSpPr>
        <p:spPr>
          <a:xfrm flipH="1">
            <a:off x="11956532" y="1684101"/>
            <a:ext cx="5133073" cy="3169673"/>
          </a:xfrm>
          <a:custGeom>
            <a:avLst/>
            <a:gdLst/>
            <a:ahLst/>
            <a:cxnLst/>
            <a:rect l="l" t="t" r="r" b="b"/>
            <a:pathLst>
              <a:path w="5133073" h="3169673">
                <a:moveTo>
                  <a:pt x="5133073" y="0"/>
                </a:moveTo>
                <a:lnTo>
                  <a:pt x="0" y="0"/>
                </a:lnTo>
                <a:lnTo>
                  <a:pt x="0" y="3169673"/>
                </a:lnTo>
                <a:lnTo>
                  <a:pt x="5133073" y="3169673"/>
                </a:lnTo>
                <a:lnTo>
                  <a:pt x="513307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0" y="4725420"/>
            <a:ext cx="18288000" cy="5561580"/>
          </a:xfrm>
          <a:custGeom>
            <a:avLst/>
            <a:gdLst/>
            <a:ahLst/>
            <a:cxnLst/>
            <a:rect l="l" t="t" r="r" b="b"/>
            <a:pathLst>
              <a:path w="18288000" h="5561580">
                <a:moveTo>
                  <a:pt x="0" y="0"/>
                </a:moveTo>
                <a:lnTo>
                  <a:pt x="18288000" y="0"/>
                </a:lnTo>
                <a:lnTo>
                  <a:pt x="18288000" y="5561580"/>
                </a:lnTo>
                <a:lnTo>
                  <a:pt x="0" y="5561580"/>
                </a:lnTo>
                <a:lnTo>
                  <a:pt x="0" y="0"/>
                </a:lnTo>
                <a:close/>
              </a:path>
            </a:pathLst>
          </a:custGeom>
          <a:blipFill>
            <a:blip r:embed="rId4"/>
            <a:stretch>
              <a:fillRect t="-138399" b="-9042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810561" y="498313"/>
            <a:ext cx="7529016" cy="4649168"/>
          </a:xfrm>
          <a:custGeom>
            <a:avLst/>
            <a:gdLst/>
            <a:ahLst/>
            <a:cxnLst/>
            <a:rect l="l" t="t" r="r" b="b"/>
            <a:pathLst>
              <a:path w="7529016" h="4649168">
                <a:moveTo>
                  <a:pt x="0" y="0"/>
                </a:moveTo>
                <a:lnTo>
                  <a:pt x="7529016" y="0"/>
                </a:lnTo>
                <a:lnTo>
                  <a:pt x="7529016" y="4649168"/>
                </a:lnTo>
                <a:lnTo>
                  <a:pt x="0" y="46491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flipH="1">
            <a:off x="8018038" y="2822897"/>
            <a:ext cx="4903235" cy="1746778"/>
          </a:xfrm>
          <a:custGeom>
            <a:avLst/>
            <a:gdLst/>
            <a:ahLst/>
            <a:cxnLst/>
            <a:rect l="l" t="t" r="r" b="b"/>
            <a:pathLst>
              <a:path w="4903235" h="1746778">
                <a:moveTo>
                  <a:pt x="4903235" y="0"/>
                </a:moveTo>
                <a:lnTo>
                  <a:pt x="0" y="0"/>
                </a:lnTo>
                <a:lnTo>
                  <a:pt x="0" y="1746778"/>
                </a:lnTo>
                <a:lnTo>
                  <a:pt x="4903235" y="1746778"/>
                </a:lnTo>
                <a:lnTo>
                  <a:pt x="490323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8157736" y="707526"/>
            <a:ext cx="2542283" cy="1086248"/>
          </a:xfrm>
          <a:custGeom>
            <a:avLst/>
            <a:gdLst/>
            <a:ahLst/>
            <a:cxnLst/>
            <a:rect l="l" t="t" r="r" b="b"/>
            <a:pathLst>
              <a:path w="2542283" h="1086248">
                <a:moveTo>
                  <a:pt x="0" y="0"/>
                </a:moveTo>
                <a:lnTo>
                  <a:pt x="2542283" y="0"/>
                </a:lnTo>
                <a:lnTo>
                  <a:pt x="2542283" y="1086249"/>
                </a:lnTo>
                <a:lnTo>
                  <a:pt x="0" y="10862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5348622" y="1684101"/>
            <a:ext cx="1615807" cy="1005840"/>
          </a:xfrm>
          <a:custGeom>
            <a:avLst/>
            <a:gdLst/>
            <a:ahLst/>
            <a:cxnLst/>
            <a:rect l="l" t="t" r="r" b="b"/>
            <a:pathLst>
              <a:path w="1615807" h="1005840">
                <a:moveTo>
                  <a:pt x="0" y="0"/>
                </a:moveTo>
                <a:lnTo>
                  <a:pt x="1615807" y="0"/>
                </a:lnTo>
                <a:lnTo>
                  <a:pt x="1615807" y="1005840"/>
                </a:lnTo>
                <a:lnTo>
                  <a:pt x="0" y="100584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0" y="3627418"/>
            <a:ext cx="18288000" cy="1387107"/>
          </a:xfrm>
          <a:custGeom>
            <a:avLst/>
            <a:gdLst/>
            <a:ahLst/>
            <a:cxnLst/>
            <a:rect l="l" t="t" r="r" b="b"/>
            <a:pathLst>
              <a:path w="18288000" h="1387107">
                <a:moveTo>
                  <a:pt x="0" y="0"/>
                </a:moveTo>
                <a:lnTo>
                  <a:pt x="18288000" y="0"/>
                </a:lnTo>
                <a:lnTo>
                  <a:pt x="18288000" y="1387107"/>
                </a:lnTo>
                <a:lnTo>
                  <a:pt x="0" y="1387107"/>
                </a:lnTo>
                <a:lnTo>
                  <a:pt x="0" y="0"/>
                </a:lnTo>
                <a:close/>
              </a:path>
            </a:pathLst>
          </a:custGeom>
          <a:blipFill>
            <a:blip r:embed="rId11">
              <a:extLst>
                <a:ext uri="{96DAC541-7B7A-43D3-8B79-37D633B846F1}">
                  <asvg:svgBlip xmlns:asvg="http://schemas.microsoft.com/office/drawing/2016/SVG/main" r:embed="rId12"/>
                </a:ext>
              </a:extLst>
            </a:blip>
            <a:stretch>
              <a:fillRect b="-3596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rot="-10800000">
            <a:off x="0" y="4439070"/>
            <a:ext cx="18288000" cy="1387107"/>
          </a:xfrm>
          <a:custGeom>
            <a:avLst/>
            <a:gdLst/>
            <a:ahLst/>
            <a:cxnLst/>
            <a:rect l="l" t="t" r="r" b="b"/>
            <a:pathLst>
              <a:path w="18288000" h="1387107">
                <a:moveTo>
                  <a:pt x="0" y="0"/>
                </a:moveTo>
                <a:lnTo>
                  <a:pt x="18288000" y="0"/>
                </a:lnTo>
                <a:lnTo>
                  <a:pt x="18288000" y="1387107"/>
                </a:lnTo>
                <a:lnTo>
                  <a:pt x="0" y="1387107"/>
                </a:lnTo>
                <a:lnTo>
                  <a:pt x="0" y="0"/>
                </a:lnTo>
                <a:close/>
              </a:path>
            </a:pathLst>
          </a:custGeom>
          <a:blipFill>
            <a:blip r:embed="rId13">
              <a:extLst>
                <a:ext uri="{96DAC541-7B7A-43D3-8B79-37D633B846F1}">
                  <asvg:svgBlip xmlns:asvg="http://schemas.microsoft.com/office/drawing/2016/SVG/main" r:embed="rId14"/>
                </a:ext>
              </a:extLst>
            </a:blip>
            <a:stretch>
              <a:fillRect b="-3596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8951" y="8385053"/>
            <a:ext cx="18288000" cy="2377440"/>
          </a:xfrm>
          <a:custGeom>
            <a:avLst/>
            <a:gdLst/>
            <a:ahLst/>
            <a:cxnLst/>
            <a:rect l="l" t="t" r="r" b="b"/>
            <a:pathLst>
              <a:path w="18288000" h="2377440">
                <a:moveTo>
                  <a:pt x="0" y="0"/>
                </a:moveTo>
                <a:lnTo>
                  <a:pt x="18288000" y="0"/>
                </a:lnTo>
                <a:lnTo>
                  <a:pt x="18288000" y="2377440"/>
                </a:lnTo>
                <a:lnTo>
                  <a:pt x="0" y="237744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p:cNvGrpSpPr/>
          <p:nvPr/>
        </p:nvGrpSpPr>
        <p:grpSpPr>
          <a:xfrm>
            <a:off x="1447800" y="1104900"/>
            <a:ext cx="8115300" cy="8229600"/>
            <a:chOff x="0" y="0"/>
            <a:chExt cx="2137363" cy="2167467"/>
          </a:xfrm>
        </p:grpSpPr>
        <p:sp>
          <p:nvSpPr>
            <p:cNvPr id="12" name="Freeform 12"/>
            <p:cNvSpPr/>
            <p:nvPr/>
          </p:nvSpPr>
          <p:spPr>
            <a:xfrm>
              <a:off x="0" y="0"/>
              <a:ext cx="2137363" cy="2167467"/>
            </a:xfrm>
            <a:custGeom>
              <a:avLst/>
              <a:gdLst/>
              <a:ahLst/>
              <a:cxnLst/>
              <a:rect l="l" t="t" r="r" b="b"/>
              <a:pathLst>
                <a:path w="2137363" h="2167467">
                  <a:moveTo>
                    <a:pt x="48654" y="0"/>
                  </a:moveTo>
                  <a:lnTo>
                    <a:pt x="2088710" y="0"/>
                  </a:lnTo>
                  <a:cubicBezTo>
                    <a:pt x="2115580" y="0"/>
                    <a:pt x="2137363" y="21783"/>
                    <a:pt x="2137363" y="48654"/>
                  </a:cubicBezTo>
                  <a:lnTo>
                    <a:pt x="2137363" y="2118813"/>
                  </a:lnTo>
                  <a:cubicBezTo>
                    <a:pt x="2137363" y="2145684"/>
                    <a:pt x="2115580" y="2167467"/>
                    <a:pt x="2088710" y="2167467"/>
                  </a:cubicBezTo>
                  <a:lnTo>
                    <a:pt x="48654" y="2167467"/>
                  </a:lnTo>
                  <a:cubicBezTo>
                    <a:pt x="21783" y="2167467"/>
                    <a:pt x="0" y="2145684"/>
                    <a:pt x="0" y="2118813"/>
                  </a:cubicBezTo>
                  <a:lnTo>
                    <a:pt x="0" y="48654"/>
                  </a:lnTo>
                  <a:cubicBezTo>
                    <a:pt x="0" y="21783"/>
                    <a:pt x="21783" y="0"/>
                    <a:pt x="48654" y="0"/>
                  </a:cubicBezTo>
                  <a:close/>
                </a:path>
              </a:pathLst>
            </a:custGeom>
            <a:solidFill>
              <a:srgbClr val="FFFFFF">
                <a:alpha val="89804"/>
              </a:srgbClr>
            </a:solidFill>
            <a:ln w="95250" cap="rnd">
              <a:solidFill>
                <a:srgbClr val="FBD35B">
                  <a:alpha val="89804"/>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0" y="-76200"/>
              <a:ext cx="2137363" cy="22436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a:off x="-8951" y="303160"/>
            <a:ext cx="2573175" cy="1529870"/>
          </a:xfrm>
          <a:custGeom>
            <a:avLst/>
            <a:gdLst/>
            <a:ahLst/>
            <a:cxnLst/>
            <a:rect l="l" t="t" r="r" b="b"/>
            <a:pathLst>
              <a:path w="2573175" h="1529870">
                <a:moveTo>
                  <a:pt x="0" y="0"/>
                </a:moveTo>
                <a:lnTo>
                  <a:pt x="2573175" y="0"/>
                </a:lnTo>
                <a:lnTo>
                  <a:pt x="2573175" y="1529870"/>
                </a:lnTo>
                <a:lnTo>
                  <a:pt x="0" y="152987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flipH="1">
            <a:off x="11470820" y="3807257"/>
            <a:ext cx="1739931" cy="1263625"/>
          </a:xfrm>
          <a:custGeom>
            <a:avLst/>
            <a:gdLst/>
            <a:ahLst/>
            <a:cxnLst/>
            <a:rect l="l" t="t" r="r" b="b"/>
            <a:pathLst>
              <a:path w="1739931" h="1263625">
                <a:moveTo>
                  <a:pt x="1739930" y="0"/>
                </a:moveTo>
                <a:lnTo>
                  <a:pt x="0" y="0"/>
                </a:lnTo>
                <a:lnTo>
                  <a:pt x="0" y="1263625"/>
                </a:lnTo>
                <a:lnTo>
                  <a:pt x="1739930" y="1263625"/>
                </a:lnTo>
                <a:lnTo>
                  <a:pt x="173993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a:off x="9558813" y="4505262"/>
            <a:ext cx="2282412" cy="1018526"/>
          </a:xfrm>
          <a:custGeom>
            <a:avLst/>
            <a:gdLst/>
            <a:ahLst/>
            <a:cxnLst/>
            <a:rect l="l" t="t" r="r" b="b"/>
            <a:pathLst>
              <a:path w="2282412" h="1018526">
                <a:moveTo>
                  <a:pt x="0" y="0"/>
                </a:moveTo>
                <a:lnTo>
                  <a:pt x="2282412" y="0"/>
                </a:lnTo>
                <a:lnTo>
                  <a:pt x="2282412" y="1018526"/>
                </a:lnTo>
                <a:lnTo>
                  <a:pt x="0" y="1018526"/>
                </a:lnTo>
                <a:lnTo>
                  <a:pt x="0" y="0"/>
                </a:lnTo>
                <a:close/>
              </a:path>
            </a:pathLst>
          </a:custGeom>
          <a:blipFill>
            <a:blip r:embed="rId21"/>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rot="-2172006" flipH="1">
            <a:off x="10422364" y="7819268"/>
            <a:ext cx="4735238" cy="3509010"/>
          </a:xfrm>
          <a:custGeom>
            <a:avLst/>
            <a:gdLst/>
            <a:ahLst/>
            <a:cxnLst/>
            <a:rect l="l" t="t" r="r" b="b"/>
            <a:pathLst>
              <a:path w="4735238" h="3509010">
                <a:moveTo>
                  <a:pt x="4735238" y="0"/>
                </a:moveTo>
                <a:lnTo>
                  <a:pt x="0" y="0"/>
                </a:lnTo>
                <a:lnTo>
                  <a:pt x="0" y="3509010"/>
                </a:lnTo>
                <a:lnTo>
                  <a:pt x="4735238" y="3509010"/>
                </a:lnTo>
                <a:lnTo>
                  <a:pt x="4735238" y="0"/>
                </a:lnTo>
                <a:close/>
              </a:path>
            </a:pathLst>
          </a:custGeom>
          <a:blipFill>
            <a:blip r:embed="rId22"/>
            <a:stretch>
              <a:fillRect b="-930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9829059" y="8366404"/>
            <a:ext cx="2511726" cy="2933014"/>
          </a:xfrm>
          <a:custGeom>
            <a:avLst/>
            <a:gdLst/>
            <a:ahLst/>
            <a:cxnLst/>
            <a:rect l="l" t="t" r="r" b="b"/>
            <a:pathLst>
              <a:path w="2511726" h="2933014">
                <a:moveTo>
                  <a:pt x="0" y="0"/>
                </a:moveTo>
                <a:lnTo>
                  <a:pt x="2511726" y="0"/>
                </a:lnTo>
                <a:lnTo>
                  <a:pt x="2511726" y="2933014"/>
                </a:lnTo>
                <a:lnTo>
                  <a:pt x="0" y="2933014"/>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11048999" y="6384305"/>
            <a:ext cx="3481967" cy="4544127"/>
          </a:xfrm>
          <a:custGeom>
            <a:avLst/>
            <a:gdLst/>
            <a:ahLst/>
            <a:cxnLst/>
            <a:rect l="l" t="t" r="r" b="b"/>
            <a:pathLst>
              <a:path w="3481967" h="4544127">
                <a:moveTo>
                  <a:pt x="0" y="0"/>
                </a:moveTo>
                <a:lnTo>
                  <a:pt x="3481968" y="0"/>
                </a:lnTo>
                <a:lnTo>
                  <a:pt x="3481968" y="4544127"/>
                </a:lnTo>
                <a:lnTo>
                  <a:pt x="0" y="4544127"/>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4140473" y="3268938"/>
            <a:ext cx="3192609" cy="1863685"/>
          </a:xfrm>
          <a:custGeom>
            <a:avLst/>
            <a:gdLst/>
            <a:ahLst/>
            <a:cxnLst/>
            <a:rect l="l" t="t" r="r" b="b"/>
            <a:pathLst>
              <a:path w="3192609" h="1863685">
                <a:moveTo>
                  <a:pt x="0" y="0"/>
                </a:moveTo>
                <a:lnTo>
                  <a:pt x="3192609" y="0"/>
                </a:lnTo>
                <a:lnTo>
                  <a:pt x="3192609" y="1863685"/>
                </a:lnTo>
                <a:lnTo>
                  <a:pt x="0" y="1863685"/>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a:off x="16674054" y="3208440"/>
            <a:ext cx="2471393" cy="1794849"/>
          </a:xfrm>
          <a:custGeom>
            <a:avLst/>
            <a:gdLst/>
            <a:ahLst/>
            <a:cxnLst/>
            <a:rect l="l" t="t" r="r" b="b"/>
            <a:pathLst>
              <a:path w="2471393" h="1794849">
                <a:moveTo>
                  <a:pt x="0" y="0"/>
                </a:moveTo>
                <a:lnTo>
                  <a:pt x="2471393" y="0"/>
                </a:lnTo>
                <a:lnTo>
                  <a:pt x="2471393" y="1794849"/>
                </a:lnTo>
                <a:lnTo>
                  <a:pt x="0" y="179484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a:off x="12692479" y="5484602"/>
            <a:ext cx="4280340" cy="5586040"/>
          </a:xfrm>
          <a:custGeom>
            <a:avLst/>
            <a:gdLst/>
            <a:ahLst/>
            <a:cxnLst/>
            <a:rect l="l" t="t" r="r" b="b"/>
            <a:pathLst>
              <a:path w="4280340" h="5586040">
                <a:moveTo>
                  <a:pt x="0" y="0"/>
                </a:moveTo>
                <a:lnTo>
                  <a:pt x="4280340" y="0"/>
                </a:lnTo>
                <a:lnTo>
                  <a:pt x="4280340" y="5586040"/>
                </a:lnTo>
                <a:lnTo>
                  <a:pt x="0" y="5586040"/>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flipH="1">
            <a:off x="12340785" y="6616557"/>
            <a:ext cx="4623644" cy="5399160"/>
          </a:xfrm>
          <a:custGeom>
            <a:avLst/>
            <a:gdLst/>
            <a:ahLst/>
            <a:cxnLst/>
            <a:rect l="l" t="t" r="r" b="b"/>
            <a:pathLst>
              <a:path w="4623644" h="5399160">
                <a:moveTo>
                  <a:pt x="4623644" y="0"/>
                </a:moveTo>
                <a:lnTo>
                  <a:pt x="0" y="0"/>
                </a:lnTo>
                <a:lnTo>
                  <a:pt x="0" y="5399159"/>
                </a:lnTo>
                <a:lnTo>
                  <a:pt x="4623644" y="5399159"/>
                </a:lnTo>
                <a:lnTo>
                  <a:pt x="4623644"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27"/>
          <p:cNvSpPr/>
          <p:nvPr/>
        </p:nvSpPr>
        <p:spPr>
          <a:xfrm flipH="1">
            <a:off x="11956532" y="6730766"/>
            <a:ext cx="8630149" cy="3851204"/>
          </a:xfrm>
          <a:custGeom>
            <a:avLst/>
            <a:gdLst/>
            <a:ahLst/>
            <a:cxnLst/>
            <a:rect l="l" t="t" r="r" b="b"/>
            <a:pathLst>
              <a:path w="8630149" h="3851204">
                <a:moveTo>
                  <a:pt x="8630149" y="0"/>
                </a:moveTo>
                <a:lnTo>
                  <a:pt x="0" y="0"/>
                </a:lnTo>
                <a:lnTo>
                  <a:pt x="0" y="3851204"/>
                </a:lnTo>
                <a:lnTo>
                  <a:pt x="8630149" y="3851204"/>
                </a:lnTo>
                <a:lnTo>
                  <a:pt x="8630149" y="0"/>
                </a:lnTo>
                <a:close/>
              </a:path>
            </a:pathLst>
          </a:custGeom>
          <a:blipFill>
            <a:blip r:embed="rId21"/>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14652607" y="5281469"/>
            <a:ext cx="4280340" cy="5586040"/>
          </a:xfrm>
          <a:custGeom>
            <a:avLst/>
            <a:gdLst/>
            <a:ahLst/>
            <a:cxnLst/>
            <a:rect l="l" t="t" r="r" b="b"/>
            <a:pathLst>
              <a:path w="4280340" h="5586040">
                <a:moveTo>
                  <a:pt x="0" y="0"/>
                </a:moveTo>
                <a:lnTo>
                  <a:pt x="4280340" y="0"/>
                </a:lnTo>
                <a:lnTo>
                  <a:pt x="4280340" y="5586040"/>
                </a:lnTo>
                <a:lnTo>
                  <a:pt x="0" y="5586040"/>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29"/>
          <p:cNvSpPr/>
          <p:nvPr/>
        </p:nvSpPr>
        <p:spPr>
          <a:xfrm flipH="1">
            <a:off x="15117749" y="7561632"/>
            <a:ext cx="3350056" cy="3911955"/>
          </a:xfrm>
          <a:custGeom>
            <a:avLst/>
            <a:gdLst/>
            <a:ahLst/>
            <a:cxnLst/>
            <a:rect l="l" t="t" r="r" b="b"/>
            <a:pathLst>
              <a:path w="3350056" h="3911955">
                <a:moveTo>
                  <a:pt x="3350056" y="0"/>
                </a:moveTo>
                <a:lnTo>
                  <a:pt x="0" y="0"/>
                </a:lnTo>
                <a:lnTo>
                  <a:pt x="0" y="3911955"/>
                </a:lnTo>
                <a:lnTo>
                  <a:pt x="3350056" y="3911955"/>
                </a:lnTo>
                <a:lnTo>
                  <a:pt x="3350056"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30"/>
          <p:cNvSpPr/>
          <p:nvPr/>
        </p:nvSpPr>
        <p:spPr>
          <a:xfrm flipH="1">
            <a:off x="12692479" y="3708247"/>
            <a:ext cx="2012591" cy="1461644"/>
          </a:xfrm>
          <a:custGeom>
            <a:avLst/>
            <a:gdLst/>
            <a:ahLst/>
            <a:cxnLst/>
            <a:rect l="l" t="t" r="r" b="b"/>
            <a:pathLst>
              <a:path w="2012591" h="1461644">
                <a:moveTo>
                  <a:pt x="2012591" y="0"/>
                </a:moveTo>
                <a:lnTo>
                  <a:pt x="0" y="0"/>
                </a:lnTo>
                <a:lnTo>
                  <a:pt x="0" y="1461645"/>
                </a:lnTo>
                <a:lnTo>
                  <a:pt x="2012591" y="1461645"/>
                </a:lnTo>
                <a:lnTo>
                  <a:pt x="2012591"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31"/>
          <p:cNvSpPr/>
          <p:nvPr/>
        </p:nvSpPr>
        <p:spPr>
          <a:xfrm>
            <a:off x="-1463861" y="6845352"/>
            <a:ext cx="3481967" cy="4544127"/>
          </a:xfrm>
          <a:custGeom>
            <a:avLst/>
            <a:gdLst/>
            <a:ahLst/>
            <a:cxnLst/>
            <a:rect l="l" t="t" r="r" b="b"/>
            <a:pathLst>
              <a:path w="3481967" h="4544127">
                <a:moveTo>
                  <a:pt x="0" y="0"/>
                </a:moveTo>
                <a:lnTo>
                  <a:pt x="3481967" y="0"/>
                </a:lnTo>
                <a:lnTo>
                  <a:pt x="3481967" y="4544127"/>
                </a:lnTo>
                <a:lnTo>
                  <a:pt x="0" y="4544127"/>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5" name="Picture 24" descr="A green and red text on a black background&#10;&#10;Description automatically generated">
            <a:extLst>
              <a:ext uri="{FF2B5EF4-FFF2-40B4-BE49-F238E27FC236}">
                <a16:creationId xmlns:a16="http://schemas.microsoft.com/office/drawing/2014/main" id="{E029917A-96A9-7742-D642-F7AEB3502C01}"/>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905000" y="2628900"/>
            <a:ext cx="7193903" cy="5791702"/>
          </a:xfrm>
          <a:prstGeom prst="rect">
            <a:avLst/>
          </a:prstGeom>
        </p:spPr>
      </p:pic>
    </p:spTree>
    <p:extLst>
      <p:ext uri="{BB962C8B-B14F-4D97-AF65-F5344CB8AC3E}">
        <p14:creationId xmlns:p14="http://schemas.microsoft.com/office/powerpoint/2010/main" val="4749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4EDFE"/>
        </a:solidFill>
        <a:effectLst/>
      </p:bgPr>
    </p:bg>
    <p:spTree>
      <p:nvGrpSpPr>
        <p:cNvPr id="1" name=""/>
        <p:cNvGrpSpPr/>
        <p:nvPr/>
      </p:nvGrpSpPr>
      <p:grpSpPr>
        <a:xfrm>
          <a:off x="0" y="0"/>
          <a:ext cx="0" cy="0"/>
          <a:chOff x="0" y="0"/>
          <a:chExt cx="0" cy="0"/>
        </a:xfrm>
      </p:grpSpPr>
      <p:sp>
        <p:nvSpPr>
          <p:cNvPr id="2" name="Freeform 2"/>
          <p:cNvSpPr/>
          <p:nvPr/>
        </p:nvSpPr>
        <p:spPr>
          <a:xfrm>
            <a:off x="0" y="4725420"/>
            <a:ext cx="18288000" cy="5561580"/>
          </a:xfrm>
          <a:custGeom>
            <a:avLst/>
            <a:gdLst/>
            <a:ahLst/>
            <a:cxnLst/>
            <a:rect l="l" t="t" r="r" b="b"/>
            <a:pathLst>
              <a:path w="18288000" h="5561580">
                <a:moveTo>
                  <a:pt x="0" y="0"/>
                </a:moveTo>
                <a:lnTo>
                  <a:pt x="18288000" y="0"/>
                </a:lnTo>
                <a:lnTo>
                  <a:pt x="18288000" y="5561580"/>
                </a:lnTo>
                <a:lnTo>
                  <a:pt x="0" y="5561580"/>
                </a:lnTo>
                <a:lnTo>
                  <a:pt x="0" y="0"/>
                </a:lnTo>
                <a:close/>
              </a:path>
            </a:pathLst>
          </a:custGeom>
          <a:blipFill>
            <a:blip r:embed="rId3"/>
            <a:stretch>
              <a:fillRect t="-138399" b="-9042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7872859" y="485716"/>
            <a:ext cx="2542283" cy="1086248"/>
          </a:xfrm>
          <a:custGeom>
            <a:avLst/>
            <a:gdLst/>
            <a:ahLst/>
            <a:cxnLst/>
            <a:rect l="l" t="t" r="r" b="b"/>
            <a:pathLst>
              <a:path w="2542283" h="1086248">
                <a:moveTo>
                  <a:pt x="0" y="0"/>
                </a:moveTo>
                <a:lnTo>
                  <a:pt x="2542282" y="0"/>
                </a:lnTo>
                <a:lnTo>
                  <a:pt x="2542282" y="1086248"/>
                </a:lnTo>
                <a:lnTo>
                  <a:pt x="0" y="10862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flipH="1">
            <a:off x="11329541" y="1203135"/>
            <a:ext cx="6958459" cy="4296848"/>
          </a:xfrm>
          <a:custGeom>
            <a:avLst/>
            <a:gdLst/>
            <a:ahLst/>
            <a:cxnLst/>
            <a:rect l="l" t="t" r="r" b="b"/>
            <a:pathLst>
              <a:path w="6958459" h="4296848">
                <a:moveTo>
                  <a:pt x="6958459" y="0"/>
                </a:moveTo>
                <a:lnTo>
                  <a:pt x="0" y="0"/>
                </a:lnTo>
                <a:lnTo>
                  <a:pt x="0" y="4296848"/>
                </a:lnTo>
                <a:lnTo>
                  <a:pt x="6958459" y="4296848"/>
                </a:lnTo>
                <a:lnTo>
                  <a:pt x="6958459"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0" y="3627418"/>
            <a:ext cx="18288000" cy="1387107"/>
          </a:xfrm>
          <a:custGeom>
            <a:avLst/>
            <a:gdLst/>
            <a:ahLst/>
            <a:cxnLst/>
            <a:rect l="l" t="t" r="r" b="b"/>
            <a:pathLst>
              <a:path w="18288000" h="1387107">
                <a:moveTo>
                  <a:pt x="0" y="0"/>
                </a:moveTo>
                <a:lnTo>
                  <a:pt x="18288000" y="0"/>
                </a:lnTo>
                <a:lnTo>
                  <a:pt x="18288000" y="1387107"/>
                </a:lnTo>
                <a:lnTo>
                  <a:pt x="0" y="1387107"/>
                </a:lnTo>
                <a:lnTo>
                  <a:pt x="0" y="0"/>
                </a:lnTo>
                <a:close/>
              </a:path>
            </a:pathLst>
          </a:custGeom>
          <a:blipFill>
            <a:blip r:embed="rId8">
              <a:extLst>
                <a:ext uri="{96DAC541-7B7A-43D3-8B79-37D633B846F1}">
                  <asvg:svgBlip xmlns:asvg="http://schemas.microsoft.com/office/drawing/2016/SVG/main" r:embed="rId9"/>
                </a:ext>
              </a:extLst>
            </a:blip>
            <a:stretch>
              <a:fillRect b="-3596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16399120" y="2689941"/>
            <a:ext cx="1301585" cy="2187537"/>
          </a:xfrm>
          <a:custGeom>
            <a:avLst/>
            <a:gdLst/>
            <a:ahLst/>
            <a:cxnLst/>
            <a:rect l="l" t="t" r="r" b="b"/>
            <a:pathLst>
              <a:path w="1301585" h="2187537">
                <a:moveTo>
                  <a:pt x="0" y="0"/>
                </a:moveTo>
                <a:lnTo>
                  <a:pt x="1301585" y="0"/>
                </a:lnTo>
                <a:lnTo>
                  <a:pt x="1301585" y="2187538"/>
                </a:lnTo>
                <a:lnTo>
                  <a:pt x="0" y="218753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rot="-10800000">
            <a:off x="0" y="4439070"/>
            <a:ext cx="18288000" cy="1387107"/>
          </a:xfrm>
          <a:custGeom>
            <a:avLst/>
            <a:gdLst/>
            <a:ahLst/>
            <a:cxnLst/>
            <a:rect l="l" t="t" r="r" b="b"/>
            <a:pathLst>
              <a:path w="18288000" h="1387107">
                <a:moveTo>
                  <a:pt x="0" y="0"/>
                </a:moveTo>
                <a:lnTo>
                  <a:pt x="18288000" y="0"/>
                </a:lnTo>
                <a:lnTo>
                  <a:pt x="18288000" y="1387107"/>
                </a:lnTo>
                <a:lnTo>
                  <a:pt x="0" y="1387107"/>
                </a:lnTo>
                <a:lnTo>
                  <a:pt x="0" y="0"/>
                </a:lnTo>
                <a:close/>
              </a:path>
            </a:pathLst>
          </a:custGeom>
          <a:blipFill>
            <a:blip r:embed="rId12">
              <a:extLst>
                <a:ext uri="{96DAC541-7B7A-43D3-8B79-37D633B846F1}">
                  <asvg:svgBlip xmlns:asvg="http://schemas.microsoft.com/office/drawing/2016/SVG/main" r:embed="rId13"/>
                </a:ext>
              </a:extLst>
            </a:blip>
            <a:stretch>
              <a:fillRect b="-3596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0" y="8545790"/>
            <a:ext cx="18288000" cy="2377440"/>
          </a:xfrm>
          <a:custGeom>
            <a:avLst/>
            <a:gdLst/>
            <a:ahLst/>
            <a:cxnLst/>
            <a:rect l="l" t="t" r="r" b="b"/>
            <a:pathLst>
              <a:path w="18288000" h="2377440">
                <a:moveTo>
                  <a:pt x="0" y="0"/>
                </a:moveTo>
                <a:lnTo>
                  <a:pt x="18288000" y="0"/>
                </a:lnTo>
                <a:lnTo>
                  <a:pt x="18288000" y="2377440"/>
                </a:lnTo>
                <a:lnTo>
                  <a:pt x="0" y="237744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550764" y="8825059"/>
            <a:ext cx="8091350" cy="2854040"/>
          </a:xfrm>
          <a:custGeom>
            <a:avLst/>
            <a:gdLst/>
            <a:ahLst/>
            <a:cxnLst/>
            <a:rect l="l" t="t" r="r" b="b"/>
            <a:pathLst>
              <a:path w="8091350" h="2854040">
                <a:moveTo>
                  <a:pt x="0" y="0"/>
                </a:moveTo>
                <a:lnTo>
                  <a:pt x="8091350" y="0"/>
                </a:lnTo>
                <a:lnTo>
                  <a:pt x="8091350" y="2854040"/>
                </a:lnTo>
                <a:lnTo>
                  <a:pt x="0" y="285404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flipH="1">
            <a:off x="10890066" y="8825059"/>
            <a:ext cx="8091350" cy="2854040"/>
          </a:xfrm>
          <a:custGeom>
            <a:avLst/>
            <a:gdLst/>
            <a:ahLst/>
            <a:cxnLst/>
            <a:rect l="l" t="t" r="r" b="b"/>
            <a:pathLst>
              <a:path w="8091350" h="2854040">
                <a:moveTo>
                  <a:pt x="8091350" y="0"/>
                </a:moveTo>
                <a:lnTo>
                  <a:pt x="0" y="0"/>
                </a:lnTo>
                <a:lnTo>
                  <a:pt x="0" y="2854040"/>
                </a:lnTo>
                <a:lnTo>
                  <a:pt x="8091350" y="2854040"/>
                </a:lnTo>
                <a:lnTo>
                  <a:pt x="809135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a:off x="6920876" y="6488390"/>
            <a:ext cx="4446248" cy="4114800"/>
          </a:xfrm>
          <a:custGeom>
            <a:avLst/>
            <a:gdLst/>
            <a:ahLst/>
            <a:cxnLst/>
            <a:rect l="l" t="t" r="r" b="b"/>
            <a:pathLst>
              <a:path w="4446248" h="4114800">
                <a:moveTo>
                  <a:pt x="0" y="0"/>
                </a:moveTo>
                <a:lnTo>
                  <a:pt x="4446248" y="0"/>
                </a:lnTo>
                <a:lnTo>
                  <a:pt x="4446248" y="4114800"/>
                </a:lnTo>
                <a:lnTo>
                  <a:pt x="0" y="411480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25"/>
          <p:cNvGrpSpPr/>
          <p:nvPr/>
        </p:nvGrpSpPr>
        <p:grpSpPr>
          <a:xfrm>
            <a:off x="1028700" y="495300"/>
            <a:ext cx="16421100" cy="9791700"/>
            <a:chOff x="0" y="0"/>
            <a:chExt cx="2046781" cy="1338021"/>
          </a:xfrm>
        </p:grpSpPr>
        <p:sp>
          <p:nvSpPr>
            <p:cNvPr id="26" name="Freeform 26"/>
            <p:cNvSpPr/>
            <p:nvPr/>
          </p:nvSpPr>
          <p:spPr>
            <a:xfrm>
              <a:off x="0" y="0"/>
              <a:ext cx="2046781" cy="1338021"/>
            </a:xfrm>
            <a:custGeom>
              <a:avLst/>
              <a:gdLst/>
              <a:ahLst/>
              <a:cxnLst/>
              <a:rect l="l" t="t" r="r" b="b"/>
              <a:pathLst>
                <a:path w="2046781" h="1338021">
                  <a:moveTo>
                    <a:pt x="50807" y="0"/>
                  </a:moveTo>
                  <a:lnTo>
                    <a:pt x="1995975" y="0"/>
                  </a:lnTo>
                  <a:cubicBezTo>
                    <a:pt x="2009450" y="0"/>
                    <a:pt x="2022372" y="5353"/>
                    <a:pt x="2031901" y="14881"/>
                  </a:cubicBezTo>
                  <a:cubicBezTo>
                    <a:pt x="2041429" y="24409"/>
                    <a:pt x="2046781" y="37332"/>
                    <a:pt x="2046781" y="50807"/>
                  </a:cubicBezTo>
                  <a:lnTo>
                    <a:pt x="2046781" y="1287214"/>
                  </a:lnTo>
                  <a:cubicBezTo>
                    <a:pt x="2046781" y="1300689"/>
                    <a:pt x="2041429" y="1313612"/>
                    <a:pt x="2031901" y="1323140"/>
                  </a:cubicBezTo>
                  <a:cubicBezTo>
                    <a:pt x="2022372" y="1332668"/>
                    <a:pt x="2009450" y="1338021"/>
                    <a:pt x="1995975" y="1338021"/>
                  </a:cubicBezTo>
                  <a:lnTo>
                    <a:pt x="50807" y="1338021"/>
                  </a:lnTo>
                  <a:cubicBezTo>
                    <a:pt x="37332" y="1338021"/>
                    <a:pt x="24409" y="1332668"/>
                    <a:pt x="14881" y="1323140"/>
                  </a:cubicBezTo>
                  <a:cubicBezTo>
                    <a:pt x="5353" y="1313612"/>
                    <a:pt x="0" y="1300689"/>
                    <a:pt x="0" y="1287214"/>
                  </a:cubicBezTo>
                  <a:lnTo>
                    <a:pt x="0" y="50807"/>
                  </a:lnTo>
                  <a:cubicBezTo>
                    <a:pt x="0" y="37332"/>
                    <a:pt x="5353" y="24409"/>
                    <a:pt x="14881" y="14881"/>
                  </a:cubicBezTo>
                  <a:cubicBezTo>
                    <a:pt x="24409" y="5353"/>
                    <a:pt x="37332" y="0"/>
                    <a:pt x="50807" y="0"/>
                  </a:cubicBezTo>
                  <a:close/>
                </a:path>
              </a:pathLst>
            </a:custGeom>
            <a:solidFill>
              <a:srgbClr val="FFFFFF">
                <a:alpha val="89804"/>
              </a:srgbClr>
            </a:solidFill>
            <a:ln w="95250" cap="rnd">
              <a:solidFill>
                <a:srgbClr val="FBD35B">
                  <a:alpha val="89804"/>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TextBox 27"/>
            <p:cNvSpPr txBox="1"/>
            <p:nvPr/>
          </p:nvSpPr>
          <p:spPr>
            <a:xfrm>
              <a:off x="0" y="-76200"/>
              <a:ext cx="2046781" cy="141422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Freeform 28"/>
          <p:cNvSpPr/>
          <p:nvPr/>
        </p:nvSpPr>
        <p:spPr>
          <a:xfrm>
            <a:off x="361650" y="850815"/>
            <a:ext cx="1334101" cy="793184"/>
          </a:xfrm>
          <a:custGeom>
            <a:avLst/>
            <a:gdLst/>
            <a:ahLst/>
            <a:cxnLst/>
            <a:rect l="l" t="t" r="r" b="b"/>
            <a:pathLst>
              <a:path w="1334101" h="793184">
                <a:moveTo>
                  <a:pt x="0" y="0"/>
                </a:moveTo>
                <a:lnTo>
                  <a:pt x="1334100" y="0"/>
                </a:lnTo>
                <a:lnTo>
                  <a:pt x="1334100" y="793184"/>
                </a:lnTo>
                <a:lnTo>
                  <a:pt x="0" y="793184"/>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34"/>
          <p:cNvSpPr/>
          <p:nvPr/>
        </p:nvSpPr>
        <p:spPr>
          <a:xfrm>
            <a:off x="13519230" y="9964755"/>
            <a:ext cx="485190" cy="460489"/>
          </a:xfrm>
          <a:custGeom>
            <a:avLst/>
            <a:gdLst/>
            <a:ahLst/>
            <a:cxnLst/>
            <a:rect l="l" t="t" r="r" b="b"/>
            <a:pathLst>
              <a:path w="485190" h="460489">
                <a:moveTo>
                  <a:pt x="0" y="0"/>
                </a:moveTo>
                <a:lnTo>
                  <a:pt x="485189" y="0"/>
                </a:lnTo>
                <a:lnTo>
                  <a:pt x="485189" y="460489"/>
                </a:lnTo>
                <a:lnTo>
                  <a:pt x="0" y="460489"/>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Freeform 37"/>
          <p:cNvSpPr/>
          <p:nvPr/>
        </p:nvSpPr>
        <p:spPr>
          <a:xfrm>
            <a:off x="629355" y="9907985"/>
            <a:ext cx="399345" cy="379015"/>
          </a:xfrm>
          <a:custGeom>
            <a:avLst/>
            <a:gdLst/>
            <a:ahLst/>
            <a:cxnLst/>
            <a:rect l="l" t="t" r="r" b="b"/>
            <a:pathLst>
              <a:path w="399345" h="379015">
                <a:moveTo>
                  <a:pt x="0" y="0"/>
                </a:moveTo>
                <a:lnTo>
                  <a:pt x="399345" y="0"/>
                </a:lnTo>
                <a:lnTo>
                  <a:pt x="399345" y="379015"/>
                </a:lnTo>
                <a:lnTo>
                  <a:pt x="0" y="379015"/>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18F2982B-2DA4-58F1-9D69-3DC2E32E6F12}"/>
              </a:ext>
            </a:extLst>
          </p:cNvPr>
          <p:cNvPicPr>
            <a:picLocks noChangeAspect="1"/>
          </p:cNvPicPr>
          <p:nvPr/>
        </p:nvPicPr>
        <p:blipFill>
          <a:blip r:embed="rId24"/>
          <a:stretch>
            <a:fillRect/>
          </a:stretch>
        </p:blipFill>
        <p:spPr>
          <a:xfrm>
            <a:off x="4191000" y="4076700"/>
            <a:ext cx="4038600" cy="5970383"/>
          </a:xfrm>
          <a:prstGeom prst="rect">
            <a:avLst/>
          </a:prstGeom>
          <a:effectLst>
            <a:outerShdw blurRad="76200" dir="13500000" sy="23000" kx="1200000" algn="br" rotWithShape="0">
              <a:prstClr val="black">
                <a:alpha val="20000"/>
              </a:prstClr>
            </a:outerShdw>
          </a:effectLst>
        </p:spPr>
      </p:pic>
      <p:sp>
        <p:nvSpPr>
          <p:cNvPr id="4" name="Speech Bubble: Rectangle with Corners Rounded 3">
            <a:extLst>
              <a:ext uri="{FF2B5EF4-FFF2-40B4-BE49-F238E27FC236}">
                <a16:creationId xmlns:a16="http://schemas.microsoft.com/office/drawing/2014/main" id="{7E7AF1E0-2DC6-0D69-8AFD-64DB0A6BA9A5}"/>
              </a:ext>
            </a:extLst>
          </p:cNvPr>
          <p:cNvSpPr/>
          <p:nvPr/>
        </p:nvSpPr>
        <p:spPr>
          <a:xfrm>
            <a:off x="3124200" y="876300"/>
            <a:ext cx="10972800" cy="2436809"/>
          </a:xfrm>
          <a:custGeom>
            <a:avLst/>
            <a:gdLst>
              <a:gd name="connsiteX0" fmla="*/ 0 w 10972800"/>
              <a:gd name="connsiteY0" fmla="*/ 406143 h 2436809"/>
              <a:gd name="connsiteX1" fmla="*/ 406143 w 10972800"/>
              <a:gd name="connsiteY1" fmla="*/ 0 h 2436809"/>
              <a:gd name="connsiteX2" fmla="*/ 6400800 w 10972800"/>
              <a:gd name="connsiteY2" fmla="*/ 0 h 2436809"/>
              <a:gd name="connsiteX3" fmla="*/ 6400800 w 10972800"/>
              <a:gd name="connsiteY3" fmla="*/ 0 h 2436809"/>
              <a:gd name="connsiteX4" fmla="*/ 9144000 w 10972800"/>
              <a:gd name="connsiteY4" fmla="*/ 0 h 2436809"/>
              <a:gd name="connsiteX5" fmla="*/ 10566657 w 10972800"/>
              <a:gd name="connsiteY5" fmla="*/ 0 h 2436809"/>
              <a:gd name="connsiteX6" fmla="*/ 10972800 w 10972800"/>
              <a:gd name="connsiteY6" fmla="*/ 406143 h 2436809"/>
              <a:gd name="connsiteX7" fmla="*/ 10972800 w 10972800"/>
              <a:gd name="connsiteY7" fmla="*/ 1421472 h 2436809"/>
              <a:gd name="connsiteX8" fmla="*/ 10972800 w 10972800"/>
              <a:gd name="connsiteY8" fmla="*/ 1421472 h 2436809"/>
              <a:gd name="connsiteX9" fmla="*/ 10972800 w 10972800"/>
              <a:gd name="connsiteY9" fmla="*/ 2030674 h 2436809"/>
              <a:gd name="connsiteX10" fmla="*/ 10972800 w 10972800"/>
              <a:gd name="connsiteY10" fmla="*/ 2030666 h 2436809"/>
              <a:gd name="connsiteX11" fmla="*/ 10566657 w 10972800"/>
              <a:gd name="connsiteY11" fmla="*/ 2436809 h 2436809"/>
              <a:gd name="connsiteX12" fmla="*/ 9144000 w 10972800"/>
              <a:gd name="connsiteY12" fmla="*/ 2436809 h 2436809"/>
              <a:gd name="connsiteX13" fmla="*/ 5565514 w 10972800"/>
              <a:gd name="connsiteY13" fmla="*/ 3642225 h 2436809"/>
              <a:gd name="connsiteX14" fmla="*/ 6400800 w 10972800"/>
              <a:gd name="connsiteY14" fmla="*/ 2436809 h 2436809"/>
              <a:gd name="connsiteX15" fmla="*/ 406143 w 10972800"/>
              <a:gd name="connsiteY15" fmla="*/ 2436809 h 2436809"/>
              <a:gd name="connsiteX16" fmla="*/ 0 w 10972800"/>
              <a:gd name="connsiteY16" fmla="*/ 2030666 h 2436809"/>
              <a:gd name="connsiteX17" fmla="*/ 0 w 10972800"/>
              <a:gd name="connsiteY17" fmla="*/ 2030674 h 2436809"/>
              <a:gd name="connsiteX18" fmla="*/ 0 w 10972800"/>
              <a:gd name="connsiteY18" fmla="*/ 1421472 h 2436809"/>
              <a:gd name="connsiteX19" fmla="*/ 0 w 10972800"/>
              <a:gd name="connsiteY19" fmla="*/ 1421472 h 2436809"/>
              <a:gd name="connsiteX20" fmla="*/ 0 w 10972800"/>
              <a:gd name="connsiteY20" fmla="*/ 406143 h 243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72800" h="2436809" fill="none" extrusionOk="0">
                <a:moveTo>
                  <a:pt x="0" y="406143"/>
                </a:moveTo>
                <a:cubicBezTo>
                  <a:pt x="-26447" y="213629"/>
                  <a:pt x="190550" y="-23575"/>
                  <a:pt x="406143" y="0"/>
                </a:cubicBezTo>
                <a:cubicBezTo>
                  <a:pt x="1223427" y="129591"/>
                  <a:pt x="4923247" y="-79037"/>
                  <a:pt x="6400800" y="0"/>
                </a:cubicBezTo>
                <a:lnTo>
                  <a:pt x="6400800" y="0"/>
                </a:lnTo>
                <a:cubicBezTo>
                  <a:pt x="7006669" y="160114"/>
                  <a:pt x="8835118" y="-7570"/>
                  <a:pt x="9144000" y="0"/>
                </a:cubicBezTo>
                <a:cubicBezTo>
                  <a:pt x="9375086" y="-25665"/>
                  <a:pt x="9976246" y="-80399"/>
                  <a:pt x="10566657" y="0"/>
                </a:cubicBezTo>
                <a:cubicBezTo>
                  <a:pt x="10819875" y="23261"/>
                  <a:pt x="10931817" y="168548"/>
                  <a:pt x="10972800" y="406143"/>
                </a:cubicBezTo>
                <a:cubicBezTo>
                  <a:pt x="11047969" y="814360"/>
                  <a:pt x="11002372" y="1138619"/>
                  <a:pt x="10972800" y="1421472"/>
                </a:cubicBezTo>
                <a:lnTo>
                  <a:pt x="10972800" y="1421472"/>
                </a:lnTo>
                <a:cubicBezTo>
                  <a:pt x="10936687" y="1513689"/>
                  <a:pt x="10918367" y="1806950"/>
                  <a:pt x="10972800" y="2030674"/>
                </a:cubicBezTo>
                <a:lnTo>
                  <a:pt x="10972800" y="2030666"/>
                </a:lnTo>
                <a:cubicBezTo>
                  <a:pt x="10980528" y="2273971"/>
                  <a:pt x="10769648" y="2425999"/>
                  <a:pt x="10566657" y="2436809"/>
                </a:cubicBezTo>
                <a:cubicBezTo>
                  <a:pt x="9994791" y="2368855"/>
                  <a:pt x="9441007" y="2353227"/>
                  <a:pt x="9144000" y="2436809"/>
                </a:cubicBezTo>
                <a:cubicBezTo>
                  <a:pt x="8554759" y="2592633"/>
                  <a:pt x="6609409" y="3242872"/>
                  <a:pt x="5565514" y="3642225"/>
                </a:cubicBezTo>
                <a:cubicBezTo>
                  <a:pt x="6049632" y="3132561"/>
                  <a:pt x="6340373" y="2726033"/>
                  <a:pt x="6400800" y="2436809"/>
                </a:cubicBezTo>
                <a:cubicBezTo>
                  <a:pt x="4076219" y="2397143"/>
                  <a:pt x="2954103" y="2564458"/>
                  <a:pt x="406143" y="2436809"/>
                </a:cubicBezTo>
                <a:cubicBezTo>
                  <a:pt x="164884" y="2416817"/>
                  <a:pt x="3287" y="2256959"/>
                  <a:pt x="0" y="2030666"/>
                </a:cubicBezTo>
                <a:lnTo>
                  <a:pt x="0" y="2030674"/>
                </a:lnTo>
                <a:cubicBezTo>
                  <a:pt x="-45715" y="1780248"/>
                  <a:pt x="-52598" y="1573654"/>
                  <a:pt x="0" y="1421472"/>
                </a:cubicBezTo>
                <a:lnTo>
                  <a:pt x="0" y="1421472"/>
                </a:lnTo>
                <a:cubicBezTo>
                  <a:pt x="7384" y="955814"/>
                  <a:pt x="-8618" y="845718"/>
                  <a:pt x="0" y="406143"/>
                </a:cubicBezTo>
                <a:close/>
              </a:path>
              <a:path w="10972800" h="2436809" stroke="0" extrusionOk="0">
                <a:moveTo>
                  <a:pt x="0" y="406143"/>
                </a:moveTo>
                <a:cubicBezTo>
                  <a:pt x="3086" y="171793"/>
                  <a:pt x="155621" y="27031"/>
                  <a:pt x="406143" y="0"/>
                </a:cubicBezTo>
                <a:cubicBezTo>
                  <a:pt x="2236978" y="-30226"/>
                  <a:pt x="3522954" y="19287"/>
                  <a:pt x="6400800" y="0"/>
                </a:cubicBezTo>
                <a:lnTo>
                  <a:pt x="6400800" y="0"/>
                </a:lnTo>
                <a:cubicBezTo>
                  <a:pt x="6743560" y="136756"/>
                  <a:pt x="8368987" y="-46743"/>
                  <a:pt x="9144000" y="0"/>
                </a:cubicBezTo>
                <a:cubicBezTo>
                  <a:pt x="9719146" y="-22372"/>
                  <a:pt x="9927299" y="-74410"/>
                  <a:pt x="10566657" y="0"/>
                </a:cubicBezTo>
                <a:cubicBezTo>
                  <a:pt x="10805258" y="-1706"/>
                  <a:pt x="10953142" y="153718"/>
                  <a:pt x="10972800" y="406143"/>
                </a:cubicBezTo>
                <a:cubicBezTo>
                  <a:pt x="10908272" y="602478"/>
                  <a:pt x="10987100" y="1239658"/>
                  <a:pt x="10972800" y="1421472"/>
                </a:cubicBezTo>
                <a:lnTo>
                  <a:pt x="10972800" y="1421472"/>
                </a:lnTo>
                <a:cubicBezTo>
                  <a:pt x="10976738" y="1603421"/>
                  <a:pt x="10937149" y="1894728"/>
                  <a:pt x="10972800" y="2030674"/>
                </a:cubicBezTo>
                <a:lnTo>
                  <a:pt x="10972800" y="2030666"/>
                </a:lnTo>
                <a:cubicBezTo>
                  <a:pt x="10986999" y="2214565"/>
                  <a:pt x="10778766" y="2422620"/>
                  <a:pt x="10566657" y="2436809"/>
                </a:cubicBezTo>
                <a:cubicBezTo>
                  <a:pt x="10224688" y="2389509"/>
                  <a:pt x="9570335" y="2358929"/>
                  <a:pt x="9144000" y="2436809"/>
                </a:cubicBezTo>
                <a:cubicBezTo>
                  <a:pt x="8706650" y="2592075"/>
                  <a:pt x="6615559" y="3425407"/>
                  <a:pt x="5565514" y="3642225"/>
                </a:cubicBezTo>
                <a:cubicBezTo>
                  <a:pt x="5790690" y="3431188"/>
                  <a:pt x="6130725" y="2842032"/>
                  <a:pt x="6400800" y="2436809"/>
                </a:cubicBezTo>
                <a:cubicBezTo>
                  <a:pt x="4335928" y="2531841"/>
                  <a:pt x="1821994" y="2386886"/>
                  <a:pt x="406143" y="2436809"/>
                </a:cubicBezTo>
                <a:cubicBezTo>
                  <a:pt x="178224" y="2425301"/>
                  <a:pt x="5417" y="2263604"/>
                  <a:pt x="0" y="2030666"/>
                </a:cubicBezTo>
                <a:lnTo>
                  <a:pt x="0" y="2030674"/>
                </a:lnTo>
                <a:cubicBezTo>
                  <a:pt x="3857" y="1915594"/>
                  <a:pt x="-42852" y="1721373"/>
                  <a:pt x="0" y="1421472"/>
                </a:cubicBezTo>
                <a:lnTo>
                  <a:pt x="0" y="1421472"/>
                </a:lnTo>
                <a:cubicBezTo>
                  <a:pt x="86225" y="1113750"/>
                  <a:pt x="49650" y="903346"/>
                  <a:pt x="0" y="406143"/>
                </a:cubicBezTo>
                <a:close/>
              </a:path>
            </a:pathLst>
          </a:custGeom>
          <a:solidFill>
            <a:srgbClr val="FFFFCC"/>
          </a:solidFill>
          <a:ln w="38100">
            <a:solidFill>
              <a:srgbClr val="002060"/>
            </a:solidFill>
            <a:extLst>
              <a:ext uri="{C807C97D-BFC1-408E-A445-0C87EB9F89A2}">
                <ask:lineSketchStyleProps xmlns:ask="http://schemas.microsoft.com/office/drawing/2018/sketchyshapes" sd="3244475365">
                  <a:prstGeom prst="wedgeRoundRectCallout">
                    <a:avLst>
                      <a:gd name="adj1" fmla="val 721"/>
                      <a:gd name="adj2" fmla="val 99467"/>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rgbClr val="002060"/>
                </a:solidFill>
                <a:latin typeface="Calibri" panose="020F0502020204030204" pitchFamily="34" charset="0"/>
                <a:cs typeface="Calibri" panose="020F0502020204030204" pitchFamily="34" charset="0"/>
              </a:rPr>
              <a:t>Tìm đọc sách báo viết về núi, hang động, đại dương, các hành tinh trong hệ Mặt Trời,... hoặc hiện tượng trong thế giới tự nhiên (núi lửa phun trào, lốc xoáy, mưa đá,...).</a:t>
            </a:r>
          </a:p>
        </p:txBody>
      </p:sp>
    </p:spTree>
    <p:extLst>
      <p:ext uri="{BB962C8B-B14F-4D97-AF65-F5344CB8AC3E}">
        <p14:creationId xmlns:p14="http://schemas.microsoft.com/office/powerpoint/2010/main" val="253454919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737</Words>
  <Application>Microsoft Office PowerPoint</Application>
  <PresentationFormat>Custom</PresentationFormat>
  <Paragraphs>37</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Lake Theme Educational Presentation</dc:title>
  <dc:creator>thao</dc:creator>
  <cp:lastModifiedBy>Bfbfb Hfnfn</cp:lastModifiedBy>
  <cp:revision>27</cp:revision>
  <dcterms:created xsi:type="dcterms:W3CDTF">2006-08-16T00:00:00Z</dcterms:created>
  <dcterms:modified xsi:type="dcterms:W3CDTF">2025-10-06T01:47:39Z</dcterms:modified>
  <dc:identifier>DAGMZ9ajds0</dc:identifier>
</cp:coreProperties>
</file>