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700" r:id="rId2"/>
  </p:sldMasterIdLst>
  <p:notesMasterIdLst>
    <p:notesMasterId r:id="rId14"/>
  </p:notesMasterIdLst>
  <p:sldIdLst>
    <p:sldId id="285" r:id="rId3"/>
    <p:sldId id="287" r:id="rId4"/>
    <p:sldId id="288" r:id="rId5"/>
    <p:sldId id="257" r:id="rId6"/>
    <p:sldId id="258" r:id="rId7"/>
    <p:sldId id="320" r:id="rId8"/>
    <p:sldId id="260" r:id="rId9"/>
    <p:sldId id="281" r:id="rId10"/>
    <p:sldId id="261" r:id="rId11"/>
    <p:sldId id="282" r:id="rId12"/>
    <p:sldId id="311" r:id="rId13"/>
  </p:sldIdLst>
  <p:sldSz cx="18288000" cy="10287000"/>
  <p:notesSz cx="6858000" cy="91440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DengXian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Paytone One" panose="020B0604020202020204" charset="0"/>
      <p:regular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30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9479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2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991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970FD1E9-C923-4D12-AB06-242B1EB3C9BB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914400">
                <a:defRPr/>
              </a:pPr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5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E59324A-3CEA-4854-AD43-9F1464096E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35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045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40" y="2171702"/>
            <a:ext cx="585152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40" y="190500"/>
            <a:ext cx="5851526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17" lvl="1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327" lvl="2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434" lvl="3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544" lvl="4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2651" lvl="5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761" lvl="6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868" lvl="7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978" lvl="8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55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6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1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2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97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5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1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67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9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38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078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61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15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69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23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977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31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44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17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17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42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0" y="2302671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386" indent="0">
              <a:buNone/>
              <a:defRPr sz="3000" b="1"/>
            </a:lvl2pPr>
            <a:lvl3pPr marL="1370781" indent="0">
              <a:buNone/>
              <a:defRPr sz="2700" b="1"/>
            </a:lvl3pPr>
            <a:lvl4pPr marL="2056167" indent="0">
              <a:buNone/>
              <a:defRPr sz="2400" b="1"/>
            </a:lvl4pPr>
            <a:lvl5pPr marL="2741558" indent="0">
              <a:buNone/>
              <a:defRPr sz="2400" b="1"/>
            </a:lvl5pPr>
            <a:lvl6pPr marL="3426947" indent="0">
              <a:buNone/>
              <a:defRPr sz="2400" b="1"/>
            </a:lvl6pPr>
            <a:lvl7pPr marL="4112334" indent="0">
              <a:buNone/>
              <a:defRPr sz="2400" b="1"/>
            </a:lvl7pPr>
            <a:lvl8pPr marL="4797720" indent="0">
              <a:buNone/>
              <a:defRPr sz="2400" b="1"/>
            </a:lvl8pPr>
            <a:lvl9pPr marL="548310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1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65" y="2302671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386" indent="0">
              <a:buNone/>
              <a:defRPr sz="3000" b="1"/>
            </a:lvl2pPr>
            <a:lvl3pPr marL="1370781" indent="0">
              <a:buNone/>
              <a:defRPr sz="2700" b="1"/>
            </a:lvl3pPr>
            <a:lvl4pPr marL="2056167" indent="0">
              <a:buNone/>
              <a:defRPr sz="2400" b="1"/>
            </a:lvl4pPr>
            <a:lvl5pPr marL="2741558" indent="0">
              <a:buNone/>
              <a:defRPr sz="2400" b="1"/>
            </a:lvl5pPr>
            <a:lvl6pPr marL="3426947" indent="0">
              <a:buNone/>
              <a:defRPr sz="2400" b="1"/>
            </a:lvl6pPr>
            <a:lvl7pPr marL="4112334" indent="0">
              <a:buNone/>
              <a:defRPr sz="2400" b="1"/>
            </a:lvl7pPr>
            <a:lvl8pPr marL="4797720" indent="0">
              <a:buNone/>
              <a:defRPr sz="2400" b="1"/>
            </a:lvl8pPr>
            <a:lvl9pPr marL="548310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65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9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63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07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9" y="409592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5" y="2152656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386" indent="0">
              <a:buNone/>
              <a:defRPr sz="1800"/>
            </a:lvl2pPr>
            <a:lvl3pPr marL="1370781" indent="0">
              <a:buNone/>
              <a:defRPr sz="1500"/>
            </a:lvl3pPr>
            <a:lvl4pPr marL="2056167" indent="0">
              <a:buNone/>
              <a:defRPr sz="1400"/>
            </a:lvl4pPr>
            <a:lvl5pPr marL="2741558" indent="0">
              <a:buNone/>
              <a:defRPr sz="1400"/>
            </a:lvl5pPr>
            <a:lvl6pPr marL="3426947" indent="0">
              <a:buNone/>
              <a:defRPr sz="1400"/>
            </a:lvl6pPr>
            <a:lvl7pPr marL="4112334" indent="0">
              <a:buNone/>
              <a:defRPr sz="1400"/>
            </a:lvl7pPr>
            <a:lvl8pPr marL="4797720" indent="0">
              <a:buNone/>
              <a:defRPr sz="1400"/>
            </a:lvl8pPr>
            <a:lvl9pPr marL="548310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70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386" indent="0">
              <a:buNone/>
              <a:defRPr sz="4200"/>
            </a:lvl2pPr>
            <a:lvl3pPr marL="1370781" indent="0">
              <a:buNone/>
              <a:defRPr sz="3600"/>
            </a:lvl3pPr>
            <a:lvl4pPr marL="2056167" indent="0">
              <a:buNone/>
              <a:defRPr sz="3000"/>
            </a:lvl4pPr>
            <a:lvl5pPr marL="2741558" indent="0">
              <a:buNone/>
              <a:defRPr sz="3000"/>
            </a:lvl5pPr>
            <a:lvl6pPr marL="3426947" indent="0">
              <a:buNone/>
              <a:defRPr sz="3000"/>
            </a:lvl6pPr>
            <a:lvl7pPr marL="4112334" indent="0">
              <a:buNone/>
              <a:defRPr sz="3000"/>
            </a:lvl7pPr>
            <a:lvl8pPr marL="4797720" indent="0">
              <a:buNone/>
              <a:defRPr sz="3000"/>
            </a:lvl8pPr>
            <a:lvl9pPr marL="548310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386" indent="0">
              <a:buNone/>
              <a:defRPr sz="1800"/>
            </a:lvl2pPr>
            <a:lvl3pPr marL="1370781" indent="0">
              <a:buNone/>
              <a:defRPr sz="1500"/>
            </a:lvl3pPr>
            <a:lvl4pPr marL="2056167" indent="0">
              <a:buNone/>
              <a:defRPr sz="1400"/>
            </a:lvl4pPr>
            <a:lvl5pPr marL="2741558" indent="0">
              <a:buNone/>
              <a:defRPr sz="1400"/>
            </a:lvl5pPr>
            <a:lvl6pPr marL="3426947" indent="0">
              <a:buNone/>
              <a:defRPr sz="1400"/>
            </a:lvl6pPr>
            <a:lvl7pPr marL="4112334" indent="0">
              <a:buNone/>
              <a:defRPr sz="1400"/>
            </a:lvl7pPr>
            <a:lvl8pPr marL="4797720" indent="0">
              <a:buNone/>
              <a:defRPr sz="1400"/>
            </a:lvl8pPr>
            <a:lvl9pPr marL="548310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7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17" lvl="1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327" lvl="2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434" lvl="3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544" lvl="4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2651" lvl="5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761" lvl="6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868" lvl="7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978" lvl="8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10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74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74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3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22912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1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b" anchorCtr="0">
            <a:normAutofit/>
          </a:bodyPr>
          <a:lstStyle>
            <a:lvl1pPr marL="457110" lvl="0" indent="-228555" algn="l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217" lvl="1" indent="-228555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327" lvl="2" indent="-228555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700">
                <a:solidFill>
                  <a:srgbClr val="888888"/>
                </a:solidFill>
              </a:defRPr>
            </a:lvl3pPr>
            <a:lvl4pPr marL="1828434" lvl="3" indent="-228555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5544" lvl="4" indent="-228555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2651" lvl="5" indent="-228555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199761" lvl="6" indent="-228555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6868" lvl="7" indent="-228555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3978" lvl="8" indent="-228555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40631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900"/>
            </a:lvl1pPr>
            <a:lvl2pPr marL="914217" lvl="1" indent="-38092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327" lvl="2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434" lvl="3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5544" lvl="4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2651" lvl="5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199761" lvl="6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6868" lvl="7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3978" lvl="8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40631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900"/>
            </a:lvl1pPr>
            <a:lvl2pPr marL="914217" lvl="1" indent="-38092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327" lvl="2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434" lvl="3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5544" lvl="4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2651" lvl="5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199761" lvl="6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6868" lvl="7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3978" lvl="8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2" y="1535114"/>
            <a:ext cx="404018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b" anchorCtr="0">
            <a:normAutofit/>
          </a:bodyPr>
          <a:lstStyle>
            <a:lvl1pPr marL="457110" lvl="0" indent="-22855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217" lvl="1" indent="-228555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327" lvl="2" indent="-22855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434" lvl="3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4pPr>
            <a:lvl5pPr marL="2285544" lvl="4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5pPr>
            <a:lvl6pPr marL="2742651" lvl="5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6pPr>
            <a:lvl7pPr marL="3199761" lvl="6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7pPr>
            <a:lvl8pPr marL="3656868" lvl="7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8pPr>
            <a:lvl9pPr marL="4113978" lvl="8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2" y="2174876"/>
            <a:ext cx="4040189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38092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217" lvl="1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327" lvl="2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434" lvl="3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700"/>
            </a:lvl4pPr>
            <a:lvl5pPr marL="2285544" lvl="4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700"/>
            </a:lvl5pPr>
            <a:lvl6pPr marL="2742651" lvl="5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6pPr>
            <a:lvl7pPr marL="3199761" lvl="6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7pPr>
            <a:lvl8pPr marL="3656868" lvl="7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8pPr>
            <a:lvl9pPr marL="4113978" lvl="8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8" y="1535114"/>
            <a:ext cx="40417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b" anchorCtr="0">
            <a:normAutofit/>
          </a:bodyPr>
          <a:lstStyle>
            <a:lvl1pPr marL="457110" lvl="0" indent="-22855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217" lvl="1" indent="-228555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327" lvl="2" indent="-22855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434" lvl="3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4pPr>
            <a:lvl5pPr marL="2285544" lvl="4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5pPr>
            <a:lvl6pPr marL="2742651" lvl="5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6pPr>
            <a:lvl7pPr marL="3199761" lvl="6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7pPr>
            <a:lvl8pPr marL="3656868" lvl="7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8pPr>
            <a:lvl9pPr marL="4113978" lvl="8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8" y="2174876"/>
            <a:ext cx="4041776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38092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217" lvl="1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327" lvl="2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434" lvl="3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700"/>
            </a:lvl4pPr>
            <a:lvl5pPr marL="2285544" lvl="4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700"/>
            </a:lvl5pPr>
            <a:lvl6pPr marL="2742651" lvl="5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6pPr>
            <a:lvl7pPr marL="3199761" lvl="6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7pPr>
            <a:lvl8pPr marL="3656868" lvl="7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8pPr>
            <a:lvl9pPr marL="4113978" lvl="8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3" y="273053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431714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217" lvl="1" indent="-40631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900"/>
            </a:lvl2pPr>
            <a:lvl3pPr marL="1371327" lvl="2" indent="-38092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434" lvl="3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5544" lvl="4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2651" lvl="5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199761" lvl="6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6868" lvl="7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3978" lvl="8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228555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217" lvl="1" indent="-228555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327" lvl="2" indent="-228555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3pPr>
            <a:lvl4pPr marL="1828434" lvl="3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544" lvl="4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2651" lvl="5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199761" lvl="6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6868" lvl="7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3978" lvl="8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9" y="4800602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9" y="612776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9" y="5367340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228555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217" lvl="1" indent="-228555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327" lvl="2" indent="-228555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3pPr>
            <a:lvl4pPr marL="1828434" lvl="3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544" lvl="4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2651" lvl="5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199761" lvl="6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6868" lvl="7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3978" lvl="8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21" y="-251618"/>
            <a:ext cx="452596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17" lvl="1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327" lvl="2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434" lvl="3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544" lvl="4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2651" lvl="5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761" lvl="6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868" lvl="7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978" lvl="8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37079" tIns="68543" rIns="137079" bIns="6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17"/>
            <a:ext cx="16459200" cy="6788945"/>
          </a:xfrm>
          <a:prstGeom prst="rect">
            <a:avLst/>
          </a:prstGeom>
        </p:spPr>
        <p:txBody>
          <a:bodyPr vert="horz" lIns="137079" tIns="68543" rIns="137079" bIns="6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42"/>
            <a:ext cx="4267200" cy="547688"/>
          </a:xfrm>
          <a:prstGeom prst="rect">
            <a:avLst/>
          </a:prstGeom>
        </p:spPr>
        <p:txBody>
          <a:bodyPr vert="horz" lIns="137079" tIns="68543" rIns="137079" bIns="68543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0781">
              <a:buClrTx/>
            </a:pPr>
            <a:fld id="{64E00D40-447B-4679-94CF-9B596069A8B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370781">
                <a:buClrTx/>
              </a:pPr>
              <a:t>10/8/2025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42"/>
            <a:ext cx="5791200" cy="547688"/>
          </a:xfrm>
          <a:prstGeom prst="rect">
            <a:avLst/>
          </a:prstGeom>
        </p:spPr>
        <p:txBody>
          <a:bodyPr vert="horz" lIns="137079" tIns="68543" rIns="137079" bIns="68543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0781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42"/>
            <a:ext cx="4267200" cy="547688"/>
          </a:xfrm>
          <a:prstGeom prst="rect">
            <a:avLst/>
          </a:prstGeom>
        </p:spPr>
        <p:txBody>
          <a:bodyPr vert="horz" lIns="137079" tIns="68543" rIns="137079" bIns="68543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0781">
              <a:buClrTx/>
            </a:pPr>
            <a:fld id="{C7DB2840-3C88-4F35-8072-E8F0B5FBBA1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370781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484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defTabSz="1370781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044" indent="-514044" algn="l" defTabSz="137078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3759" indent="-428372" algn="l" defTabSz="1370781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3474" indent="-342693" algn="l" defTabSz="137078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98860" indent="-342693" algn="l" defTabSz="137078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4246" indent="-342693" algn="l" defTabSz="1370781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41" indent="-342693" algn="l" defTabSz="13707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5027" indent="-342693" algn="l" defTabSz="13707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0418" indent="-342693" algn="l" defTabSz="13707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5807" indent="-342693" algn="l" defTabSz="13707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86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81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167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558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6947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2334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7720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3106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" y="-30957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4000503" y="601041"/>
            <a:ext cx="12649842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UBND XÃ AN KHÁNH</a:t>
            </a:r>
            <a:endParaRPr lang="en-US" sz="4200" dirty="0">
              <a:solidFill>
                <a:srgbClr val="0000CC"/>
              </a:solidFill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257303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4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TÂN VIÊN</a:t>
            </a:r>
            <a:endParaRPr lang="en-US" altLang="en-US" sz="4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457200" y="3780468"/>
            <a:ext cx="17830800" cy="2169825"/>
          </a:xfrm>
          <a:prstGeom prst="rect">
            <a:avLst/>
          </a:prstGeom>
          <a:noFill/>
        </p:spPr>
        <p:txBody>
          <a:bodyPr wrap="square" lIns="137079" tIns="68543" rIns="137079" bIns="68543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 LỚP 5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731" y="7009083"/>
            <a:ext cx="1413574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6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6000" b="1" i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000" b="1" i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6000" b="1" i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6000" b="1" i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altLang="en-US" sz="72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79D390A-E1FC-4330-902B-0FBEB616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3" y="8176749"/>
            <a:ext cx="1413574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6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6000" b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000" b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altLang="en-US" sz="6000" b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6000" b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altLang="en-US" sz="72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5FBD90-9FF3-4CE0-94C3-6E830887528B}"/>
              </a:ext>
            </a:extLst>
          </p:cNvPr>
          <p:cNvCxnSpPr/>
          <p:nvPr/>
        </p:nvCxnSpPr>
        <p:spPr>
          <a:xfrm>
            <a:off x="8300294" y="2032463"/>
            <a:ext cx="33147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377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7" y="265454"/>
            <a:ext cx="17544872" cy="9647600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2"/>
            <a:ext cx="17416848" cy="9524345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7"/>
            <a:ext cx="1459919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84839" y="2404553"/>
            <a:ext cx="14516826" cy="5818250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5" name="Google Shape;225;p18"/>
          <p:cNvPicPr preferRelativeResize="0"/>
          <p:nvPr/>
        </p:nvPicPr>
        <p:blipFill rotWithShape="1">
          <a:blip r:embed="rId5">
            <a:alphaModFix/>
          </a:blip>
          <a:srcRect l="31917" t="32569" r="31914" b="32573"/>
          <a:stretch/>
        </p:blipFill>
        <p:spPr>
          <a:xfrm>
            <a:off x="13624171" y="7939786"/>
            <a:ext cx="3709502" cy="201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0DA32A-2A3E-4D4B-A6C6-BFA4BDCC91F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63601" y="965203"/>
            <a:ext cx="1921239" cy="14594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6249-3DDC-42B6-8F7A-731F70264CF4}"/>
              </a:ext>
            </a:extLst>
          </p:cNvPr>
          <p:cNvSpPr txBox="1"/>
          <p:nvPr/>
        </p:nvSpPr>
        <p:spPr>
          <a:xfrm>
            <a:off x="3038842" y="2882491"/>
            <a:ext cx="14262827" cy="187743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B16249-3DDC-42B6-8F7A-731F70264CF4}"/>
              </a:ext>
            </a:extLst>
          </p:cNvPr>
          <p:cNvSpPr txBox="1"/>
          <p:nvPr/>
        </p:nvSpPr>
        <p:spPr>
          <a:xfrm>
            <a:off x="3038842" y="4873820"/>
            <a:ext cx="14262827" cy="187741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hần </a:t>
            </a:r>
            <a:r>
              <a:rPr lang="vi-VN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mềm học ngoại ngữ Duolingo trên điện </a:t>
            </a:r>
            <a:r>
              <a:rPr lang="vi-VN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Tx/>
              <a:buChar char="-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hần 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mềm giúp trao đổi thông tin như Zalo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1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05934" cy="98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WordArt 5">
            <a:extLst>
              <a:ext uri="{FF2B5EF4-FFF2-40B4-BE49-F238E27FC236}">
                <a16:creationId xmlns:a16="http://schemas.microsoft.com/office/drawing/2014/main" id="{8F25BFBF-DDAD-3953-72BC-9B6994BDD9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7152758"/>
            <a:ext cx="13760302" cy="270244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2" name="WordArt 6">
            <a:extLst>
              <a:ext uri="{FF2B5EF4-FFF2-40B4-BE49-F238E27FC236}">
                <a16:creationId xmlns:a16="http://schemas.microsoft.com/office/drawing/2014/main" id="{00D687D1-4866-9F4D-F5AD-C68EC9D448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6616" y="637952"/>
            <a:ext cx="13912702" cy="21601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5" name="Picture 8" descr="614680djq0l440oz">
            <a:extLst>
              <a:ext uri="{FF2B5EF4-FFF2-40B4-BE49-F238E27FC236}">
                <a16:creationId xmlns:a16="http://schemas.microsoft.com/office/drawing/2014/main" id="{0B1FD757-8DE3-FA0A-D123-89260773F5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22" y="3921989"/>
            <a:ext cx="5270206" cy="294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7729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57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4114800" y="473378"/>
            <a:ext cx="12001500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 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1258208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885950" y="3880854"/>
            <a:ext cx="14516100" cy="2169825"/>
          </a:xfrm>
          <a:prstGeom prst="rect">
            <a:avLst/>
          </a:prstGeom>
          <a:noFill/>
        </p:spPr>
        <p:txBody>
          <a:bodyPr wrap="square" lIns="137079" tIns="68543" rIns="137079" bIns="68543">
            <a:spAutoFit/>
          </a:bodyPr>
          <a:lstStyle/>
          <a:p>
            <a:pPr algn="ctr">
              <a:defRPr/>
            </a:pP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MÁY TÍNH VÀ EM</a:t>
            </a:r>
          </a:p>
          <a:p>
            <a:pPr algn="ctr">
              <a:defRPr/>
            </a:pPr>
            <a:endParaRPr lang="en-US" sz="6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600712"/>
            <a:ext cx="16116300" cy="198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vi-VN" sz="6000" b="1" dirty="0">
                <a:solidFill>
                  <a:srgbClr val="0000CC"/>
                </a:solidFill>
                <a:latin typeface="+mj-lt"/>
                <a:sym typeface="Paytone One"/>
              </a:rPr>
              <a:t>BÀI 1: EM CÓ THỂ LÀM GÌ VỚI MÁY TÍNH</a:t>
            </a:r>
            <a:endParaRPr lang="vi-VN" sz="6000" b="1" dirty="0">
              <a:solidFill>
                <a:srgbClr val="0000C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  <a:endParaRPr lang="en-US" altLang="en-US" sz="7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1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5D7FE581-5D6B-AFFA-52EC-D7ADD99B5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83" y="-102640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5493546" y="-26194"/>
            <a:ext cx="10891841" cy="10287002"/>
            <a:chOff x="-2222500" y="1600200"/>
            <a:chExt cx="4770438" cy="4824413"/>
          </a:xfrm>
        </p:grpSpPr>
        <p:sp>
          <p:nvSpPr>
            <p:cNvPr id="15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731043" y="4980551"/>
            <a:ext cx="587454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MỤC TIÊU</a:t>
            </a:r>
            <a:endParaRPr lang="en-US" altLang="en-US" sz="6600" b="1" dirty="0">
              <a:solidFill>
                <a:srgbClr val="FF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343402" y="4346872"/>
            <a:ext cx="13830300" cy="2046350"/>
            <a:chOff x="2904687" y="2243621"/>
            <a:chExt cx="8580963" cy="908655"/>
          </a:xfrm>
        </p:grpSpPr>
        <p:sp>
          <p:nvSpPr>
            <p:cNvPr id="19" name="Oval 18"/>
            <p:cNvSpPr/>
            <p:nvPr/>
          </p:nvSpPr>
          <p:spPr>
            <a:xfrm>
              <a:off x="2904687" y="2374232"/>
              <a:ext cx="687734" cy="6104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48" name="Chevron 47"/>
            <p:cNvSpPr/>
            <p:nvPr/>
          </p:nvSpPr>
          <p:spPr>
            <a:xfrm>
              <a:off x="3542942" y="2392199"/>
              <a:ext cx="299719" cy="61044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gray">
            <a:xfrm>
              <a:off x="3810056" y="2243621"/>
              <a:ext cx="7675594" cy="908655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FC79FD3C-BC0B-8409-BF68-9AA76702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2" y="1654954"/>
            <a:ext cx="12687302" cy="143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4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EM CÓ THỂ LÀM GÌ VỚI MÁY TÍNH</a:t>
            </a:r>
            <a:r>
              <a:rPr lang="en-US" sz="4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 </a:t>
            </a: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altLang="en-US" sz="4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873B5-5CCD-2C4C-F00E-192DFF407078}"/>
              </a:ext>
            </a:extLst>
          </p:cNvPr>
          <p:cNvSpPr txBox="1"/>
          <p:nvPr/>
        </p:nvSpPr>
        <p:spPr>
          <a:xfrm>
            <a:off x="4914900" y="114300"/>
            <a:ext cx="12001500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 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AB2B02D3-7DEA-1506-CF20-EC2D68FA8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815370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8DA7B-D710-41B0-E62A-166F60A110B2}"/>
              </a:ext>
            </a:extLst>
          </p:cNvPr>
          <p:cNvSpPr txBox="1"/>
          <p:nvPr/>
        </p:nvSpPr>
        <p:spPr>
          <a:xfrm>
            <a:off x="6161489" y="4464687"/>
            <a:ext cx="11337128" cy="1369531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lvl="3" algn="just"/>
            <a:r>
              <a:rPr lang="vi-VN" sz="4000" dirty="0">
                <a:latin typeface="+mj-lt"/>
              </a:rPr>
              <a:t>Nhận ra những ứng dụng hữu ích trên máy tính có thể giúp em thực hiện nhiều công việc một cách hiệu quả.</a:t>
            </a:r>
            <a:endParaRPr lang="en-US" sz="3600" dirty="0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21337" y="6504513"/>
            <a:ext cx="13830300" cy="2046350"/>
            <a:chOff x="2904687" y="2243621"/>
            <a:chExt cx="8580963" cy="908655"/>
          </a:xfrm>
        </p:grpSpPr>
        <p:sp>
          <p:nvSpPr>
            <p:cNvPr id="22" name="Oval 21"/>
            <p:cNvSpPr/>
            <p:nvPr/>
          </p:nvSpPr>
          <p:spPr>
            <a:xfrm>
              <a:off x="2904687" y="2374232"/>
              <a:ext cx="687734" cy="6104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23" name="Chevron 22"/>
            <p:cNvSpPr/>
            <p:nvPr/>
          </p:nvSpPr>
          <p:spPr>
            <a:xfrm>
              <a:off x="3542942" y="2392199"/>
              <a:ext cx="299719" cy="61044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AutoShape 47"/>
            <p:cNvSpPr>
              <a:spLocks noChangeArrowheads="1"/>
            </p:cNvSpPr>
            <p:nvPr/>
          </p:nvSpPr>
          <p:spPr bwMode="gray">
            <a:xfrm>
              <a:off x="3810056" y="2243621"/>
              <a:ext cx="7675594" cy="908655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5B8DA7B-D710-41B0-E62A-166F60A110B2}"/>
              </a:ext>
            </a:extLst>
          </p:cNvPr>
          <p:cNvSpPr txBox="1"/>
          <p:nvPr/>
        </p:nvSpPr>
        <p:spPr>
          <a:xfrm>
            <a:off x="5739424" y="6622328"/>
            <a:ext cx="11337128" cy="1985084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lvl="3" algn="just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6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5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7" y="265454"/>
            <a:ext cx="17544872" cy="96476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2"/>
            <a:ext cx="17416848" cy="9524345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4526493" y="595310"/>
            <a:ext cx="2197262" cy="270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59880-F65D-4192-9B98-7AB9124A0F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54656" y="1315770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1233CF79-DDAD-4A66-8936-8D1E0A04FADB}"/>
              </a:ext>
            </a:extLst>
          </p:cNvPr>
          <p:cNvSpPr txBox="1"/>
          <p:nvPr/>
        </p:nvSpPr>
        <p:spPr>
          <a:xfrm>
            <a:off x="1172217" y="1348658"/>
            <a:ext cx="4927773" cy="94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7000"/>
              </a:lnSpc>
            </a:pPr>
            <a:r>
              <a:rPr lang="vi-VN" sz="4500" dirty="0" err="1">
                <a:solidFill>
                  <a:srgbClr val="FF0000"/>
                </a:solidFill>
                <a:latin typeface="Paytone One"/>
                <a:sym typeface="Paytone One"/>
              </a:rPr>
              <a:t>Khởi</a:t>
            </a:r>
            <a:r>
              <a:rPr lang="vi-VN" sz="4500" dirty="0">
                <a:solidFill>
                  <a:srgbClr val="FF0000"/>
                </a:solidFill>
                <a:latin typeface="Paytone One"/>
                <a:sym typeface="Paytone One"/>
              </a:rPr>
              <a:t> </a:t>
            </a:r>
            <a:r>
              <a:rPr lang="vi-VN" sz="4500" dirty="0" err="1">
                <a:solidFill>
                  <a:srgbClr val="FF0000"/>
                </a:solidFill>
                <a:latin typeface="Paytone One"/>
                <a:sym typeface="Paytone One"/>
              </a:rPr>
              <a:t>động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id="{E430B463-B734-4F39-BC05-4BA48F520A30}"/>
              </a:ext>
            </a:extLst>
          </p:cNvPr>
          <p:cNvSpPr txBox="1"/>
          <p:nvPr/>
        </p:nvSpPr>
        <p:spPr>
          <a:xfrm>
            <a:off x="873517" y="3329352"/>
            <a:ext cx="15687675" cy="540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22010"/>
              </a:lnSpc>
            </a:pP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5, An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chuột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bàn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phím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đúng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tắt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một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toàn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An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cũng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truy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cập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Internet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tin. An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tạo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ra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phẩm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văn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bản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hay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trình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chiếu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quản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lí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dưới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dạng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tệp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</a:p>
          <a:p>
            <a:pPr algn="just">
              <a:lnSpc>
                <a:spcPct val="122010"/>
              </a:lnSpc>
            </a:pPr>
            <a:endParaRPr lang="vi-VN" sz="3600" dirty="0"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algn="just">
              <a:lnSpc>
                <a:spcPct val="122010"/>
              </a:lnSpc>
            </a:pP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An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hơn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hoạt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động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tập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giải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trí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trao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đổi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tin,... Em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với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xem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gì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nhé</a:t>
            </a:r>
            <a:r>
              <a:rPr lang="vi-VN" sz="36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7" y="265454"/>
            <a:ext cx="17544872" cy="9647600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2"/>
            <a:ext cx="17416848" cy="9524345"/>
            <a:chOff x="0" y="-28575"/>
            <a:chExt cx="4587153" cy="250846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13843002" y="481196"/>
            <a:ext cx="4009424" cy="3886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0489" y="1076327"/>
            <a:ext cx="8558969" cy="244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1111" y="788436"/>
            <a:ext cx="12314689" cy="241196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1216630" y="1428289"/>
            <a:ext cx="12626372" cy="126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7006"/>
              </a:lnSpc>
            </a:pPr>
            <a:r>
              <a:rPr lang="vi-VN" sz="6000" b="1" dirty="0">
                <a:solidFill>
                  <a:srgbClr val="000099"/>
                </a:solidFill>
                <a:latin typeface="+mj-lt"/>
                <a:sym typeface="Paytone One"/>
              </a:rPr>
              <a:t>1. Em </a:t>
            </a:r>
            <a:r>
              <a:rPr lang="vi-VN" sz="6000" b="1" dirty="0" err="1">
                <a:solidFill>
                  <a:srgbClr val="000099"/>
                </a:solidFill>
                <a:latin typeface="+mj-lt"/>
                <a:sym typeface="Paytone One"/>
              </a:rPr>
              <a:t>có</a:t>
            </a:r>
            <a:r>
              <a:rPr lang="vi-VN" sz="6000" b="1" dirty="0">
                <a:solidFill>
                  <a:srgbClr val="000099"/>
                </a:solidFill>
                <a:latin typeface="+mj-lt"/>
                <a:sym typeface="Paytone One"/>
              </a:rPr>
              <a:t> </a:t>
            </a:r>
            <a:r>
              <a:rPr lang="vi-VN" sz="6000" b="1" dirty="0" err="1">
                <a:solidFill>
                  <a:srgbClr val="000099"/>
                </a:solidFill>
                <a:latin typeface="+mj-lt"/>
                <a:sym typeface="Paytone One"/>
              </a:rPr>
              <a:t>thể</a:t>
            </a:r>
            <a:r>
              <a:rPr lang="vi-VN" sz="6000" b="1" dirty="0">
                <a:solidFill>
                  <a:srgbClr val="000099"/>
                </a:solidFill>
                <a:latin typeface="+mj-lt"/>
                <a:sym typeface="Paytone One"/>
              </a:rPr>
              <a:t> </a:t>
            </a:r>
            <a:r>
              <a:rPr lang="vi-VN" sz="6000" b="1" dirty="0" err="1">
                <a:solidFill>
                  <a:srgbClr val="000099"/>
                </a:solidFill>
                <a:latin typeface="+mj-lt"/>
                <a:sym typeface="Paytone One"/>
              </a:rPr>
              <a:t>làm</a:t>
            </a:r>
            <a:r>
              <a:rPr lang="vi-VN" sz="6000" b="1" dirty="0">
                <a:solidFill>
                  <a:srgbClr val="000099"/>
                </a:solidFill>
                <a:latin typeface="+mj-lt"/>
                <a:sym typeface="Paytone One"/>
              </a:rPr>
              <a:t> </a:t>
            </a:r>
            <a:r>
              <a:rPr lang="vi-VN" sz="6000" b="1" dirty="0" err="1">
                <a:solidFill>
                  <a:srgbClr val="000099"/>
                </a:solidFill>
                <a:latin typeface="+mj-lt"/>
                <a:sym typeface="Paytone One"/>
              </a:rPr>
              <a:t>gì</a:t>
            </a:r>
            <a:r>
              <a:rPr lang="vi-VN" sz="6000" b="1" dirty="0">
                <a:solidFill>
                  <a:srgbClr val="000099"/>
                </a:solidFill>
                <a:latin typeface="+mj-lt"/>
                <a:sym typeface="Paytone One"/>
              </a:rPr>
              <a:t> </a:t>
            </a:r>
            <a:r>
              <a:rPr lang="vi-VN" sz="6000" b="1" dirty="0" err="1">
                <a:solidFill>
                  <a:srgbClr val="000099"/>
                </a:solidFill>
                <a:latin typeface="+mj-lt"/>
                <a:sym typeface="Paytone One"/>
              </a:rPr>
              <a:t>với</a:t>
            </a:r>
            <a:r>
              <a:rPr lang="vi-VN" sz="6000" b="1" dirty="0">
                <a:solidFill>
                  <a:srgbClr val="000099"/>
                </a:solidFill>
                <a:latin typeface="+mj-lt"/>
                <a:sym typeface="Paytone One"/>
              </a:rPr>
              <a:t> </a:t>
            </a:r>
            <a:r>
              <a:rPr lang="vi-VN" sz="6000" b="1" dirty="0" err="1">
                <a:solidFill>
                  <a:srgbClr val="000099"/>
                </a:solidFill>
                <a:latin typeface="+mj-lt"/>
                <a:sym typeface="Paytone One"/>
              </a:rPr>
              <a:t>máy</a:t>
            </a:r>
            <a:r>
              <a:rPr lang="vi-VN" sz="6000" b="1" dirty="0">
                <a:solidFill>
                  <a:srgbClr val="000099"/>
                </a:solidFill>
                <a:latin typeface="+mj-lt"/>
                <a:sym typeface="Paytone One"/>
              </a:rPr>
              <a:t> </a:t>
            </a:r>
            <a:r>
              <a:rPr lang="vi-VN" sz="6000" b="1" dirty="0" err="1">
                <a:solidFill>
                  <a:srgbClr val="000099"/>
                </a:solidFill>
                <a:latin typeface="+mj-lt"/>
                <a:sym typeface="Paytone One"/>
              </a:rPr>
              <a:t>tính</a:t>
            </a:r>
            <a:r>
              <a:rPr lang="vi-VN" sz="6000" b="1" dirty="0">
                <a:solidFill>
                  <a:srgbClr val="000099"/>
                </a:solidFill>
                <a:latin typeface="+mj-lt"/>
                <a:sym typeface="Paytone One"/>
              </a:rPr>
              <a:t> ?</a:t>
            </a:r>
            <a:endParaRPr sz="16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6E4759-1789-44D0-AE56-6558CA1C9962}"/>
              </a:ext>
            </a:extLst>
          </p:cNvPr>
          <p:cNvSpPr txBox="1"/>
          <p:nvPr/>
        </p:nvSpPr>
        <p:spPr>
          <a:xfrm>
            <a:off x="547679" y="3944455"/>
            <a:ext cx="3545291" cy="769442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1A5197-71ED-4B71-A9E6-666E586E28F2}"/>
              </a:ext>
            </a:extLst>
          </p:cNvPr>
          <p:cNvSpPr txBox="1"/>
          <p:nvPr/>
        </p:nvSpPr>
        <p:spPr>
          <a:xfrm>
            <a:off x="4162248" y="4006008"/>
            <a:ext cx="11999390" cy="723267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/>
          <a:p>
            <a:pPr algn="just"/>
            <a:r>
              <a:rPr lang="en-US" sz="41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4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4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17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4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FB09A7-5FE4-4467-A236-FB90DB86F80D}"/>
              </a:ext>
            </a:extLst>
          </p:cNvPr>
          <p:cNvSpPr txBox="1"/>
          <p:nvPr/>
        </p:nvSpPr>
        <p:spPr>
          <a:xfrm>
            <a:off x="371567" y="4962064"/>
            <a:ext cx="16930373" cy="1404735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/>
          <a:p>
            <a:pPr marL="311723" marR="3810" indent="-2540" algn="just">
              <a:lnSpc>
                <a:spcPct val="104000"/>
              </a:lnSpc>
              <a:spcAft>
                <a:spcPts val="1965"/>
              </a:spcAft>
            </a:pP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4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FB09A7-5FE4-4467-A236-FB90DB86F80D}"/>
              </a:ext>
            </a:extLst>
          </p:cNvPr>
          <p:cNvSpPr txBox="1"/>
          <p:nvPr/>
        </p:nvSpPr>
        <p:spPr>
          <a:xfrm>
            <a:off x="435576" y="6477463"/>
            <a:ext cx="16930373" cy="2554527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/>
          <a:p>
            <a:r>
              <a:rPr lang="vi-VN" sz="4000" i="1" dirty="0">
                <a:latin typeface="+mj-lt"/>
              </a:rPr>
              <a:t> </a:t>
            </a:r>
            <a:r>
              <a:rPr lang="en-US" sz="4000" i="1" dirty="0" smtClean="0">
                <a:latin typeface="+mj-lt"/>
              </a:rPr>
              <a:t>- </a:t>
            </a:r>
            <a:r>
              <a:rPr lang="vi-VN" sz="4000" i="1" dirty="0" smtClean="0">
                <a:latin typeface="+mj-lt"/>
              </a:rPr>
              <a:t>Em </a:t>
            </a:r>
            <a:r>
              <a:rPr lang="vi-VN" sz="4000" i="1" dirty="0">
                <a:latin typeface="+mj-lt"/>
              </a:rPr>
              <a:t>dùng Youtube để xem những bộ phim yêu thích</a:t>
            </a:r>
          </a:p>
          <a:p>
            <a:r>
              <a:rPr lang="vi-VN" sz="4000" i="1" dirty="0">
                <a:latin typeface="+mj-lt"/>
              </a:rPr>
              <a:t> - Em dùng Zalo để nhắn tin với các bạn, xem bài tập cô giao</a:t>
            </a:r>
          </a:p>
          <a:p>
            <a:r>
              <a:rPr lang="vi-VN" sz="4000" i="1" dirty="0">
                <a:latin typeface="+mj-lt"/>
              </a:rPr>
              <a:t> - Em dùng Google Meet, Zoom, Teams để học online</a:t>
            </a:r>
          </a:p>
          <a:p>
            <a:r>
              <a:rPr lang="vi-VN" sz="4000" i="1" dirty="0">
                <a:latin typeface="+mj-lt"/>
              </a:rPr>
              <a:t> - Em dùng Google Translate để tra những từ tiếng anh em chưa biết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hững ý tưởng hình nền PowerPoint sáng tạo, Background chất lượng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6400" y="7937"/>
            <a:ext cx="18694400" cy="103229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10959" y="1192713"/>
            <a:ext cx="155545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16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18223" y="8386070"/>
            <a:ext cx="1314203" cy="170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879" y="8188960"/>
            <a:ext cx="2336161" cy="190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7A73AD-B270-491C-B8E3-651D8A2088B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55575" y="-144463"/>
            <a:ext cx="1740987" cy="19934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1C9EE6-6FE0-44B6-A493-06E202FF9C0E}"/>
              </a:ext>
            </a:extLst>
          </p:cNvPr>
          <p:cNvSpPr txBox="1"/>
          <p:nvPr/>
        </p:nvSpPr>
        <p:spPr>
          <a:xfrm>
            <a:off x="1807460" y="6011068"/>
            <a:ext cx="14517505" cy="212364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just"/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năng riêng,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nâng cao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gian.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634493-9D5E-4BC3-AF80-65260E250A7D}"/>
              </a:ext>
            </a:extLst>
          </p:cNvPr>
          <p:cNvSpPr txBox="1"/>
          <p:nvPr/>
        </p:nvSpPr>
        <p:spPr>
          <a:xfrm>
            <a:off x="1551765" y="3669292"/>
            <a:ext cx="15028894" cy="132342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hấp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endParaRPr lang="vi-VN" sz="4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36601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2937385" y="352790"/>
            <a:ext cx="14614019" cy="9647600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2694842" y="102227"/>
            <a:ext cx="14614019" cy="9647600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33039" y="7091459"/>
            <a:ext cx="2253233" cy="439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84052" y="1028704"/>
            <a:ext cx="2415449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-401447" y="7932161"/>
            <a:ext cx="1744362" cy="20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 txBox="1"/>
          <p:nvPr/>
        </p:nvSpPr>
        <p:spPr>
          <a:xfrm>
            <a:off x="3281666" y="723996"/>
            <a:ext cx="13445478" cy="203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06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Kids Games Learning Science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mẻ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202;p17">
            <a:extLst>
              <a:ext uri="{FF2B5EF4-FFF2-40B4-BE49-F238E27FC236}">
                <a16:creationId xmlns:a16="http://schemas.microsoft.com/office/drawing/2014/main" id="{8A53634C-D02F-42A6-82A0-8BC47BCEEB87}"/>
              </a:ext>
            </a:extLst>
          </p:cNvPr>
          <p:cNvSpPr txBox="1"/>
          <p:nvPr/>
        </p:nvSpPr>
        <p:spPr>
          <a:xfrm>
            <a:off x="3237187" y="3579274"/>
            <a:ext cx="13445478" cy="266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06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06" marR="3810" indent="-2540" algn="just">
              <a:lnSpc>
                <a:spcPct val="104000"/>
              </a:lnSpc>
              <a:spcAft>
                <a:spcPts val="905"/>
              </a:spcAft>
            </a:pP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5B044250-E8DB-4171-979B-216464F5DE8D}"/>
              </a:ext>
            </a:extLst>
          </p:cNvPr>
          <p:cNvSpPr txBox="1"/>
          <p:nvPr/>
        </p:nvSpPr>
        <p:spPr>
          <a:xfrm>
            <a:off x="3479725" y="6207884"/>
            <a:ext cx="13310290" cy="266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29" marR="180939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qua Internet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06" marR="3810" indent="-2540" algn="just">
              <a:lnSpc>
                <a:spcPct val="104000"/>
              </a:lnSpc>
              <a:spcAft>
                <a:spcPts val="905"/>
              </a:spcAft>
            </a:pP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Google Shape;333;p21">
            <a:extLst>
              <a:ext uri="{FF2B5EF4-FFF2-40B4-BE49-F238E27FC236}">
                <a16:creationId xmlns:a16="http://schemas.microsoft.com/office/drawing/2014/main" id="{3177D463-B415-4ACA-B9C3-57CBEC04D9B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33440" t="21235" r="39615" b="40693"/>
          <a:stretch/>
        </p:blipFill>
        <p:spPr>
          <a:xfrm rot="1622294">
            <a:off x="16680304" y="214737"/>
            <a:ext cx="1796015" cy="129283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8" y="516017"/>
            <a:ext cx="12337493" cy="9647600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2260602" y="203828"/>
            <a:ext cx="15261705" cy="9647600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74519" y="6755652"/>
            <a:ext cx="2226968" cy="490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484160" y="1244601"/>
            <a:ext cx="2827076" cy="490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781665" y="5628761"/>
            <a:ext cx="1744362" cy="428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33;p21">
            <a:extLst>
              <a:ext uri="{FF2B5EF4-FFF2-40B4-BE49-F238E27FC236}">
                <a16:creationId xmlns:a16="http://schemas.microsoft.com/office/drawing/2014/main" id="{04B335F7-E1C6-4D04-9BA5-7FA99BFAA4A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9266897C-EF96-453F-8A38-23745DCADE56}"/>
              </a:ext>
            </a:extLst>
          </p:cNvPr>
          <p:cNvSpPr txBox="1"/>
          <p:nvPr/>
        </p:nvSpPr>
        <p:spPr>
          <a:xfrm>
            <a:off x="3121011" y="2032321"/>
            <a:ext cx="13285346" cy="285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06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36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4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4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Zoom, Google Meet,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</a:t>
            </a:r>
          </a:p>
          <a:p>
            <a:pPr marL="194906" marR="3810" indent="-2540" algn="just">
              <a:lnSpc>
                <a:spcPct val="104000"/>
              </a:lnSpc>
              <a:spcAft>
                <a:spcPts val="905"/>
              </a:spcAft>
            </a:pP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id="{A85690F8-A5C1-4ED9-9130-40BE8F2444E6}"/>
              </a:ext>
            </a:extLst>
          </p:cNvPr>
          <p:cNvSpPr txBox="1"/>
          <p:nvPr/>
        </p:nvSpPr>
        <p:spPr>
          <a:xfrm>
            <a:off x="3307692" y="4793346"/>
            <a:ext cx="13925737" cy="400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29" marR="180939" indent="-2540" algn="just">
              <a:lnSpc>
                <a:spcPct val="104000"/>
              </a:lnSpc>
              <a:spcAft>
                <a:spcPts val="2850"/>
              </a:spcAft>
            </a:pPr>
            <a:r>
              <a:rPr lang="vi-VN" sz="4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4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4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en-US" sz="4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4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4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/>
              <a:t>c</a:t>
            </a:r>
            <a:r>
              <a:rPr lang="vi-VN" sz="4400" dirty="0" err="1">
                <a:latin typeface="+mj-lt"/>
              </a:rPr>
              <a:t>ó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thể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sử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dụng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phần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mềm</a:t>
            </a:r>
            <a:r>
              <a:rPr lang="vi-VN" sz="4400" dirty="0">
                <a:latin typeface="+mj-lt"/>
              </a:rPr>
              <a:t> trên </a:t>
            </a:r>
            <a:r>
              <a:rPr lang="vi-VN" sz="4400" dirty="0" err="1">
                <a:latin typeface="+mj-lt"/>
              </a:rPr>
              <a:t>máy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tính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hoặc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điện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thoại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để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tạo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sản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phẩm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số</a:t>
            </a:r>
            <a:r>
              <a:rPr lang="vi-VN" sz="4400" dirty="0">
                <a:latin typeface="+mj-lt"/>
              </a:rPr>
              <a:t> theo ý </a:t>
            </a:r>
            <a:r>
              <a:rPr lang="vi-VN" sz="4400" dirty="0" err="1">
                <a:latin typeface="+mj-lt"/>
              </a:rPr>
              <a:t>tưởng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của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mình</a:t>
            </a:r>
            <a:r>
              <a:rPr lang="vi-VN" sz="4400" dirty="0">
                <a:latin typeface="+mj-lt"/>
              </a:rPr>
              <a:t>, </a:t>
            </a:r>
            <a:r>
              <a:rPr lang="vi-VN" sz="4400" dirty="0" err="1">
                <a:latin typeface="+mj-lt"/>
              </a:rPr>
              <a:t>chẳng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hạn</a:t>
            </a:r>
            <a:r>
              <a:rPr lang="vi-VN" sz="4400" dirty="0">
                <a:latin typeface="+mj-lt"/>
              </a:rPr>
              <a:t> như </a:t>
            </a:r>
            <a:r>
              <a:rPr lang="vi-VN" sz="4400" dirty="0" err="1">
                <a:latin typeface="+mj-lt"/>
              </a:rPr>
              <a:t>viết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truyện</a:t>
            </a:r>
            <a:r>
              <a:rPr lang="vi-VN" sz="4400" dirty="0">
                <a:latin typeface="+mj-lt"/>
              </a:rPr>
              <a:t>, </a:t>
            </a:r>
            <a:r>
              <a:rPr lang="vi-VN" sz="4400" dirty="0" err="1">
                <a:latin typeface="+mj-lt"/>
              </a:rPr>
              <a:t>thiết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kế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album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ảnh</a:t>
            </a:r>
            <a:r>
              <a:rPr lang="vi-VN" sz="4400" dirty="0">
                <a:latin typeface="+mj-lt"/>
              </a:rPr>
              <a:t>, </a:t>
            </a:r>
            <a:r>
              <a:rPr lang="vi-VN" sz="4400" dirty="0" err="1">
                <a:latin typeface="+mj-lt"/>
              </a:rPr>
              <a:t>hoặc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lập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trình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trò</a:t>
            </a:r>
            <a:r>
              <a:rPr lang="vi-VN" sz="4400" dirty="0">
                <a:latin typeface="+mj-lt"/>
              </a:rPr>
              <a:t> chơi </a:t>
            </a:r>
            <a:r>
              <a:rPr lang="vi-VN" sz="4400" dirty="0" err="1">
                <a:latin typeface="+mj-lt"/>
              </a:rPr>
              <a:t>bằng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Scratch</a:t>
            </a:r>
            <a:r>
              <a:rPr lang="vi-VN" sz="4400" dirty="0">
                <a:latin typeface="+mj-lt"/>
              </a:rPr>
              <a:t>.</a:t>
            </a:r>
            <a:endParaRPr lang="en-US" sz="44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94906" marR="3810" indent="-2540" algn="just">
              <a:lnSpc>
                <a:spcPct val="104000"/>
              </a:lnSpc>
              <a:spcAft>
                <a:spcPts val="905"/>
              </a:spcAft>
            </a:pPr>
            <a:endParaRPr lang="vi-VN" sz="4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0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7" y="265454"/>
            <a:ext cx="17544872" cy="9647600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2"/>
            <a:ext cx="17416848" cy="9524345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7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1295404" y="762002"/>
            <a:ext cx="16006265" cy="7460802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18"/>
          <p:cNvSpPr txBox="1"/>
          <p:nvPr/>
        </p:nvSpPr>
        <p:spPr>
          <a:xfrm>
            <a:off x="2485724" y="1731730"/>
            <a:ext cx="14305283" cy="278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37006"/>
              </a:lnSpc>
            </a:pP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có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thể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giúp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em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học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tập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giải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trí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tìm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kiếm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trao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đổi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thông tin,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hợp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tác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với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bạn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bè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và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tạo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ra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sản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phẩm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số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theo ý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tưởng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của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mình</a:t>
            </a:r>
            <a:endParaRPr lang="en-US" sz="4400" i="1" dirty="0">
              <a:solidFill>
                <a:srgbClr val="FF0000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5">
            <a:alphaModFix/>
          </a:blip>
          <a:srcRect l="31917" t="32569" r="31914" b="32573"/>
          <a:stretch/>
        </p:blipFill>
        <p:spPr>
          <a:xfrm>
            <a:off x="13722151" y="7878159"/>
            <a:ext cx="3709502" cy="201097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224;p18">
            <a:extLst>
              <a:ext uri="{FF2B5EF4-FFF2-40B4-BE49-F238E27FC236}">
                <a16:creationId xmlns:a16="http://schemas.microsoft.com/office/drawing/2014/main" id="{2C211B8F-6018-4C15-905A-97764505AECF}"/>
              </a:ext>
            </a:extLst>
          </p:cNvPr>
          <p:cNvSpPr txBox="1"/>
          <p:nvPr/>
        </p:nvSpPr>
        <p:spPr>
          <a:xfrm>
            <a:off x="2518593" y="5347243"/>
            <a:ext cx="14783074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37006"/>
              </a:lnSpc>
            </a:pP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Sử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dụng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thành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thạo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em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sẽ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làm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được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nhiều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việc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hơn</a:t>
            </a:r>
            <a:endParaRPr lang="en-US" sz="4400" i="1" dirty="0">
              <a:solidFill>
                <a:srgbClr val="FF0000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D829F0-3148-4AEF-B47C-DF5858736C5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27728" y="907596"/>
            <a:ext cx="1271343" cy="10167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6026154-BB6E-445C-894C-C2F73CAC4456}"/>
  <p:tag name="ISPRING_RESOURCE_FOLDER" val="D:\GIAO AN SÁCH KNTTCS 5\BAI 10 - 16 TIN KET NOI\BAI 1  Tiet 1\"/>
  <p:tag name="ISPRING_PRESENTATION_PATH" val="D:\GIAO AN SÁCH KNTTCS 5\BAI 10 - 16 TIN KET NOI\BAI 1  Tiet 1.pptx"/>
  <p:tag name="ISPRING_PROJECT_VERSION" val="9.3"/>
  <p:tag name="ISPRING_PROJECT_FOLDER_UPDATED" val="1"/>
  <p:tag name="ISPRING_SCREEN_RECS_UPDATED" val="D:\GIAO AN SÁCH KNTTCS 5\BAI 10 - 16 TIN KET NOI\BAI 1  Tiet 1\"/>
  <p:tag name="ISPRING_PRESENTATION_COURSE_TITLE" val="BAI 1  Tiet 1"/>
  <p:tag name="ISPRING_CURRENT_PLAYER_ID" val="universal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orvxYEHdfGzkGAABJFwAAHQAAAHVuaXZlcnNhbC9jb21tb25fbWVzc2FnZXMubG5nrVjNbuM2EL4X2HcgDARogW12t8AuiiLxgpaYWIgsaiU63rQoBMaibSKS6OrHSXrqc+y56LX3LtBLgb7H9kk6pGTH3h/ISnJIEEmZb4bD75sZ8uj1TZqglcgLqbLj3ovD5z0ksqmKZTY/7o3Zybff91BR8izmicrEcS9TPfS6/+Sro4Rn84rPBfz95CuEjlJRFPBY9PXT3TOS8XHPH0TYskgYOgOXRHhsOzTycBBg5lAvcvGAuL0+rmKpUMbznJcQzNGzBqEd0HfxBQmi0CIAqqEpi8Kx79OAEbvXZwuBCplWicFFskCZKlFRLZcqL0WMZIZK+Bc+nYIHeSkTWd6iVMWiQwjhmeNF4N6sr3ntuA67iEbUJr0+yfhlAmFMcyEylAsei/whPjwajLDbgNuyeCR0PyAh8Rgk0x9SRnt9PxeFyEqAWy5UqbrguY4NcUb0JLLo2GO9fpjIWKCDN2MSmn33xqMBCQ6QmqEDRhksZ/0pPOjg6Bz8fIZO5+DsfnSaYEjACAdndU6sgMALO5o4bNjrW5BdTZprWS6QDJc5CAWJFU+qml2NlNrcDbB1FjEaYd+PBmPG7uIe8OlVm7VFRz72LiKXntJo4JxCWCpd8uwWuWquvv7u1aubFy9ffdMJJgQ+ubtAyCC9fL4HkMcC6kaARtzII29ht5nz4a+/fcSGhHYzp2PmOh7QuvmjmzUw+BycB//++eH9O6vVdhwEwPeGrE5oSodOi0tM6bhQFVrwlUClQisprk2hAD3IHNRm6AwfpgpeZFWr2Gw6wsAnkBgLHEtzFTSh8vz2aV1/qnKhcnBXoLgWdGx8aoLp78taijXNlK5ZUMlilXKZHba7nnguxbbh2wiIjk8hwWyzKEDagTfsXmkFPQUX11mieIxmUF2QpCHiy2Uip001bSTgJ/y2NYoATxzvFHhP3RAqmb1+o+tjjOyc68V2RAlwSAIAyHkh8nvYRob2xhzhJOmGMHROhy78MB3CUM4XCfyUXePwCTDBF61Fo6nMOAwnNLB10nRh5mjJi+Ja5fEOS7f3sw3Y8SwKQrDYFrjumhtg4IeEqSDPxbRsB4MoseF3oytYKhAwYqYuaEmlVVGCbNJlIkphopV6KXxqKHUpZgr0lQi+qrkP3o3YWmnu4rFnDaMB21RTl1fZdLGnHYjzs/rYVkMFNNnmfGtMDVo0oG+huvT6Hu1iQc+gDp51sbggISSZhG02Hj53TuuOCXVvXZTWRW/KdY1JbpupSLNpJVVVwBudEihNZkeKw25uQgIt3mMOdr9QW2vU9Ug2lyuYZ4CAIm91BIXfIrYW1Zux82N0gh3XNO2PqcdvzfjH4xXPpgLINuV6T2/hWyxj803T3vj/pZK/Il42pf6g6RKeTd4edI1np7F8QRG8LEW6LNtc64Q14d8nCi3xL4awz9Lv538znT/KzmzN8w/en51zQ5c9ag3igZnaf7ceO5LmEEBgYNHNEWaMZH+roXY7cKjuiO1HkDs7xzvZOXE42Uztb+3RBsBT6L4Y4RBybCIPYdRJoQvtb2uOIdvhmwPI/vYTMggdBl1nIi4LWbZ6Nnreu78aOd+/sW7NrDvNhjnMhZA9AJxvTteJTCH+eA/M8YisM1C3iJ2VTFSVxEb+ibwybQJyW6Xi02l4lqvUvE14saZ/3aZePySKenFB7dTvME9tFLz3/mwJ+P67FBIcwBhjYc/Ss4+l1Z7saQTy0alwWbgenUBHKS+nC2jHM1Vl8Z5A9THMJicYwJo1h4Ln7VNYA/BRGPVb1Lz9oROInuigiJIN2E+eKkXxc2cQvYwNRn2PUYqbsh1oPDAsCiN6cgKT3GzWZsHwYDfk06GDrOE/7/YxbE7Ma9PRh/e/W8jVv1utHRDBo5xMed0bU5XCq8N2v0xf4BnOYMawNRyBDEOjOlXlMHt2QVizzqLjAE52jYAtAII5gskyEYjccC27Lqj6KggKtDmrQVJ5fgXVnSmVdIrNbKpWVdltTXfXIVWZyKxT5A/rrXrBzPEjbNvmiggyCcf+q3qUiOHcOW3uihI13xvMGmIPmsdHeCKWZVfAgJDN3Y++2zD3CK7i+ur6v9/+aLOvrw2b0gzVr36+q32rT9v35qkwl95Hz7buwP8HUEsDBBQAAgAIAOiu/F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6K78WKC9eoBzBQAALB4AACcAAAB1bml2ZXJzYWwvZmxhc2hfcHVibGlzaGluZ19zZXR0aW5ncy54bWzlWcuO2zYU3c9XECqyzHicmcljYDtwbLkW4lctpUlQFANaoi12KFIhKU+cVb8j66Lb7hugmwL9j/RLemmNZXs8DzqJgzRZzEPUPYeXvLwvqvL4dcLQlEhFBa865f0DBxEeiojySdV5FrTuPnSQ0phHmAlOqg4XDnpc26uk2YhRFftEaxBVCGi4Okl11Ym1Tk9KpfPz832qUmneCpZp4Ff7oUhKqSSKcE1kKWV4Bn/0LCXKuWCwIICfRPALWG1vD6FKztQVUcYIohFozqlZFGYthlXslHKxEQ7PJlJkPGoIJiSSk1HV+a7hNsvNw4VMTtWkCeFmT1QNBs2wPsFRRI0WmPn0DUExoZMY1C0fHDnonEY6rjqHB/cMD8iXNnnm7PniseFpCNgFri8mSIjGEdY4f8xnlGRMJJiDqJqWGQHStbEVSU1e62IgH4pmHCc0DOANMntVdZrB6dBtuUO313BPnw07uarWiMALOq4Vxu94Tfe01w9c/7QddDtbgwL3RbAFaFvNrOkHQ9d3e4E7PH3i9bdE2Cu1xLjdutfZEvPcfeJ7wbYz9erdbSGDdr9nh2m/HLjDjtd7ehr0+53AGyxR8zO8clorpfWDXwEHEZlcPd46zpIRx5RBsLl0xhXREK4YlhMSiBYFbxxjpoiDfknJ5IcMM6pnxkMhqp0RktZVSkI9NN5XdYxHOUu6nBAUA5csfPv4UeHaDx6uLb2Uz75c1pVaVopgN4iFFp9Z+/LBcaH+o6Ob1b9G0cqURkT0sJTzkLW5gFtVuLeMjuXD+/dv1uKa2SpYaxzGEEr1IhKujiykqNEfh5pOIU6TS7qOM8b8LE2F1MtgujpYKHENTWUs+Nr5M89oJFhU2I0kIxL1cEJWEpB/RnkLJMsOGoOnMLBoPyUc+ZhD0qMarBwWBCobKU31PNm1LqTrkmKGgA+yMkFdf8PqYYylWnONwj4m0YS1n3pCE/Vzvt350LWiPgMTIOOgVvIuj1BT4nNI0jbiA8JtxNpweJg5QERaKSGx2kIS1RmzEk7Am20En5ORoppYiYqMRWgmMsToGeyzQOB3WQL/xQStFgdoLEUyH4UCRiM1N8uUknMSPbaZ6CVMkWSAhGopZUTnM7zK6Bs0ImMhgZfgKZgNxqnK+fe3Ik6xUktSvNDxTp5ivV7TfXHHLBBHUwzlynbk4N4kSfVO+PEMcaEXONiOEGdwKoxRIhrN39msbf/DzVBEGLDzJ7LGGr+iScbwp6QvNmSFeocm380s2xj+Vg2sp43xdO7oxnnn1ODiFEySc8KLELID5RmxJQwxR4KzGcIhlEnKhI0pFZmCkTxA5NTqwzXM8XBM508TyGQwo4yItKI8KN87PDq+/+Dho5P90r+//n73RtBFATlg2EyXV5CNG9sOa+SlFucW3DWthB3qUkNxC+jatsIat62aN7QY1sgrGg1r7OV2wxq40XTcgryh9djAtoRMTNSJNux5dRdqAfeM0vVG4P3oBS+vIJi7wmbBVimZYvLq2nJe6X+ppaXv1oeNNgJzPesE/olNeOgJiMQ6jCHAjM1VjCVm3hrYyHbfv/utgTrmt434920PNdp/v7WRDYb//PH+3Vsr3sB7/+dfAxS03b5VHHZ9q42wIus/tZEa5pXnYKXqtFIBKolJnhmhlmA0gdI3+mx54WOitJVXf+IAv7PA9/8IXh/dGOfRb0fBi2AZxjs7ut9Getmlgb7ibf+yb4y+5mud4eKC2aqYwPKMSBQIwazkB4trVOTxsVW54hOCEmjR7TYwIp81XK0ffN/tek/6neY3kBq+0B3Mn4pPJ2vfSoo7/PWPi+ZNQjlNYFtNW198kawdHx1USle/2tsDtvUvvLW9/wBQSwMEFAACAAgA6K78WFe8XCJrAwAAmgwAACEAAAB1bml2ZXJzYWwvZmxhc2hfc2tpbl9zZXR0aW5ncy54bWyVV11P2zAUfd+vqLp3Olq2ghQqlbZIaN1Ag/HuNLethWNHtlPWf7/rr8ZpE1KIkPC959j34/haJOqN8t4OpKKC3/aH/cmXXi9ZlVIC1y+QF4xo6KVEwUN227//u1z2Bw4imJDPoDXlG2UswdajCExLrQW/WAmucZ8LLmROWH/y9d7+JAOL7GIJDOtczpqsoDrm+/D6bn4WxZ9xM5rfjGZthJXIC8L3S7ERFylZvW2kKHlmQhuZr4223RcgGeVvnRExqvSDhrwW0+JyMVwMz6MUEpQCE9LNfDqc/uhkMZICCyddja+ur6ZncqqjPm7MEW1HFdWWNh6OR+OrNlpBNlAv8mwxv5yP2vEcd6935cO4HEHDP92ZOYp/D/JTm4uiLD6jkUKKjSnoEWdsvk4OEyTD64eE+Y35OgkmIXNQpyAVoxm2QcjMSfGb+drAbbX0f8ZDIjF3Wwr2ZJpwND2MQlIGEy1LSAZh5XxqK94fS42XCSZrwhQCYlMFesIMn0ipwjZ1W4X7A++UZxHIGyrEq2BlDjMXbwSs2yv8bHZn50oc38EWBShh541RhJWxQv7Gsp4gI2OFfDbdeuRsfwI/9jhO0MMd8c38uProBU5wGeoVVsFrTlqaW66io70hYHKRwcTK6oXmYLqWDKzNhTQ4iSnhZEc3ROO79Mvg0r1NRiWDI4dXWrOuEk01gya5rUQpFQaD7lefre9cg8dR3MOhpnoJax3QdWPVFPNaxFqw626l++0OdXPrnsa35LafE/kG8kUIpvo9z8P7h9u4V/mUYaY1vqUgH/hanMnhQkO8v02iDSzcFTwXTrQmq22OIbVlcKioa2xz/xJ/bFNjeZmnIBeoBwpBkHWbw23pZsvwV79SeIesTmhxOqbe4nac0IPeI4MXABC52obb4BbOk5dMUwY7CDMlMtiE2zJLFKq/KV8jrrokI8tZevQjqBJKjKs7GgivGJeoD7PY0S15TVJlE6sNlDDbq41r0z4MSaPVeD7atRdSbWP0NxUQW1WrJim1eNZEar9ptfapkx1MOc3t/EFHdHyDx3GYEIWvinWG8p7YqxDMm3XYTAVCg6eNYqbsZNhEsZ7jEfuCt3OylgDxeLXGL9ED8BP2qSAy+32A1F6EBrdjY474ZtppjXM+L3QyiEyuOYc24N/4P8nkP1BLAwQUAAIACADorvxYcC0SumwFAAC2HQAAJgAAAHVuaXZlcnNhbC9odG1sX3B1Ymxpc2hpbmdfc2V0dGluZ3MueG1s3Vnbbts2GL7PUxAaetk4aXoM7BSurcxCfZqlri2GIaAl2uJCkRpJOXWv9hy9Hna7+xXYzYC9R/ck+ynFsh07Dt3FKbqLHET938df/M9S9fm7hKEJkYoKXnMO9w8cRHgoIsrHNedVcHr/qYOUxjzCTHBSc7hw0POTvWqaDRlVsU+0BlGFgIar41TXnFjr9LhSubi42KcqleauYJkGfrUfiqSSSqII10RWUoan8EdPU6KcSwYLAvhJBL+EneztIVQtmDoiyhhBNALNOTUPhVlLJ8ypFFJDHJ6Ppch41BBMSCTHw5rzTcNtHjaPZjIFU5MmhJsjUSewaJb1MY4iapTAzKfvCYoJHceg7eHBQwdd0EjHNefo4IHhAfnKKk/OXjw7NjwNAYfA9eUGCdE4whoXl8WOkoyIBGsQdaJlRoB0aW1BUpN3ulwolqIpxwkNA7iDzFHVnGZwNnBP3YHbbbhnrwbtQlVrROAFbdcK47e9pnvW7QWuf9YKOu2tQYH7JtgCtK1m1vT9geu73cAdnL3welsi7JWaY9xO3WtviXntvvC9YNuduvXOtpB+q9e1w7Te9t1B2+u+PAt6vXbg9eeo3IcXvLVaWXb8KgSIyOSie+s4S4YcUwa55oqPK6IhWzEsxyQQpxSicYSZIg76KSXj7zLMqJ6aCIWkdk5IWlcpCfXARF/NMRHlzOkKQlAMQrKM7UfPytB+8nTp0SvF7vPHWqtltcx1/VhoccfaHx48KtV/9nCz+tcoWp3QiIguljJPWasPcKMKD+bZ8fDo8ePNWlyzWxVrjcMYUqmeZcLFlZkUNfrjUNMJ5GlyRddRxpifpamQep5MFxdLJa6hqY4EX/I/c42GgkWl3UgyJFEXJxAF/VPuoBGEBgMT9lLCkY85FDmqwaxhiVDZUGmq8+J2eildlxQzBAUMqjBBHX/FzGGMpVqKhdIgprKEJz90hSbqx+J8i6VrRX0GZ45MRFrJuzxCTYkvoCjbiPcJtxFrgbcw4zFEWikhsdpCEtUZsxJOIHxtBF+ToaKaWImKjEVoKjLE6Dmcs0AQaFkC/8UELXYDaCRFkq8yrDRSuVkmlFyQ6LnNRm9hiyQDJHRHKSO62OHnjL5HQzISEngJnoDZYJ2qgn9/K+IUKzUnxTMd7xU11es23Tf3zAPiaIKhP9mOHOKZJKneCT+eIi70DAfHEeIMvMIYJaJRfs/m2fY/3wxlSgE735I1lvgVTTKGb5O+PJAF6h2afDe7bGP4GzWw3jbGkzzQTfDm1BDiFExScMKNEAoH5RmxJQwxR4KzKcIh9EXKpI0JFZmClSJBFNTq8zUs8OCm+dUYRifYUUZEWlEeHD44evjo8ZOnz473K//88tv9jaDLjrHPsNmuaBkbG+cMa+SVmeYG3DWzgx3qygRxA+jaOcIat62aG2YKa+SaycIae3W+sAauTBk3IDfMGivYUyETk3WiFXuuHzst4J5Rut4IvO+94O0agjwUVhu2asV0j+ubyby1v9JLDr9cM+m79UGjhcBAr9qBf2yTELoCcq8OY0gpI/O2xRKTd/82sp1PH39toLb5bSP+bctDjdZfH2xkg8Hfv3/6+MGKN/A+/fFnHwUtt2eVeV3f6iCsyHovbaQGRa/ZX+gzrVSA3mFc1ELoHhhNoNmN7qwS/Je8bBXHt5zSd5bqvo50tXb2pRvzVZHhdpSuCJZhvDNn/YpLyJezyf/4pNd6v1pXrpFPEmpAd1S3/89vagazl8RW3QKW50SiQAhmJd+fvQpFHh9Z9SM+ISiBqdvuACNyp9lp2el9t+O96LWbO/V+auf+X0XKud3jK67Kbx9LHzvKl/DLXwf3YH35W+vJ3r9QSwMEFAACAAgA6K78WNS4F0K2AQAAegYAAB8AAAB1bml2ZXJzYWwvaHRtbF9za2luX3NldHRpbmdzLmpzjZRRT8IwEMff+RRkvhqiGzrwDR0mJj6YyJvxoRvHWOh6TVsmSPjurgOh227K+rL+9+v/etf1dr1++XiJ13/o76r3av5Wn1caWM2oNVzXdd6h51b3NM/mMMty4JkAr4EUv0tP8v5MUMaeqEzj7bu11Y6fh/bLgnHt4pKwUISmCa0gtC9C21CBv2uZHbM6ZOSUOV4bg2KQoDAgzECgylnFeFfP1eMm2ICxAPUPumAJ1Ezv/NFj1EmeHcdBNA6eXC7BXDKxfcUUBzFLVqnCtZgf4wd2uPRyK0GVB77qCsszbV4M5M3A09upP/W7SalAazjGHUcTf3JPwpzFwB3fYTgcDSd/oDXjdkEbdJHpzPzSoR8G4dClJUuhVaWnaXQbBXVMlF6taraCHzgDG9OVjORsC+oSK5RrecEBSoWprUgbDe0gUY5snon0wEVjO0jObtbadv0bVccYxKjmp7/ixg6XaRWjds2wcc2WxK3Nu5rLBZ3BkJdbN6K+Un2BUyIVFwlNUosLcjOm2Wns/KNMm6kVqBkiL5unPRTQZTMB9SIWaAVmDEuWeamV6Xy6jYLceXJxjo1t9vY/UEsDBBQAAgAIAOiu/FiUE7MiaQAAAG4AAAAcAAAAdW5pdmVyc2FsL2xvY2FsX3NldHRpbmdzLnhtbA3MMQ6DMAxA0Z1TWN4p7daBwMZWltIDWMRFkRwbkYDg9mT7w9Nv+zMKHLylYOrw9XgisM7mgy4Of9NQvxFSJvUkpuxQDaHvqlZsJvlyzgUmWIUu3iaOJTKPFIscdhGo4VNe/8Aem666AVBLAwQUAAIACADprvxY8RbV5YIxAAARTQAAFwAAAHVuaXZlcnNhbC91bml2ZXJzYWwucG5n7Xx5WFPXujetRdsTHHraMsgkDrXeYiiiICBQQEWrgoqiCCEqICqEIEOAhCQOBWxRQUWjZYjUIaJCGBMgJLFyaJBZpkA2SUSBSMJOJCGJYZPkC+LUc3u+57vffO/TP3ziXsO73vWOv3ftvfhpp7/f/L8t/puRkdH8rVs27jYy+sTMyOjj7E/nGlqcg5euMPx8lLDbz8eotN1qzPDwSZT3Dm8jo/Js2PQhY8PzZ3FbghOMjBY0zPz7iIO+G2FktP3O1o3ee1LCQL4su2oAz9VoZTHBz7y3LwqwOp1SdsH76JMm+yfNF7ZUfXNhSerTLb8t2XE2psImyuUnjL2PyTmzufUmuyIanR+cnvjEkpOH++75P8qjvj7DGeMHOEW9mqoL0Lrh6+r8uZIVzN7evfsQe/kILl6twexV6+PmGDiKm5cBM/w8LDCHG36Mkg/XzPwM/jT08UznyjedJvPNdJMB+j1R55ImWQQ3KyOjMtrlDBhz06l2M1KJel33xEdGRpI1ofu/gYfIou88N1DuS5qMK6Kbd2qer1Gygtw8jIwO7siAZTVGivEliVgD0V/q7Q8X1cQwqdcvLDQy2k8aeuRzYgCLdLK2NYrzRDOVfW2W6PoTiikJVZgmchdeTBwZEZ6ezsshWm62gNvvSdO06IdUq0kioR5ySGbHusGNnm6Q66XJbIgv/di3K4lkGMh2cQndf/e70JrQDFgyzGj9wo6gnCrqtKXj4YGhR8RXC5G1mudeuufSSFJPK2SRAUuo14zm0QMgjUDNUqtck6Nq4uhGJxUvVn+9vNj5mSATRlTLCOOjaH0BGQy7qkhIlVX44l9S9efzhJoCh0QHy1XqZdCgM1Z/YIDzALJY1pC+D4lXji7UPV0Yy9K0oQXTQ7a6IfDXqd2tBwbJ8YuGFRNKKlGrSrho12BvGK2qaSl/OREw3ZCH1FYjZbHJ8z8yEu0yW3SpJ/ofzIVmFXFYGVmbQPf6jSoSafPJLRINxznhCQtEyAgB6umL8EM1Ob/5zP0bSFEiIR43NgwHVtMd8OtrvYKfduRorRjUNM/NC6/hN2fAwImLUC7d9Wup5AR+zLBIOWLjli7a51EW8MlCZmdh9c5MGFnT6pUaBU1/SS8kH9pIuJcnibQLMgNrx9G6NjJWNDJPL04gM5iE5iSAUCGMuayoxLsTQ9A1O9XX4215ka4Ih/tZDVivSoQ0gPZY54+v3TgYWdM5bGGySh44LSPqITpMsS8sdURVryLc92QsgR6nCnUqOvEpRWcRVAVKzpRL2VfUlR2D1A1nlqCBJN5DuxHnCtSwPPSqIl5I70g5yv0phgRK8Mcbcgf1g6MurInzAHB+/D6KJBaJv0y2gFepgfC7TLakPJ+T5s4OIwqfV9lEr+L4Wk4pL5TnqivJVg4ghufYwzhv4D6eSZOFzzFqXyZcubWLtTk/sian0Y+wNKRD/xCp+5YOu1j39PHp5Vk3c1sUhPaOwytkomnaw2NZFfaJYqdlcmfgSHluCwBWSaokYMirmEwY6Fxh3pKUQBRrS6E2fCsNFbcT7SCiZ9tBKXeHfEyngzf6hWwclTvbN+XYAcP19qMJqe5eMCifPC80pEyEDX4gqg+92g2q4vmYgj3zLFGOwoicnerLIG8kNa8lPg8l3MvfB0d3tDeN1bdBqCXl2rSeDm+ANn+dv2N4TU463nLpONZeVHOUAkADus7niVBNKZ3v/nt8mDSAUaBKabtRxN8cy+BvbkcDIs8opKu+32DpR7PmbeX1nq00MeMBtKPNgH1oxafFWeQD8AAw0dRJKQ91yCLRXh0X0Rt34NhSCoKCoN0Hl9rD7o7TC9XLiEMOArhutz+3pQIV8nLEOYFYkdJGCLD+pudwYk2nqdhicYwZD7VlEWhh3LuPPdUL0Af8StlXFJLDTPgkHerAoPRJjKYlN1lsPi0Z2MHfV0ry3nhFWwXtD4j67lLUmj2alHik/zq30Kbw9WhgTGU+oNzf/twDqFaEQDYUV/zRmjKP39fcvSujpEnjmdgwAB2LY2QHfmzUfpOek3OLd7ZyvlnFkuMUhXNWroHIx994aVqhVVm/On95NOtefmw1Slz5CU+TVH6V99KOIjmM2gds6i8FOlhiTuc9gAu0HlxmG454WbB7MKkmZ1MCfqs34qiff9SrHEX0RfJo1ClyYwrihUhuPypRgR9d7wa0ovq7c041janW/BTEKABpIUo51nKHAK2+WShF4V7QMBbW8IhvcjhbbMyUE9dbMB5XEwpCr3ICpcR2QL2+bcy3IR1MogOUGHJ4qYCS2xJvdaQmJzs8osnIKJ+D+dxuK7A5H1WTU/HN42fLYb/Wk7tBeWgQ+dROM3dmekApqRHbTqU/aacCfS28w8eRwKa9Ui6mPDcdMfeT4H4U8ed8FL0j9C6JLunJVl87/HvL0ntgpCtTW0wMyPgSXKkb8MNjfHoBYnsWuNSTkuzhPtR5mh0Whr5ZbOC//UYkNDHqma+4PhNJOL54exBnT4/nW7mn2ktx+aOTTXGHoO15MWx8vbr5uZdvhiCS8YEaFphVvHx8+vbqaxU7j5FEqJCcKO/L6VtDxidNPZMO5Tb6MzbAHjjXbwneX228m9nOomWV2W9OsEzNM0SDurjmSDD8uJqJCkFXFpDibem23UXPWJmwi0XekBaWSvNxR5AnchS8lhXyp9FskzXxwVCBsUEXie1ZJnPk537+GupA0SWjWkyeel3oWRXDaim9ANrp1Rfe9qoAplzfr9wfO1KvSmnxlJ8Acfk0u42MMEvViFbgeJXkOmlzcyCKH+DOj3UZqQdPJH5jyDm0rE+38l4nB+XK4uC0GLNtoDy//fDXWfdjLqfvbY5UJn7LvQ/LD6Wujq1Y3wKV0BCGHcUXgKm1Whp7sKOOnB9Luj3VPYrNS8pLO4c6lRLjuCa0KeAZcPLg/eRgQcevXuSOnsIdOfOC3R165yEIXUiHaGhQ6kUBdBU5Qum3WdN1ZAxB0AcA90hc4KhY+4JPweYxCtNPNM0o4VrrYbbNMiZHrpoIInY8YnGO2ZBA8xZgnIEQuP8ufxUDUDCppYEdaE4cE6zTlhtywRMW+tItxPka9dDp0a+WNRi3h0fU3NDbGMXZMNN/XN672dyQfs3hofCGdIaxUb4f2s5ua/XnGTDYVxkwUkvcUOwMiZAtW3ajfjTk9PShRyNrQmtCjB6mTpr+/dIey0M1ZTtDaQLuds68Dyc3RkrwbYlp/4eGneiKs8NmfcwnPihSV3cPGSLd2OrlMzl9eAbolJUKfHwuHV9mYkBzT39+S9iAfPbdem2wnzYYwFvN0re7N4CXr2anP4oz4J7SLbPLrpxvxprqpf5wafnWujL/WQn84/HM1Kfx5vAtv/Bfk9l/bej0rYHz34UaGZ1Mt/gPNm9oL9yQGq94LPJMUrQ62daDmQKowUWGVePg9wYpGH08MoGMs83qi/5xZlv2rXFDE1c2TUHE8Tl8Y+0KEhTz8OX6xa93BnMKTUnTTvoR7jBSkEWDagHnVvUHPYhn25ZcWK1mqh2txRqRF98DubD7LUOPnt+nH0UWCzhVVBPTzaUU6IPVqhEPqEGycN5eS/t8rAcf/VqkBw9lwLKpdTupIw5r6ie7tvEl+ZUOhIltdPXtZNtAmRtTfHAoVzKms3y/fq9xcgkd9O1jZBfTQRp4cKhfMrbhvRgMEUEahAYyHxjmo4ED6LK4VmUia1Y1j0zMbJDM9GQxCspRSsPFKIC3bv8WJqj87oP5WJisB1DZSficHsAZtLS/JUia/Ff9qs6DdspSSuax99vsDUmhCGgLg2Wed0AMx8S0S4XF1vzp8vcAK/f9W5RYbP+fdh8nkdfs35Ik/BfdzZGUBaZdGP2/IL7YwsA46sWhDxSnNBUUzwouuTjZEnvtz+Y9R4j5GTZ3Pp8B92XfNaRz9qGHCrCAZwQTSiFh6UV/vlPB7f+JpcKnxrKnt6unfZWxvn+0oJf+TJRthQC/vTYm4mEZn21T+mf8XOONUBaYi1nKsj9Vzh66a+TDnVRKJupf6WaBOY3b3bDutaOaHql5+Uq8uj7wneWEzzVhSsb+fFPFdJTb2oMvEH7/gm9DAoIM0/+1XdFo0Q87gaB/OZ2unJn+B7MzmHXfSjK0JxnKfDHjdkwDF3gqeLKIfv4P+kLEUffPeJn1d5NwbsPa97u7B1N+JcFvh47PMWTcP6hEpi9fuKH6IPL2jK8n3jUxx4okH27cAxp3wJhJv82FBNC1qqAPHHdlQOFgvcyPUMVIYQ/HkxOEONvLfcffCfzE1U1TmZ7TX/A3Ta+4Ch0ve5nyjmrOWsZbpo23Vlr+V2ouESg6iFOjN221GumHgm4XbnNgJipKk9kimlrblC3YoGidh/acHCLXaJ6ZsXv4ut2/4PVrvmziCBnjFC+5E90jVT6sUkzKWxyS6ds6PKEsOrnhD7prR1rChxNNx1O9GtJtsbKFMsRGr8RaIlPhF33mjKBzKV35CEZmehR0dKjkvxiy7Ttjj9OJ44p6TXmaYwRBB2CyWO6cJaI9bMeQ06SBdFGvIgQF5TamWgdFAJhg1UV8ryQSsJ8EnJXOioozg2xMMEPAgi53l4T2edIOFBaU4bf6SpOtI3qAbSgiipzKsIb3oGi20ffIFIG2i/9O6euJwa9iM2GrRCMVBhjkChPmk4xToDHdTBaiO6xoigzO5ZK+Gq6rrV/9SyAjzHQchXT1Ano3JcU6RJLBOvD6l6u4kvlmKj4ZE6a6jKdnl9Csl98CHxYRSiuyY4RSP1rLSFJN3IvwtiReZDG+FBipw72zVhHVJbTpMB1eUfkUlQVhwkybUjUbcV4jWlpcu6c8cAqb+m2Wbkp+Jr/0zMnBsFKhIAC182I3E0p7oTNw5G8KJeWhNOsB59QM79JAWTSTP85eYLNbGmUNH4f2KzStOrGTBQ/V11Et7Xvn1ZpomPKAKSfJexA6hm2PFtHFmOCeqKJCetLEYCw1zGGkvk4WwxWgRdV4dQYsUxqAY4dR9mUsRpVdhMIybYoFsf5oWRSzwNc2mk8LktGlgvekJat76JHlQMg4fVNcSSwpyiiiqNAYG2IvOxBHbwFYODqXNsYX+aopTCS1+z5r7a/q1h+xDFcmk1x7fjA733OyfBQF0IK8gvjMd+FDwQ25i245nMw42955kPFSsLewNucjX9UT3KqHNAFoyLwyT9s6r6RdxLuqrrPgNu/dTH6+gNX66wKTBfgHqUc2hm0u9yBCOItE+gdW/yLOThY1gUB67gIKyenEkMEoInh7HvOCwUjS9UVQQnOcnXodbFrwiE0olbdmTOFseItuzzfrYmWvA0TOYnz7WJoVlOHgVvIBm6ZiZssBZiOhOQBM4IcWxtehSGrAxz3yc75pa2qIg2x1E51OUojjlnCPcaOzFHi1KHfIR0WSqAh2ke1oSiVC6utJGwwTHMnJ6UblGcRr+fVwPSYVSllLebeKstlnPezVHiKvMOqrKgXwMfsqCohcljWG0YItphg+GbpHsAKgLuAIl4M9arsY/TbseXeNv9v98rbYv5r/0zaP98ieIIlapfSwz6XduvPms3HMXYmbpAuw9xk3cm7lEpe9mbaZ5afXqdlEBS+ammRmeqm08u2B5ExvWvaC0I9nXVf25NS2g68JKTzc4j6bDU8sv3nwU7OsqF88XDGb9jU21jWfzFqj8OYc0sPXsXsUl/j07+b/QaIxk69ZloyedxHUpGqVXDTUnsy6aV3dscsTKYQEaoHO5AIktRSyNeMkVoLiifDVaFsmGTqTF0UYs3SRaQH9hLhFZEfOnhyHUQXTgm/RLK1FuPFr5souyp5UbpGu/jUpjShfSZSrohRrLf6tXnYTKYGXKhNtNcp9sZmOoZ6vOe0vFt4UrZQxGyv8ZWwdVz+lilKuJ+tAdLJZJw851+SDYWwVL5qfXvG7myry76m/+6CHHjxv3ralJmZ20UC2n2x1ThJ9wePuKeaXz6T4MS/mhCoqd1vEW9zySpCWoHewSZMmEPsR9pIqeZZNbehb586UMYRaKUDms9R6JjXZrMWNuU/3QkosOQO9zVY15+QUD5x8j06wVMNrdqg8x9BJf6LZwrPfwps1zWT1+GOHpeOrL1GL6+2XH5muNiG6Pou3eGNHcErJ9FKO4GPDbNkPKaMk1hNmzK20sNoNszuArOCvEYBAKVUPqqYVZN2pljCCZiQZvg2cjiJrGwG1ghYrbO/wlGgc6l8O5M2ABlYlWa3vnxfrOfWEzOYT+XCQx1HJoRownKcLbmbUf7KEiHg2YBamPZWeSBB+r7reiKUVs5+WhdGTCTjVwyLSsQgGNm+ApfVpDoylaiMzMUi6SDhCCh1NeDji+NrsCqJrXnbbaq7b1oxf7sCLC1p2u+tzjQlzTZNsgwf1nTjiK8xvSKqhdFreH0awpeO3A6TNw6ummY0TjpFlZdsg44uVmTBgE87ykyq7x7dNzMTgCddZgxSZwyOeFIgjUY4CUxE4HWj6asAPDSA6rF6AN5M1+EFV+brUq97oQ2nbkybyhYFlkhXGFHvVwvlm8u0/3RGEzbWotacE1DINgltOXPdMPusF7Y6hR9HsV40O/EJh2N8vRjkNo45zXTGn9MOPLwNqpxtNY3VgKdb3tGBEfQLg9IUtPkFChvUXepdFL+r8xTX0KPubE0JUWFfcIaGTe4r5rGoSTMzkuE95QL4wbHeOMDiHXowQ9RsTGNJSb28q6IlBzOw7Brz9ebLGOAMwTjF94co/DlPV3RXeBp24WYiGM6qVNgBK5TaikuJqcqL2xAW/k8BMmUv3GunY9lm8bgYcy+q3LyVRMAXhZq8AdfZYZ5JUQQsY8yLipld8foxhhD5z6k4B0gyq9Zeow1IVYEK2LTwGXcldReeqkpEN6T2qxsjv3uot55SPv+j25zOnYTv8Z2mCAwsp0x83+vqegurBQOyEUIAaGgwzfUK4eJjwA3kT1p3tEnqXKysgHq0pY7aFUQYFrhkwW+15tECa1TIbUty5cUWrm4DUVC9gOPE49xhx02F3o6PcaJhehbPcHXZnJ53fWzT0CC9QrdJKuVJaXGnW6JT8Z+clNdlDPoy2aYtmFfcbWkE8zgGvqQbUkkV2bPMK7fUWxvSK8we0ldc32M/6fG0GDCQtofEcfGJkdElPOi5s80V8Fbs1p4JKQ0GIBauAXp5ztXNo07Y1YhqY7D0oQpF5+lflepWZ6eb7Duuavl9Szc6JszUIJdYJpsLkuaKHVeKTETh9pR6rZfQUnvitwemdqNTAtmW8bUt3h9ygqwMLe3M++p5hP6JVxWQe0GZ9UZJP58Orhx7R3BbVUAHP6mzt6GXp4Vf98kCd4JErbNJ+sLJtfMgntnLBul8uAttA0sagWn2yJpIEiFGKslldq11Da7alHvHN+HsJnih3ZHOKUKQo20ma6+3MerCPrc1Oxh3b+C1swv5Gd+smDYsH3jaxwgJWIRD+8xKBc3KJx7LTmZGvFcDoGfJprjSWPzgd3DF3/evpCOTioudYVfo+ISFRkTO7IGmDwZoPlrPOPQv1GEbRpVNdn1rvK7R+u2mEPG6IBzHR07uSHR8YwszWl2VvsTGJr5/M0npJ7taOkPzlHzZP1OoHESbRBM0XpA1Wb7FnpMHGRPfVFHdX27dNIzNNq4jiS5nhb8PndP3aZ2lMuZ8QB11sr30XFNkr9SMAP71sVG1IJSztFtHg2+UuSXkSKpug+N0SPViv7AtB67edcHt31BWMVzOETE23l7abrq9ef/5d4m6V22f8/1YGlg00pM+8wBqFIV89ahN56TV5Zsi0XV3LVnESL4BWz5nh7NkTQlNnXM3Lrm0OfKkiTzg92paHZq0au5gb7sbBXJgQlCPfkM7zCG0KWI+DfbE1++aHs4/ULBnLnZHfSYo5fIvbitdHiqsMovR/PNOf8rNBcIFrDOo3Kjz8h6HcbjpLWZKH1PYimZoJW/1E8lQxearYwEObcDxW2PJm9qPuyKKk5sPbDhRRiVqJC1HXYdiJlyJKt53OntqnP67GArMkQ7vihr4gv/rHQnsMQRVFVKlWljBRssrptWqkroU4wNx+oNzKz8JmuKb5RFD2fRNr+Xg6prVXopzlLX5VQ3oHUaegZ+XZi4nqZKK6gIJW05gyeTdfoOm6V/0bv3TI29pzeP84qvv9FHuC/NwpQeQqL0Sbcwk4YvHD8LT9uQoULtjXvaAxEE51SD4KtS5aNud8PokeHBEJjd8HqQi/A+XsSZKuC+x84Bl+KMTypTVWdXrGmF7mbrMw5CeycWdpY8DchcGTUeZl2rHj8JZHq0iRtgPScFuoH4y0sIooz6XgKRgmDSUYlTsnNgGhXob+WnsZHbgUZM9pZQ0hJNfAN2JpjivyWO2eNeW2fouFUY9xgD+dtH3YApbKnr9ijVXTx8Xa9h9N5skJeJW3inxoo8ziM4tveoY2FT7OUdOBrd8mtXYusa4seMfdLZNPec9YOla6yuSM/Ssn+yYI9V3OqY3akayBr7nohowp+4wgVbkH9Ur6XrihcCRy7JtvbYNzvD3g2JH1zc6MC+evvqG1GF7Fc4JVLPrBtcCY0JxTBM+hwe6o5D8jSBT7Kp5sf/9VUOK0OB6XaRrSdZvEOWEDJMUFtTh2zV30AREr+C37+DUR/erWU6FXjXd5UD0VN5JTm1l00W37e+KDS0fUazf0IEtyjvRlzHPdLH5Y4iFNCG7GAKdC217bV/MKE7OKmuIO06a4JR1BTWP5wsLGTjgaoG3axbD3PRkDEFzDBTIPyRLu46eHcASaUBfhAklQ35YEXbhs0sJbdAgJzTWZ8beHgTPvt8m3+tJ3mOqVxQPBL0XTMaQW3sslkZ/nKuTOoqg857QmpZhWks81VIEjq54zwUpyDF1Gqek6Xo08zTueDZl08RyvYeabv1Hcozi7yGs5UZ+OY69+z3jg2WAXOXFZIfnu2bUKMp6+EhHimiE+aUfBca68U84W7CveyUPcg3Yzoc4owDE0J/GHWeYMJUXBpdfjvjSEC8prhLqh0RC6Vv13huYOvPEJaHz1D8tLEP8+bDR/Sx00oFsyQzt25xZn778bsGTru8OPS0dc3gWMY5j/u80YQ0JG4yUhLmytRliraSOqBvKQ0KRXnWYEqdm7Netq+HpO/IUxK4AZTgBmzzf6x4ceXV5p2N30ZXa8Ypyjd9ma/cAKcP0dxyG8Oc+NUcUNpRN1h5N3LR07kRtenzzOfVOJHVlotiHaGzs4Yi6zhqrfx2PB4Y1dz++9Hzcj6gOyfur5d/DppZfewbZvGVWdxH3+4P3AdtfQFGXvPuUWnE4jYiCTPdqx79gwJCCnNaE1pX+1/NXyn6Gl7urQo5WeGrZweopCvIkboBEnrxP7PIhBtba1XswWKeM95nAK7Ty3ORNGnurVK0bvI6GpJzAVEdJPS9v00LwAwo18Mn1ZlmaQIJtGjDjzUH3dzF+TdSyamiINxw284Gy4+U+kMmDB5nrSPnaSgqPXPx/t3yQvNVa+CJhw6n9RwL7vtnP9pH2G4X9UUFtsK1GteQ1lDpvDj25e1pBOnCJqswA6xf5SMiovam1VOsE/akivEWqeucPkoVfVgQwdiS2Xt5HrNaOgZ0IBjRokc0sFMmC19WEy5PR9orZd5WoNVmCIB5hR2yelAYwSGrte2N4CTNW+4rKVgGycrXb9Jfh9OLAwLJysKTAUsnIWBhXS0TGmIsw1Ck4UWfw91WtEG0PqHiiVUpJak8RjJgvXmDc9XC5CZ8Is4iMOdqp6Gfw6dhDfz6OgAlV6uXsgKnaZjDJIuhgVbxXyxxVEVjOIg16s+5ENLqMAlUt3m07V+uPYV8BKUDWdOEPdXqpoPVOHGkYV3i5jFmCCS5KJYowysZkGhrd/d4gbqd71R5IkVWs66Axe/1QzRsBt9aE9piUxeEWSnm5w5FOwbhUPA44sqK5DAbE4AsBRGejU+jMeSN2rST8N+n0ILG9YIKbiiq4oKjs7HrlTKlFoBq/UQMXCPoaI9q0CsR2n+/sYXihboLuYkH+C7HCmv89dFf0u/P/ypHXIp3BFDmlFD+oAgMKJ0PTHvzJW1yto2qSfq/Cu3tHCpAp9PjJA5BmVh9GGmoLa0L7CrTlaZeHeToZXku2TQu+LYs51UsTwdVOD4nT43j+SR2TAND8RETFq04ESkMZU0A3FqemzkinG5/FuhsIwqUzi5spGhQRQpgszaVrVdZMBGj+IJwiLxhHj6xBXh7wZBEGH8wDaP+rgLjWSmmyrvKDlvXuzfiSRNHS67/6H2WKtwQ4l9/5q+avlv0KLAdR0PgcbvDRsDFuKzX9v/DPYi+Ol+ZbfePYWZ9c/FaEpQ2R2PyJnC9bqn9HVyoCwiXHjsYtXw905Ke8jUpsN/JZ+Uilkp+pcPLsR+VsOVFp1u9JwnGnam7mQoRqtk/4vH9WHGpLEdLa+3CaVSWWUVr4hnrDALAyv3OvRVUjUaaRcBHfgvYdH1Nzg/fX0//4psW3GegoH0yaykOKwPkkuiMSO3ZZqSIIPxojj7GDj2YRJEbowdfQMHf+iweuE4vWL8ZLIcn7p5YpsAUb0gE8RRDLFqsxSqDSZTcHpbru8z2bnTcwIU8u8FO0BEwluczIEtBITW8ILpleaYuYdOSLXSz9NQQtVNI+oZAu4Fdb0zNCjBTNGNHN0u/Ymg2X/7JoxlpYqzJ4+qq7ILWqo7NA9Q1lsqFI45b4aTiDXeXjNOeec06RBQT3tAambN5rqlPJ6IRwNRYN1MgurKhRPJ+H80iKpdIhnAypXRCYMgBJanTxs7r07SWp7UdqQbn9roUeCXZZkQ4IdDAIjg2+x9RzPOAbZXpBQt3q0clGH0zI54bjvafuXge0tB5dCpaReyXBic2QqG2Qj+izhw4Q+kKdtH6PhPfierKnWc26hTaKVZ87SqAJU2A//lEA/SzNtDl6rhlMjPypsTDMdslhcdeh7y0+qQF6AOsENoClCLDbHkI0v4qs++l4aYKoBK9w+aVrqBdMLIqtjLg89Uk3X4T0KgNg554Is4VUdu2QV22Leg83F1gZ0k99ItDaxCiwlpaeE1EcNFXSnAsfnnBQsrXdZdHfOT6FBskA+QRgJ8CrN1uQcdQi/C3C7laoQkBXFSCusQJXE4rZ+AG4MQWyDZAlMNmV/MrBZCRjQHzi1/cwB2rGOuKORRWx8kHdY/E5ybVn0yTJmCXaglBe3pOPaDEkDbNFPbbKGx8hkKz4wigK30KNn0u1HK+NiR6btp3FzMvPJjak4L6CK5DycqC2YP1A6/0u5SSbo9PHuWPb8zypQqt5CRI4xURoAOFOARQdxIQPJ6JocPA3qVAk92wVxdnQE8t7FFnElPD4YelXJnqqtqXofhG8GZsKCb0TtYpZoI9hq3N9p3Mcfs+FlTnfvkrjpKXNNwOnxlSKRvA6Pd/Yp9N6pLuhWBhu7Iqh0/O/ePClb65leRwUJldQ3gIZgxQTqcz8gz5j28fNgfRj0jXv/dz/dtGhIf+2JrFeNDkkOONUAsr4k+Tqc+t6Oj0a8eYWUoteIvPAzjspOmLpNCsOK1jSkv/+asPOcvzV82OJvXpMCW92pIm9L+K2oQs1T8KUdaUQLxtmJIl/l8L73IXW/jwRr14SmcBlCRfvJJaLIG50ZxjNfLw2myWsD+KyZVz625vBh7es3ZU5pTcfmZLQc/8AeU4M3ZsCUWufQ/kL/pJocYdtLg+/jRRUGP+2OXPuBWSTU5LTIWzPqd6SOnh56FLnugy5czU6H7pEPWs4vMJNDX/AgYMiH8Fs444Hh0dkh/ShpTL74D9WP7dTLgHqFPKMemQnTRF5IrfVtb3EgPmhIN1kezw+9Kt+3csPloYo/zsHWf2D8GbB7fz39F3wyWNsNDpDlwOrX1knc3oAtd64B6CjX/j87tfur+a/mv5r/av6r+T9zs78NfMvMpZN8QxXcS2eHePm/u5BiyDzVyv/J+yyv66JNWNhnW++dX59a85LvwiIqBkW6l6MNHdrf2iC9gIsWQHT980YSdB3KgwqghUbc8ZnvV0ZvsifaAL0lWXMbnaiX9aRihX5sDJS0ZeYbMLb2q8WXZScK8UO9ySouw6MECU2NRntM4VHvuA7T3JTxdSv7oczYK/F6xQmjh+uwYy3UJD2xJzL3UMdZk3NBepsdFBI1laWiiGcv8twyALPmJ1Amqlo+M77CiDm9ufC3lxeRxNsMBw+dvNpr7zv6Ni0uyzXrjZ7y0sa8mE+0xF2kvYVywj0BIdGj4N7sFbWZ283E1qD5RqXnSRsfPGnatgwLPVEm3nt7UehkZZ4265Af8dh96Lfqidb0dc0TuA8JGET89IEUMms4IuRMdwWpz0RH1JQZ4IBbdeA7feT3uhIcxx3ZVb3ap4st4A8uDp32B/e81cr2SQPQzWNrLnslKa5Q66dVrpnaAraiks6976mu1UMYL6KWqj8PEEAuQQtuuwbOfIXgTpbUlyCziPIA3Zg78gwbKmfTFUsAOr8c6hd7wOP5AWnPbFmGgqWmaeZI2N52X0cRGG9ZS64Vqkc8iT8Im1FWzwhxhjK670X5fDM5eqcNLrU4SBbPZwaO6HFbedxPG9K3VmyBZu7EuhCHHKYbC2CMEhO7+IIS+8VOB5vM1kFYA3JP6Hp4+vmI5EpHkmeHxlAQWgf/SKdGNj8toj8VvGaGp6xpSqrMprFjLgNnB2UmNvEEz8LB2A4WWEEd94LanNW3kzcI/DInSxNsrbsY7fhPDtV0UrWr2NMXLtmP44D8yl4DwE4bLb8qb1mloKwjyq64dKzZzuzzr569yZwBuxxRZAoRjtdfIS+yVTz4MVD1eEK+ruVw3ewd6nndquhAs2kDX41qFqhC0DpKOZtKQzK3D3wNjOpGCfs0NbzwNb4/bSAsQJHoA1/b5g09ql/gOuKWnPqZ8Y8z30xM5BX5mLJd+cDoYMmG0KPkjunIS2n+879q7y6W65nLwWjDqAiKycc8H1XOdGIt/N+u36SfjUWyBVzHjiU/pa3m7TwsxEBwIIr7/DCOj/VS0O7ZhsxdZGFlxSsdK3AJlKUMXiVjRyy77X/cbNYzK4n48STpFMNiyZGFZhXs0UvzzIIfiFZpOlgvxYGkEWFeKA1hJLoWTWy8XUi8EGQDH1YEe3W4FijEztw+1wuXA3uNf1yuXDxxoyG9JNwh7wl+bPU3OHn3sOrLaby8ewwM4M6wWJqlBLnlLub9M4q6q/KAb86EtZUDyva84uQNNPkX1Onc+4vx56V2TInVcS5+gM72vVDb/kJ0Y65jwqHLm8Ivk/fYQlF7FF9qBrMR1d4HPBy4j0/kAA864E1jtB3u1N5YyvzPlhJdbyMKIWjAAS8qkNDFoB/CnO698VuZkBMwYoutiRNz7+J3iLnhIWihxVJ6x0gpJyD2vjQqREUCxVxGGFttPlDdQaP2FXGayiO9lB0fqzNCkz/wnr6Qnaoeyk3ZJfJ6tNmZ1u6QjdzGKZUk5cLQIxanMdwWPmw5ObXyi4Q69Y5Q1qqWSFei0EVpEHLl/UF/aUupBHTzso5vTZLvOIbYef6Ti5wTsokTx1M3BFGmI+qstzEiiq6DmMdGFeB9+CMgtQTjHvyQlo5gkF3vqI9x25Q8tpPGJYoUPu9bjqqzIT2QvRkcsIak6iI8tyNpNb06QLVPDUhD7r/ZReILxwrrjVb/ls0Ul+rvoN33vo3Al5WmuSGgmRa8TD4oWqe6idy/oGUpAXqQE04Q+VSjGeHqJ1bY0HO69vTRftDmeM1O9tAgIWF/i09Rc8AVrPCWdQXfYMm/V+n+URzWJ0CjcdYVMjdN/y8IYYqt5UbEBv7tKZObVpeZKMyV5+s4e49Dj8OZBVxT8Y65P2tc7LJqMfa0onAaWoy6NYX+wXJLrEOLruJFNJ3pMcpjr64N2CHdBrD4dJowuDdbsp+pPYcRc78RjWjrUTxaCU2mqu3QyWupMG0+lxY9QuN58rgr1cUFXNZmFBug+tGO8VJBZwlBzOpyzL4YmPmDUk8dxKDznvhfkX22/BjSEGa/dj9S02mazqj6zUfVfS/rh9HHhxn42MqmWK+BjtTgF/Q597VX0psWLUHeNFgrqwW7wBDjUq0zqjhbhqedm5q099l0O/U6USML/CXTHN5D/lTFqn0AVmgz5Dl1IA1PA3rpzAUDSQW0RffIeWlObm4HTzadLla/Wn+7zrxe0hnNPf3duuDOagUNEFXcQVVGA0GmOTtkY2OgxR5lBe1GvYSDi1E+dwtCezm5jURXySRPxCAVT0gI5mNCSiujGQh1ZTJZBa60hszH8P6qKxx/G9+2Yq6QWywnst+EiGArm8WfRFwcMMV5BD+NBegvIkJZC4LjRAn5dOX3zY+Yak2HRmlhxKBl4Ukoa2zoxrlzUETUw89rhQNExgPPuQqC5TfjQOljgoQVJbHOBimumgyU0EUKUK6M5lWlJfRBY0/sADAaqmrBGQygi+Gv/Sy62aVOsz9Q+5i3ytvqQL31ccYLVFbzE8zqTwO7Y2/CW3mOFWhHRrQwlT2mxXXDqR1NR+m4o69c74MijTlT2/oil7qLKRxg7dXvkIDU+WYLPGBfc38SPK8BXdASFB3vB9DAlXpRDwrgPIFn47MvCrTre1TRQKyitODeapvlx/a9zqG85A022PnR2q8dVR4lkzmCpAPvmaSafLV5HuyzwxGOe1ocuflT8WfDUN7XGnmqCoTYKUXsg8JpEVApjIPVqeRTtcexaoUnD/79wsdLa+lkC2vFuuOwYYSaQYADunhyQh3TFvhNTBNw7+xVV24DaJ5z76kc+1qApOOQlOPI57Qs8+99c2X547gg6AJHdZ5fGq9Rratjgl2GQFelOkZSC1Rut5ILwt1HlKxFN7OKggqXCoYpGgprNC0kZJHqgrYQ3HbGxEyXxyAg1Emt3LsuoU1jQdbnaNq9qfbWCtjfcci8IAAtOMLoY0XBhyf2yKJwG+gtNxGUPriMn+074sxzOvSruiLr4j/xEk6EMLRoLInii+UeA7vhMiaYtEXmxslFX1PMF6sGTBiFfCPHCnOes4JS+kZGd1ZP/5IfC/QoJEndpXguaV8vvprH2af3aOZYOBWWnNj+1mpV0blqNd7jAIqocbEHKIJtC7FgSI+sjsyEqtBex4Yd42PA8i+dbAPeAK1HcUNb2HqIbYCCCR386UcO048W5iriLeLyBRP9rFUbVMVMMK8SD8t7zWwlv5T1mtnMe0J77ke+glEtqPrsMPewOLdi0QOvVHC1WzZqxslQJ7gZP9eCNPO2gFN5dZ+2juyQFatAnUiYU1fW5tjTI+klE2SLn7Y9sHnOEYNRmylp58VaQSzAM2Qf0PJv4zy0zBMEAiQ9nCbHauD81PrCJ8Wz0PW70PVLzpwx+ZwgFRGko3SChB7Lkl+hTn/vwHr1rE04FUKUYCx9565/kLxh1LJqtNMlX7nyB6jQH7tl5mayy5ldDtEyuiFKjCFE18Qie+GtUa2qLQ6NO4vPKg7k6eJ7nxirWelHAjPnosr2E5+FZC4YQDbfWEODNQR5EMTResnpilgkuTkMvXITH7M5+1BNWW9pJZqYeVxvE2ULtGDAZGHcoftStYHzIvHOpfEmSprl+zw2PjHzB3AWLFjzff9KoNrO138OQ3mB02M6p1yS157mFMT+TagOJBtkPbCX5YqiA4w0rmbM4EgXSgiKECUt/cXq5s33vdqE1We9ekqNDx3nPVrXa3wAka80zdK4RAo7b9pw93qWCjiXPvK1jN1TWwDSklHCpXiSgHAksZl7VKiN5c4k+GpqguxEfTRb6VmtwGaT+l+zW1qBwo8PTzFBadc7Wfc/t50+Q4yDKjLDtXIHvbxNqIeI+pkrKTk2kWiWZtKljyK2zl6VdXLKkHc/b3E5WaJazB3tDMAbBByF1IyWqeejZpSK5breFrg8ZoJLMB4Zfs2OuzJPL6N6kYN18x8fLusFjoR4ZmAL8A1ng/gs7ccPByKFFAOGSEYPO1aUeDC+jm+NIH/AV0rn0CNfzJYweU7U0nzxSqJ8JVrHZ0PJ/PTrk+Z19w2Wy1Ne/u3f5pxNO8NlEECD/KQ3Zziggd/fGUPBHBNqbkAtcd4UzDv8j2lyMpW7m9Lki2XOzFLipfsaF/2ocDBt+rmtDN58i9OJMKjpAOHXy+H3dRvXygmEqYTxgL8tNBiR5+sgwlu3/6xAtSgDZqgLbgS+T/juaS98betSlb22VjaTYcv2IRMW17Zn619lJ5tFdoW/KKVxOvEz/qR+YohKg35/RuDlGds0qIfIBQJ4U9FEkJo0O1P6vPoOEG+ZWWMbuqwhfd2a0M7id7VKurWJ2S1C8hV2XKf7hSM0CfWbPdJ53Ka4Q4ZCIPH4O88/lCloWYolBhIhnFm9vU82k1FHFebym1l0NrWI82dFzHiOl+8AlH5BSTnHJM8dNXObSsjFtrblsD+9iC6UOLreHFd0IvPuDi4sPT/0aPFIv8detFdd4bv492gBcqqLFPvadUH1BZJkuM4o7pihOGn6QBn+i+GDosDkjmDPC+ERO18+y3JgaQWHBjARSz4yEuWQmiZ1yJ7IdXLc7gtaJyY2bSSaeI+LJDIZ12ZvduWvDV3PcbBx9+PoKAVCco6Q+fJ6R9oomDAlf9zhzBR2GxmR/rF0Ug7orkvCN1yVPUnELmu4++HdMAOFGhlyA+aCv3bkiIXpsNrhFjVt5Fs0GRJWkwKG488YG8H525CEEkh/E35z5rIVmnjbX2HO8useKzDUvUqtzOAi1dwwCdx+OSLKALz0zufcjtUsUiuzOO1PEITaYELtc0OgdRjU/dR8oF2ifeZnVLPH4ruUuQ0jV8jfE9XnJ9DiIJ2hJE4myaI/kja8/qsTRiebZ8p5o5ovXj899Z85PjA66T5zAcjISPqP//HOBbGxOq9ectyDOv7wgpn+rZv8N5b6HDz93wBQSwMEFAACAAgA6a78WFpZ8z9NAAAAagAAABsAAAB1bml2ZXJzYWwvdW5pdmVyc2FsLnBuZy54bWyzsa/IzVEoSy0qzszPs1Uy1DNQsrfj5bIpKEoty0wtV6gAigEFIUBJodJWycQIwS3PTCnJsFUyNzFFiGWkZqZnlNgqmZpawgX1gUYCAFBLAQIAABQAAgAIAOULIVE2YVgCRwMAAOEJAAAUAAAAAAAAAAEAAAAAAAAAAAB1bml2ZXJzYWwvcGxheWVyLnhtbFBLAQIAABQAAgAIAOiu/FgQd18bOQYAAEkXAAAdAAAAAAAAAAEAAAAAAHkDAAB1bml2ZXJzYWwvY29tbW9uX21lc3NhZ2VzLmxuZ1BLAQIAABQAAgAIAOiu/FgVHmAbowAAAH8BAAAuAAAAAAAAAAEAAAAAAO0JAAB1bml2ZXJzYWwvcGxheWJhY2tfYW5kX25hdmlnYXRpb25fc2V0dGluZ3MueG1sUEsBAgAAFAACAAgA6K78WKC9eoBzBQAALB4AACcAAAAAAAAAAQAAAAAA3AoAAHVuaXZlcnNhbC9mbGFzaF9wdWJsaXNoaW5nX3NldHRpbmdzLnhtbFBLAQIAABQAAgAIAOiu/FhXvFwiawMAAJoMAAAhAAAAAAAAAAEAAAAAAJQQAAB1bml2ZXJzYWwvZmxhc2hfc2tpbl9zZXR0aW5ncy54bWxQSwECAAAUAAIACADorvxYcC0SumwFAAC2HQAAJgAAAAAAAAABAAAAAAA+FAAAdW5pdmVyc2FsL2h0bWxfcHVibGlzaGluZ19zZXR0aW5ncy54bWxQSwECAAAUAAIACADorvxY1LgXQrYBAAB6BgAAHwAAAAAAAAABAAAAAADuGQAAdW5pdmVyc2FsL2h0bWxfc2tpbl9zZXR0aW5ncy5qc1BLAQIAABQAAgAIAOiu/FiUE7MiaQAAAG4AAAAcAAAAAAAAAAEAAAAAAOEbAAB1bml2ZXJzYWwvbG9jYWxfc2V0dGluZ3MueG1sUEsBAgAAFAACAAgA6a78WPEW1eWCMQAAEU0AABcAAAAAAAAAAAAAAAAAhBwAAHVuaXZlcnNhbC91bml2ZXJzYWwucG5nUEsBAgAAFAACAAgA6a78WFpZ8z9NAAAAagAAABsAAAAAAAAAAQAAAAAAO04AAHVuaXZlcnNhbC91bml2ZXJzYWwucG5nLnhtbFBLBQYAAAAACgAKAAYDAADBTgAAAAA="/>
  <p:tag name="ISPRING_PRESENTATION_INFO_2" val="&lt;?xml version=&quot;1.0&quot; encoding=&quot;UTF-8&quot; standalone=&quot;no&quot; ?&gt;&#10;&lt;presentation2&gt;&#10;&#10;  &lt;slides&gt;&#10;    &lt;slide id=&quot;{65A13627-7028-4D59-A1AD-9CF0E35C6DAD}&quot; pptId=&quot;285&quot;/&gt;&#10;    &lt;slide id=&quot;{E022BC12-DEA6-4915-AFE6-C42DB6A5BD70}&quot; pptId=&quot;319&quot;/&gt;&#10;    &lt;slide id=&quot;{2FFB40F5-52E6-491A-9BA1-1FAC856FFD54}&quot; pptId=&quot;287&quot;/&gt;&#10;    &lt;slide id=&quot;{9850C340-407A-4819-ADF3-1F3A11A1893D}&quot; pptId=&quot;288&quot;/&gt;&#10;    &lt;slide id=&quot;{2438D900-198D-4E28-A184-E6F2EC1411AF}&quot; pptId=&quot;257&quot;/&gt;&#10;    &lt;slide id=&quot;{629929FC-AF60-468A-B824-A423523CE761}&quot; pptId=&quot;258&quot;/&gt;&#10;    &lt;slide id=&quot;{A5857BAB-F17F-49F4-8DD0-A20512934881}&quot; pptId=&quot;259&quot;/&gt;&#10;    &lt;slide id=&quot;{985B633F-717F-48FE-BE37-77393FC414C7}&quot; pptId=&quot;260&quot;/&gt;&#10;    &lt;slide id=&quot;{2865D6DB-A157-4594-988F-526325EB1B69}&quot; pptId=&quot;281&quot;/&gt;&#10;    &lt;slide id=&quot;{12D6CA7F-98FC-4472-A23E-02C81668706A}&quot; pptId=&quot;261&quot;/&gt;&#10;    &lt;slide id=&quot;{DA1AC2B5-E26D-4D58-B73D-D6176313C0BD}&quot; pptId=&quot;282&quot;/&gt;&#10;    &lt;slide id=&quot;{1A7DCB04-0816-4E4E-A8D0-33236CE98C1D}&quot; pptId=&quot;304&quot;/&gt;&#10;    &lt;slide id=&quot;{F51372E2-3EBF-4A30-946A-521F5B668F17}&quot; pptId=&quot;305&quot;/&gt;&#10;    &lt;slide id=&quot;{3E849F2B-89DA-494B-B874-FEEA247937FE}&quot; pptId=&quot;306&quot;/&gt;&#10;    &lt;slide id=&quot;{641C7564-A351-4C42-B828-E2DD5D5B6279}&quot; pptId=&quot;307&quot;/&gt;&#10;    &lt;slide id=&quot;{CCA9F8E7-97E3-4C51-819F-63E66507057E}&quot; pptId=&quot;308&quot;/&gt;&#10;    &lt;slide id=&quot;{CBEFE706-C186-4956-B8A0-CAE95248E868}&quot; pptId=&quot;309&quot;/&gt;&#10;    &lt;slide id=&quot;{3A6CC6E1-455B-45D7-980A-9420A28FCA1E}&quot; pptId=&quot;310&quot;/&gt;&#10;    &lt;slide id=&quot;{619431E7-0FB1-4D62-8E83-FC692D3A096F}&quot; pptId=&quot;311&quot;/&gt;&#10;  &lt;/slides&gt;&#10;&#10;  &lt;narration&gt;&#10;    &lt;audioTracks&gt;&#10;      &lt;audioTrack muted=&quot;false&quot; name=&quot;Audio 1&quot; resource=&quot;23e97268&quot; slideId=&quot;{65A13627-7028-4D59-A1AD-9CF0E35C6DAD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PRESENTATION_TITLE" val="BAI 1  Tie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A1AC2B5-E26D-4D58-B73D-D6176313C0BD}"/>
  <p:tag name="GENSWF_ADVANCE_TIME" val="5.000"/>
  <p:tag name="TIMING" val="|0.001|0.5|0.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19431E7-0FB1-4D62-8E83-FC692D3A096F}"/>
  <p:tag name="GENSWF_ADVANCE_TIME" val="5.000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5A13627-7028-4D59-A1AD-9CF0E35C6DAD}"/>
  <p:tag name="GENSWF_ADVANCE_TIME" val="19.804"/>
  <p:tag name="TIMING" val="|19.803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FFB40F5-52E6-491A-9BA1-1FAC856FFD54}"/>
  <p:tag name="GENSWF_ADVANCE_TIME" val="5.000"/>
  <p:tag name="TIMING" val="|0.001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850C340-407A-4819-ADF3-1F3A11A1893D}"/>
  <p:tag name="GENSWF_ADVANCE_TIME" val="7.000"/>
  <p:tag name="TIMING" val="|1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438D900-198D-4E28-A184-E6F2EC1411AF}"/>
  <p:tag name="GENSWF_ADVANCE_TIME" val="5.000"/>
  <p:tag name="TIMING" val="|0.001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29929FC-AF60-468A-B824-A423523CE761}"/>
  <p:tag name="GENSWF_ADVANCE_TIME" val="5.000"/>
  <p:tag name="TIMING" val="|0.001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85B633F-717F-48FE-BE37-77393FC414C7}"/>
  <p:tag name="GENSWF_ADVANCE_TIME" val="6.001"/>
  <p:tag name="TIMING" val="|0.001|2|2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865D6DB-A157-4594-988F-526325EB1B69}"/>
  <p:tag name="GENSWF_ADVANCE_TIME" val="5.000"/>
  <p:tag name="TIMING" val="|0.001|2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2D6CA7F-98FC-4472-A23E-02C81668706A}"/>
  <p:tag name="GENSWF_ADVANCE_TIME" val="5.000"/>
  <p:tag name="TIMING" val="|0.001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697</Words>
  <Application>Microsoft Office PowerPoint</Application>
  <PresentationFormat>Custom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Verdana</vt:lpstr>
      <vt:lpstr>Times New Roman</vt:lpstr>
      <vt:lpstr>DengXian</vt:lpstr>
      <vt:lpstr>Calibri</vt:lpstr>
      <vt:lpstr>#9Slide02 Noi dung rat dai</vt:lpstr>
      <vt:lpstr>Arial</vt:lpstr>
      <vt:lpstr>Tahoma</vt:lpstr>
      <vt:lpstr>Lato</vt:lpstr>
      <vt:lpstr>Paytone One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  Tiet 1</dc:title>
  <dc:creator>PC</dc:creator>
  <cp:lastModifiedBy>Admin</cp:lastModifiedBy>
  <cp:revision>61</cp:revision>
  <dcterms:modified xsi:type="dcterms:W3CDTF">2025-10-08T02:40:36Z</dcterms:modified>
</cp:coreProperties>
</file>