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3" r:id="rId2"/>
    <p:sldMasterId id="2147483700" r:id="rId3"/>
  </p:sldMasterIdLst>
  <p:notesMasterIdLst>
    <p:notesMasterId r:id="rId16"/>
  </p:notesMasterIdLst>
  <p:sldIdLst>
    <p:sldId id="285" r:id="rId4"/>
    <p:sldId id="317" r:id="rId5"/>
    <p:sldId id="318" r:id="rId6"/>
    <p:sldId id="320" r:id="rId7"/>
    <p:sldId id="314" r:id="rId8"/>
    <p:sldId id="315" r:id="rId9"/>
    <p:sldId id="283" r:id="rId10"/>
    <p:sldId id="262" r:id="rId11"/>
    <p:sldId id="263" r:id="rId12"/>
    <p:sldId id="284" r:id="rId13"/>
    <p:sldId id="321" r:id="rId14"/>
    <p:sldId id="323" r:id="rId15"/>
  </p:sldIdLst>
  <p:sldSz cx="18288000" cy="10287000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aytone One" panose="020B0604020202020204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56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479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E59324A-3CEA-4854-AD43-9F1464096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40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17" lvl="1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42275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700"/>
            <a:ext cx="15773400" cy="1988345"/>
          </a:xfrm>
          <a:prstGeom prst="rect">
            <a:avLst/>
          </a:prstGeom>
        </p:spPr>
        <p:txBody>
          <a:bodyPr lIns="137106" tIns="68555" rIns="137106" bIns="6855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lIns="137106" tIns="68555" rIns="137106" bIns="6855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021522"/>
      </p:ext>
    </p:extLst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7" y="2564620"/>
            <a:ext cx="15773400" cy="4279106"/>
          </a:xfrm>
          <a:prstGeom prst="rect">
            <a:avLst/>
          </a:prstGeom>
        </p:spPr>
        <p:txBody>
          <a:bodyPr lIns="137106" tIns="68555" rIns="137106" bIns="68555"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7" y="6884207"/>
            <a:ext cx="15773400" cy="2250281"/>
          </a:xfrm>
          <a:prstGeom prst="rect">
            <a:avLst/>
          </a:prstGeom>
        </p:spPr>
        <p:txBody>
          <a:bodyPr lIns="137106" tIns="68555" rIns="137106" bIns="68555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52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0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65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1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76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31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86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42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CD35-E8FF-43CB-87F4-2635482C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0064-3BF6-4601-BFE6-AC3D3DEA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832F-E240-44A9-B28B-141A7242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02286"/>
      </p:ext>
    </p:extLst>
  </p:cSld>
  <p:clrMapOvr>
    <a:masterClrMapping/>
  </p:clrMapOvr>
  <p:transition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700"/>
            <a:ext cx="15773400" cy="1988345"/>
          </a:xfrm>
          <a:prstGeom prst="rect">
            <a:avLst/>
          </a:prstGeom>
        </p:spPr>
        <p:txBody>
          <a:bodyPr lIns="137106" tIns="68555" rIns="137106" bIns="6855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9"/>
            <a:ext cx="7772400" cy="6527007"/>
          </a:xfrm>
          <a:prstGeom prst="rect">
            <a:avLst/>
          </a:prstGeom>
        </p:spPr>
        <p:txBody>
          <a:bodyPr lIns="137106" tIns="68555" rIns="137106" bIns="6855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9"/>
            <a:ext cx="7772400" cy="6527007"/>
          </a:xfrm>
          <a:prstGeom prst="rect">
            <a:avLst/>
          </a:prstGeom>
        </p:spPr>
        <p:txBody>
          <a:bodyPr lIns="137106" tIns="68555" rIns="137106" bIns="6855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6684-475E-46E5-BB92-C24D7371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49A7-B5E2-44CC-AE29-4A0F2394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0C68-3109-4A64-A639-86843E1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93736"/>
      </p:ext>
    </p:extLst>
  </p:cSld>
  <p:clrMapOvr>
    <a:masterClrMapping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700"/>
            <a:ext cx="15773400" cy="1988345"/>
          </a:xfrm>
          <a:prstGeom prst="rect">
            <a:avLst/>
          </a:prstGeom>
        </p:spPr>
        <p:txBody>
          <a:bodyPr lIns="137106" tIns="68555" rIns="137106" bIns="6855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90" y="2521745"/>
            <a:ext cx="7736681" cy="1235868"/>
          </a:xfrm>
          <a:prstGeom prst="rect">
            <a:avLst/>
          </a:prstGeom>
        </p:spPr>
        <p:txBody>
          <a:bodyPr lIns="137106" tIns="68555" rIns="137106" bIns="68555" anchor="b"/>
          <a:lstStyle>
            <a:lvl1pPr marL="0" indent="0">
              <a:buNone/>
              <a:defRPr sz="3600" b="1"/>
            </a:lvl1pPr>
            <a:lvl2pPr marL="685524" indent="0">
              <a:buNone/>
              <a:defRPr sz="3000" b="1"/>
            </a:lvl2pPr>
            <a:lvl3pPr marL="1371054" indent="0">
              <a:buNone/>
              <a:defRPr sz="2700" b="1"/>
            </a:lvl3pPr>
            <a:lvl4pPr marL="2056578" indent="0">
              <a:buNone/>
              <a:defRPr sz="2400" b="1"/>
            </a:lvl4pPr>
            <a:lvl5pPr marL="2742104" indent="0">
              <a:buNone/>
              <a:defRPr sz="2400" b="1"/>
            </a:lvl5pPr>
            <a:lvl6pPr marL="3427631" indent="0">
              <a:buNone/>
              <a:defRPr sz="2400" b="1"/>
            </a:lvl6pPr>
            <a:lvl7pPr marL="4113156" indent="0">
              <a:buNone/>
              <a:defRPr sz="2400" b="1"/>
            </a:lvl7pPr>
            <a:lvl8pPr marL="4798680" indent="0">
              <a:buNone/>
              <a:defRPr sz="2400" b="1"/>
            </a:lvl8pPr>
            <a:lvl9pPr marL="548420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90" y="3757613"/>
            <a:ext cx="7736681" cy="5526882"/>
          </a:xfrm>
          <a:prstGeom prst="rect">
            <a:avLst/>
          </a:prstGeom>
        </p:spPr>
        <p:txBody>
          <a:bodyPr lIns="137106" tIns="68555" rIns="137106" bIns="6855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3" y="2521745"/>
            <a:ext cx="7774782" cy="1235868"/>
          </a:xfrm>
          <a:prstGeom prst="rect">
            <a:avLst/>
          </a:prstGeom>
        </p:spPr>
        <p:txBody>
          <a:bodyPr lIns="137106" tIns="68555" rIns="137106" bIns="68555" anchor="b"/>
          <a:lstStyle>
            <a:lvl1pPr marL="0" indent="0">
              <a:buNone/>
              <a:defRPr sz="3600" b="1"/>
            </a:lvl1pPr>
            <a:lvl2pPr marL="685524" indent="0">
              <a:buNone/>
              <a:defRPr sz="3000" b="1"/>
            </a:lvl2pPr>
            <a:lvl3pPr marL="1371054" indent="0">
              <a:buNone/>
              <a:defRPr sz="2700" b="1"/>
            </a:lvl3pPr>
            <a:lvl4pPr marL="2056578" indent="0">
              <a:buNone/>
              <a:defRPr sz="2400" b="1"/>
            </a:lvl4pPr>
            <a:lvl5pPr marL="2742104" indent="0">
              <a:buNone/>
              <a:defRPr sz="2400" b="1"/>
            </a:lvl5pPr>
            <a:lvl6pPr marL="3427631" indent="0">
              <a:buNone/>
              <a:defRPr sz="2400" b="1"/>
            </a:lvl6pPr>
            <a:lvl7pPr marL="4113156" indent="0">
              <a:buNone/>
              <a:defRPr sz="2400" b="1"/>
            </a:lvl7pPr>
            <a:lvl8pPr marL="4798680" indent="0">
              <a:buNone/>
              <a:defRPr sz="2400" b="1"/>
            </a:lvl8pPr>
            <a:lvl9pPr marL="548420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3" y="3757613"/>
            <a:ext cx="7774782" cy="5526882"/>
          </a:xfrm>
          <a:prstGeom prst="rect">
            <a:avLst/>
          </a:prstGeom>
        </p:spPr>
        <p:txBody>
          <a:bodyPr lIns="137106" tIns="68555" rIns="137106" bIns="6855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F9F78-3E66-4094-B6D0-F2109A7F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1D45-B178-4192-AAE1-7BA59AD3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2282F-C37C-4F58-AB82-6579F669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080856"/>
      </p:ext>
    </p:extLst>
  </p:cSld>
  <p:clrMapOvr>
    <a:masterClrMapping/>
  </p:clrMapOvr>
  <p:transition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700"/>
            <a:ext cx="15773400" cy="1988345"/>
          </a:xfrm>
          <a:prstGeom prst="rect">
            <a:avLst/>
          </a:prstGeom>
        </p:spPr>
        <p:txBody>
          <a:bodyPr lIns="137106" tIns="68555" rIns="137106" bIns="6855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C337-CEB3-4B31-B32E-556AFA0B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B13D-7FA7-4E3E-BC56-0F640959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9C9E-196A-4BA4-B0AC-0FED41C0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546797"/>
      </p:ext>
    </p:extLst>
  </p:cSld>
  <p:clrMapOvr>
    <a:masterClrMapping/>
  </p:clrMapOvr>
  <p:transition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71C-6E4E-4ABE-8050-968C31E6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E1CB4-81AF-4C26-B9F4-E931BFA0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EF176-34AD-4906-B962-FFB8F191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643297"/>
      </p:ext>
    </p:extLst>
  </p:cSld>
  <p:clrMapOvr>
    <a:masterClrMapping/>
  </p:clrMapOvr>
  <p:transition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9" y="685800"/>
            <a:ext cx="5898356" cy="2400300"/>
          </a:xfrm>
          <a:prstGeom prst="rect">
            <a:avLst/>
          </a:prstGeom>
        </p:spPr>
        <p:txBody>
          <a:bodyPr lIns="137106" tIns="68555" rIns="137106" bIns="68555"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50"/>
            <a:ext cx="9258300" cy="7310438"/>
          </a:xfrm>
          <a:prstGeom prst="rect">
            <a:avLst/>
          </a:prstGeom>
        </p:spPr>
        <p:txBody>
          <a:bodyPr lIns="137106" tIns="68555" rIns="137106" bIns="68555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9" y="3086100"/>
            <a:ext cx="5898356" cy="5717382"/>
          </a:xfrm>
          <a:prstGeom prst="rect">
            <a:avLst/>
          </a:prstGeom>
        </p:spPr>
        <p:txBody>
          <a:bodyPr lIns="137106" tIns="68555" rIns="137106" bIns="68555"/>
          <a:lstStyle>
            <a:lvl1pPr marL="0" indent="0">
              <a:buNone/>
              <a:defRPr sz="2400"/>
            </a:lvl1pPr>
            <a:lvl2pPr marL="685524" indent="0">
              <a:buNone/>
              <a:defRPr sz="2100"/>
            </a:lvl2pPr>
            <a:lvl3pPr marL="1371054" indent="0">
              <a:buNone/>
              <a:defRPr sz="1800"/>
            </a:lvl3pPr>
            <a:lvl4pPr marL="2056578" indent="0">
              <a:buNone/>
              <a:defRPr sz="1500"/>
            </a:lvl4pPr>
            <a:lvl5pPr marL="2742104" indent="0">
              <a:buNone/>
              <a:defRPr sz="1500"/>
            </a:lvl5pPr>
            <a:lvl6pPr marL="3427631" indent="0">
              <a:buNone/>
              <a:defRPr sz="1500"/>
            </a:lvl6pPr>
            <a:lvl7pPr marL="4113156" indent="0">
              <a:buNone/>
              <a:defRPr sz="1500"/>
            </a:lvl7pPr>
            <a:lvl8pPr marL="4798680" indent="0">
              <a:buNone/>
              <a:defRPr sz="1500"/>
            </a:lvl8pPr>
            <a:lvl9pPr marL="548420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5A40-6578-4B79-8F76-AF012418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2BAD-FC06-4B0C-9ED8-C06147C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8CCFF-59FA-466D-89C1-C8A9C3A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384206"/>
      </p:ext>
    </p:extLst>
  </p:cSld>
  <p:clrMapOvr>
    <a:masterClrMapping/>
  </p:clrMapOvr>
  <p:transition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9" y="685800"/>
            <a:ext cx="5898356" cy="2400300"/>
          </a:xfrm>
          <a:prstGeom prst="rect">
            <a:avLst/>
          </a:prstGeom>
        </p:spPr>
        <p:txBody>
          <a:bodyPr lIns="137106" tIns="68555" rIns="137106" bIns="68555"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50"/>
            <a:ext cx="9258300" cy="7310438"/>
          </a:xfrm>
          <a:prstGeom prst="rect">
            <a:avLst/>
          </a:prstGeom>
        </p:spPr>
        <p:txBody>
          <a:bodyPr lIns="137106" tIns="68555" rIns="137106" bIns="68555"/>
          <a:lstStyle>
            <a:lvl1pPr marL="0" indent="0">
              <a:buNone/>
              <a:defRPr sz="4800"/>
            </a:lvl1pPr>
            <a:lvl2pPr marL="685524" indent="0">
              <a:buNone/>
              <a:defRPr sz="4200"/>
            </a:lvl2pPr>
            <a:lvl3pPr marL="1371054" indent="0">
              <a:buNone/>
              <a:defRPr sz="3600"/>
            </a:lvl3pPr>
            <a:lvl4pPr marL="2056578" indent="0">
              <a:buNone/>
              <a:defRPr sz="3000"/>
            </a:lvl4pPr>
            <a:lvl5pPr marL="2742104" indent="0">
              <a:buNone/>
              <a:defRPr sz="3000"/>
            </a:lvl5pPr>
            <a:lvl6pPr marL="3427631" indent="0">
              <a:buNone/>
              <a:defRPr sz="3000"/>
            </a:lvl6pPr>
            <a:lvl7pPr marL="4113156" indent="0">
              <a:buNone/>
              <a:defRPr sz="3000"/>
            </a:lvl7pPr>
            <a:lvl8pPr marL="4798680" indent="0">
              <a:buNone/>
              <a:defRPr sz="3000"/>
            </a:lvl8pPr>
            <a:lvl9pPr marL="5484204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9" y="3086100"/>
            <a:ext cx="5898356" cy="5717382"/>
          </a:xfrm>
          <a:prstGeom prst="rect">
            <a:avLst/>
          </a:prstGeom>
        </p:spPr>
        <p:txBody>
          <a:bodyPr lIns="137106" tIns="68555" rIns="137106" bIns="68555"/>
          <a:lstStyle>
            <a:lvl1pPr marL="0" indent="0">
              <a:buNone/>
              <a:defRPr sz="2400"/>
            </a:lvl1pPr>
            <a:lvl2pPr marL="685524" indent="0">
              <a:buNone/>
              <a:defRPr sz="2100"/>
            </a:lvl2pPr>
            <a:lvl3pPr marL="1371054" indent="0">
              <a:buNone/>
              <a:defRPr sz="1800"/>
            </a:lvl3pPr>
            <a:lvl4pPr marL="2056578" indent="0">
              <a:buNone/>
              <a:defRPr sz="1500"/>
            </a:lvl4pPr>
            <a:lvl5pPr marL="2742104" indent="0">
              <a:buNone/>
              <a:defRPr sz="1500"/>
            </a:lvl5pPr>
            <a:lvl6pPr marL="3427631" indent="0">
              <a:buNone/>
              <a:defRPr sz="1500"/>
            </a:lvl6pPr>
            <a:lvl7pPr marL="4113156" indent="0">
              <a:buNone/>
              <a:defRPr sz="1500"/>
            </a:lvl7pPr>
            <a:lvl8pPr marL="4798680" indent="0">
              <a:buNone/>
              <a:defRPr sz="1500"/>
            </a:lvl8pPr>
            <a:lvl9pPr marL="548420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AD7FC-872D-46EA-BDBD-13C286FF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EA80B-1406-4E5F-B76E-7D8E723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4413-ED73-4AAF-BC09-F17A106F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631551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17" lvl="1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700"/>
            <a:ext cx="15773400" cy="1988345"/>
          </a:xfrm>
          <a:prstGeom prst="rect">
            <a:avLst/>
          </a:prstGeom>
        </p:spPr>
        <p:txBody>
          <a:bodyPr lIns="137106" tIns="68555" rIns="137106" bIns="6855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eaVert" lIns="137106" tIns="68555" rIns="137106" bIns="6855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4579-EF2D-48A9-8996-876614F7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08F1-9B0D-4C43-8357-AD5F0D8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1535-7139-4404-9C72-AD4A317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889"/>
      </p:ext>
    </p:extLst>
  </p:cSld>
  <p:clrMapOvr>
    <a:masterClrMapping/>
  </p:clrMapOvr>
  <p:transition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3" y="547689"/>
            <a:ext cx="3943350" cy="8717757"/>
          </a:xfrm>
          <a:prstGeom prst="rect">
            <a:avLst/>
          </a:prstGeom>
        </p:spPr>
        <p:txBody>
          <a:bodyPr vert="eaVert" lIns="137106" tIns="68555" rIns="137106" bIns="6855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3" y="547689"/>
            <a:ext cx="11601450" cy="8717757"/>
          </a:xfrm>
          <a:prstGeom prst="rect">
            <a:avLst/>
          </a:prstGeom>
        </p:spPr>
        <p:txBody>
          <a:bodyPr vert="eaVert" lIns="137106" tIns="68555" rIns="137106" bIns="6855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8A6C2-180B-46E1-8145-099AA6AB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18F7CF5C-41AF-4A3C-9201-FDAD9BB4C539}" type="datetimeFigureOut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10/8/2025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FF47-F8C4-4891-A74A-DAC2478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38"/>
            <a:ext cx="61722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4DDE4-F7F6-4C14-8295-DC2B6E83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38"/>
            <a:ext cx="4114800" cy="547688"/>
          </a:xfrm>
          <a:prstGeom prst="rect">
            <a:avLst/>
          </a:prstGeom>
        </p:spPr>
        <p:txBody>
          <a:bodyPr lIns="137106" tIns="68555" rIns="137106" bIns="68555"/>
          <a:lstStyle/>
          <a:p>
            <a:pPr defTabSz="1371054">
              <a:buClrTx/>
              <a:buFontTx/>
              <a:buNone/>
            </a:pPr>
            <a:fld id="{2A44D49D-BA11-4B6B-A289-DD4E08DBC43C}" type="slidenum">
              <a:rPr lang="en-US" sz="27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1371054">
                <a:buClrTx/>
                <a:buFontTx/>
                <a:buNone/>
              </a:pPr>
              <a:t>‹#›</a:t>
            </a:fld>
            <a:endParaRPr lang="en-US"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066986"/>
      </p:ext>
    </p:extLst>
  </p:cSld>
  <p:clrMapOvr>
    <a:masterClrMapping/>
  </p:clrMapOvr>
  <p:transition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530841"/>
      </p:ext>
    </p:extLst>
  </p:cSld>
  <p:clrMapOvr>
    <a:masterClrMapping/>
  </p:clrMapOvr>
  <p:transition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95122"/>
      </p:ext>
    </p:extLst>
  </p:cSld>
  <p:clrMapOvr>
    <a:masterClrMapping/>
  </p:clrMapOvr>
  <p:transition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55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50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0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67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9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3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078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61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1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69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23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7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31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44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17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17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42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302671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386" indent="0">
              <a:buNone/>
              <a:defRPr sz="3000" b="1"/>
            </a:lvl2pPr>
            <a:lvl3pPr marL="1370781" indent="0">
              <a:buNone/>
              <a:defRPr sz="2700" b="1"/>
            </a:lvl3pPr>
            <a:lvl4pPr marL="2056167" indent="0">
              <a:buNone/>
              <a:defRPr sz="2400" b="1"/>
            </a:lvl4pPr>
            <a:lvl5pPr marL="2741558" indent="0">
              <a:buNone/>
              <a:defRPr sz="2400" b="1"/>
            </a:lvl5pPr>
            <a:lvl6pPr marL="3426947" indent="0">
              <a:buNone/>
              <a:defRPr sz="2400" b="1"/>
            </a:lvl6pPr>
            <a:lvl7pPr marL="4112334" indent="0">
              <a:buNone/>
              <a:defRPr sz="2400" b="1"/>
            </a:lvl7pPr>
            <a:lvl8pPr marL="4797720" indent="0">
              <a:buNone/>
              <a:defRPr sz="2400" b="1"/>
            </a:lvl8pPr>
            <a:lvl9pPr marL="548310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5" y="2302671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386" indent="0">
              <a:buNone/>
              <a:defRPr sz="3000" b="1"/>
            </a:lvl2pPr>
            <a:lvl3pPr marL="1370781" indent="0">
              <a:buNone/>
              <a:defRPr sz="2700" b="1"/>
            </a:lvl3pPr>
            <a:lvl4pPr marL="2056167" indent="0">
              <a:buNone/>
              <a:defRPr sz="2400" b="1"/>
            </a:lvl4pPr>
            <a:lvl5pPr marL="2741558" indent="0">
              <a:buNone/>
              <a:defRPr sz="2400" b="1"/>
            </a:lvl5pPr>
            <a:lvl6pPr marL="3426947" indent="0">
              <a:buNone/>
              <a:defRPr sz="2400" b="1"/>
            </a:lvl6pPr>
            <a:lvl7pPr marL="4112334" indent="0">
              <a:buNone/>
              <a:defRPr sz="2400" b="1"/>
            </a:lvl7pPr>
            <a:lvl8pPr marL="4797720" indent="0">
              <a:buNone/>
              <a:defRPr sz="2400" b="1"/>
            </a:lvl8pPr>
            <a:lvl9pPr marL="548310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5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93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1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marL="457110" lvl="0" indent="-228555" algn="l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217" lvl="1" indent="-228555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327" lvl="2" indent="-228555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00">
                <a:solidFill>
                  <a:srgbClr val="888888"/>
                </a:solidFill>
              </a:defRPr>
            </a:lvl3pPr>
            <a:lvl4pPr marL="1828434" lvl="3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5544" lvl="4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2651" lvl="5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199761" lvl="6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6868" lvl="7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3978" lvl="8" indent="-228555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07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9" y="409592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6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386" indent="0">
              <a:buNone/>
              <a:defRPr sz="1800"/>
            </a:lvl2pPr>
            <a:lvl3pPr marL="1370781" indent="0">
              <a:buNone/>
              <a:defRPr sz="1500"/>
            </a:lvl3pPr>
            <a:lvl4pPr marL="2056167" indent="0">
              <a:buNone/>
              <a:defRPr sz="1400"/>
            </a:lvl4pPr>
            <a:lvl5pPr marL="2741558" indent="0">
              <a:buNone/>
              <a:defRPr sz="1400"/>
            </a:lvl5pPr>
            <a:lvl6pPr marL="3426947" indent="0">
              <a:buNone/>
              <a:defRPr sz="1400"/>
            </a:lvl6pPr>
            <a:lvl7pPr marL="4112334" indent="0">
              <a:buNone/>
              <a:defRPr sz="1400"/>
            </a:lvl7pPr>
            <a:lvl8pPr marL="4797720" indent="0">
              <a:buNone/>
              <a:defRPr sz="1400"/>
            </a:lvl8pPr>
            <a:lvl9pPr marL="548310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70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386" indent="0">
              <a:buNone/>
              <a:defRPr sz="4200"/>
            </a:lvl2pPr>
            <a:lvl3pPr marL="1370781" indent="0">
              <a:buNone/>
              <a:defRPr sz="3600"/>
            </a:lvl3pPr>
            <a:lvl4pPr marL="2056167" indent="0">
              <a:buNone/>
              <a:defRPr sz="3000"/>
            </a:lvl4pPr>
            <a:lvl5pPr marL="2741558" indent="0">
              <a:buNone/>
              <a:defRPr sz="3000"/>
            </a:lvl5pPr>
            <a:lvl6pPr marL="3426947" indent="0">
              <a:buNone/>
              <a:defRPr sz="3000"/>
            </a:lvl6pPr>
            <a:lvl7pPr marL="4112334" indent="0">
              <a:buNone/>
              <a:defRPr sz="3000"/>
            </a:lvl7pPr>
            <a:lvl8pPr marL="4797720" indent="0">
              <a:buNone/>
              <a:defRPr sz="3000"/>
            </a:lvl8pPr>
            <a:lvl9pPr marL="548310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386" indent="0">
              <a:buNone/>
              <a:defRPr sz="1800"/>
            </a:lvl2pPr>
            <a:lvl3pPr marL="1370781" indent="0">
              <a:buNone/>
              <a:defRPr sz="1500"/>
            </a:lvl3pPr>
            <a:lvl4pPr marL="2056167" indent="0">
              <a:buNone/>
              <a:defRPr sz="1400"/>
            </a:lvl4pPr>
            <a:lvl5pPr marL="2741558" indent="0">
              <a:buNone/>
              <a:defRPr sz="1400"/>
            </a:lvl5pPr>
            <a:lvl6pPr marL="3426947" indent="0">
              <a:buNone/>
              <a:defRPr sz="1400"/>
            </a:lvl6pPr>
            <a:lvl7pPr marL="4112334" indent="0">
              <a:buNone/>
              <a:defRPr sz="1400"/>
            </a:lvl7pPr>
            <a:lvl8pPr marL="4797720" indent="0">
              <a:buNone/>
              <a:defRPr sz="1400"/>
            </a:lvl8pPr>
            <a:lvl9pPr marL="548310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78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10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74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74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40631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00"/>
            </a:lvl1pPr>
            <a:lvl2pPr marL="914217" lvl="1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327" lvl="2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40631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00"/>
            </a:lvl1pPr>
            <a:lvl2pPr marL="914217" lvl="1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327" lvl="2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2" y="1535114"/>
            <a:ext cx="404018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marL="457110" lvl="0" indent="-22855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217" lvl="1" indent="-228555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327" lvl="2" indent="-2285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434" lvl="3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4pPr>
            <a:lvl5pPr marL="2285544" lvl="4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5pPr>
            <a:lvl6pPr marL="2742651" lvl="5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6pPr>
            <a:lvl7pPr marL="3199761" lvl="6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7pPr>
            <a:lvl8pPr marL="3656868" lvl="7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8pPr>
            <a:lvl9pPr marL="4113978" lvl="8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2" y="2174876"/>
            <a:ext cx="4040189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217" lvl="1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434" lvl="3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00"/>
            </a:lvl4pPr>
            <a:lvl5pPr marL="2285544" lvl="4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00"/>
            </a:lvl5pPr>
            <a:lvl6pPr marL="2742651" lvl="5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6pPr>
            <a:lvl7pPr marL="3199761" lvl="6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7pPr>
            <a:lvl8pPr marL="3656868" lvl="7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8pPr>
            <a:lvl9pPr marL="4113978" lvl="8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8" y="1535114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marL="457110" lvl="0" indent="-22855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217" lvl="1" indent="-228555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327" lvl="2" indent="-2285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434" lvl="3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4pPr>
            <a:lvl5pPr marL="2285544" lvl="4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5pPr>
            <a:lvl6pPr marL="2742651" lvl="5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6pPr>
            <a:lvl7pPr marL="3199761" lvl="6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7pPr>
            <a:lvl8pPr marL="3656868" lvl="7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8pPr>
            <a:lvl9pPr marL="4113978" lvl="8" indent="-228555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8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217" lvl="1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434" lvl="3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00"/>
            </a:lvl4pPr>
            <a:lvl5pPr marL="2285544" lvl="4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00"/>
            </a:lvl5pPr>
            <a:lvl6pPr marL="2742651" lvl="5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6pPr>
            <a:lvl7pPr marL="3199761" lvl="6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7pPr>
            <a:lvl8pPr marL="3656868" lvl="7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8pPr>
            <a:lvl9pPr marL="4113978" lvl="8" indent="-33013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431714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217" lvl="1" indent="-40631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900"/>
            </a:lvl2pPr>
            <a:lvl3pPr marL="1371327" lvl="2" indent="-38092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434" lvl="3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5544" lvl="4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2651" lvl="5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199761" lvl="6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6868" lvl="7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3978" lvl="8" indent="-35553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228555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217" lvl="1" indent="-228555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327" lvl="2" indent="-228555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3pPr>
            <a:lvl4pPr marL="1828434" lvl="3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544" lvl="4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651" lvl="5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199761" lvl="6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6868" lvl="7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3978" lvl="8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9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9" y="5367340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228555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217" lvl="1" indent="-228555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327" lvl="2" indent="-228555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3pPr>
            <a:lvl4pPr marL="1828434" lvl="3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544" lvl="4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651" lvl="5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199761" lvl="6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6868" lvl="7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3978" lvl="8" indent="-228555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1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110" lvl="0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17" lvl="1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327" lvl="2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434" lvl="3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544" lvl="4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651" lvl="5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761" lvl="6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868" lvl="7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978" lvl="8" indent="-34283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45692" rIns="91407" bIns="45692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9Slide.vn - 2019">
            <a:extLst>
              <a:ext uri="{FF2B5EF4-FFF2-40B4-BE49-F238E27FC236}">
                <a16:creationId xmlns:a16="http://schemas.microsoft.com/office/drawing/2014/main" id="{399E7EED-F11E-4905-A7B6-1C2254D99321}"/>
              </a:ext>
            </a:extLst>
          </p:cNvPr>
          <p:cNvSpPr txBox="1"/>
          <p:nvPr userDrawn="1"/>
        </p:nvSpPr>
        <p:spPr>
          <a:xfrm>
            <a:off x="0" y="-2406997"/>
            <a:ext cx="18288000" cy="692498"/>
          </a:xfrm>
          <a:prstGeom prst="rect">
            <a:avLst/>
          </a:prstGeom>
          <a:noFill/>
        </p:spPr>
        <p:txBody>
          <a:bodyPr vert="horz" lIns="137106" tIns="68555" rIns="137106" bIns="68555" rtlCol="0">
            <a:spAutoFit/>
          </a:bodyPr>
          <a:lstStyle/>
          <a:p>
            <a:pPr algn="ctr" defTabSz="1371054">
              <a:buClrTx/>
              <a:buFontTx/>
              <a:buNone/>
            </a:pPr>
            <a:r>
              <a:rPr lang="en-US" sz="3600" kern="1200">
                <a:solidFill>
                  <a:srgbClr val="CFCFCF"/>
                </a:solidFill>
                <a:latin typeface="Calibri"/>
                <a:ea typeface="+mn-ea"/>
                <a:cs typeface="+mn-cs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7369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advClick="0">
    <p:fade/>
  </p:transition>
  <p:txStyles>
    <p:titleStyle>
      <a:lvl1pPr algn="l" defTabSz="137105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2" indent="-342762" algn="l" defTabSz="1371054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291" indent="-342762" algn="l" defTabSz="13710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3816" indent="-342762" algn="l" defTabSz="13710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340" indent="-342762" algn="l" defTabSz="13710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4864" indent="-342762" algn="l" defTabSz="13710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0394" indent="-342762" algn="l" defTabSz="13710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5918" indent="-342762" algn="l" defTabSz="13710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1444" indent="-342762" algn="l" defTabSz="13710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6971" indent="-342762" algn="l" defTabSz="13710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4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054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578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04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631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156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680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4204" algn="l" defTabSz="13710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37079" tIns="68543" rIns="137079" bIns="6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17"/>
            <a:ext cx="16459200" cy="6788945"/>
          </a:xfrm>
          <a:prstGeom prst="rect">
            <a:avLst/>
          </a:prstGeom>
        </p:spPr>
        <p:txBody>
          <a:bodyPr vert="horz" lIns="137079" tIns="68543" rIns="137079" bIns="6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42"/>
            <a:ext cx="4267200" cy="547688"/>
          </a:xfrm>
          <a:prstGeom prst="rect">
            <a:avLst/>
          </a:prstGeom>
        </p:spPr>
        <p:txBody>
          <a:bodyPr vert="horz" lIns="137079" tIns="68543" rIns="137079" bIns="68543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781">
              <a:buClrTx/>
            </a:pPr>
            <a:fld id="{64E00D40-447B-4679-94CF-9B596069A8B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370781">
                <a:buClrTx/>
              </a:pPr>
              <a:t>10/8/2025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42"/>
            <a:ext cx="5791200" cy="547688"/>
          </a:xfrm>
          <a:prstGeom prst="rect">
            <a:avLst/>
          </a:prstGeom>
        </p:spPr>
        <p:txBody>
          <a:bodyPr vert="horz" lIns="137079" tIns="68543" rIns="137079" bIns="68543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781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42"/>
            <a:ext cx="4267200" cy="547688"/>
          </a:xfrm>
          <a:prstGeom prst="rect">
            <a:avLst/>
          </a:prstGeom>
        </p:spPr>
        <p:txBody>
          <a:bodyPr vert="horz" lIns="137079" tIns="68543" rIns="137079" bIns="68543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781">
              <a:buClrTx/>
            </a:pPr>
            <a:fld id="{C7DB2840-3C88-4F35-8072-E8F0B5FBBA1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370781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48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1370781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044" indent="-514044" algn="l" defTabSz="137078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3759" indent="-428372" algn="l" defTabSz="1370781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3474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8860" indent="-342693" algn="l" defTabSz="137078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4246" indent="-342693" algn="l" defTabSz="1370781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41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5027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0418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5807" indent="-342693" algn="l" defTabSz="13707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86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81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167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58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6947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334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720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106" algn="l" defTabSz="13707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000503" y="601041"/>
            <a:ext cx="1243997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XÃ AN KHÁNH</a:t>
            </a:r>
            <a:endParaRPr lang="en-US" sz="4200" dirty="0">
              <a:solidFill>
                <a:srgbClr val="0000CC"/>
              </a:solidFill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57303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TÂN VIÊN</a:t>
            </a:r>
            <a:endParaRPr lang="en-US" altLang="en-US" sz="4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457200" y="3780468"/>
            <a:ext cx="178308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31" y="7009083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6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3" y="8176749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60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8300294" y="2032463"/>
            <a:ext cx="3314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7" y="265454"/>
            <a:ext cx="17544872" cy="9647600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2"/>
            <a:ext cx="17416848" cy="9524345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1549402" y="435578"/>
            <a:ext cx="16303025" cy="8822724"/>
            <a:chOff x="0" y="-28575"/>
            <a:chExt cx="3222228" cy="179515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grp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5523664" y="8243887"/>
            <a:ext cx="2518772" cy="124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371567" y="268605"/>
            <a:ext cx="1335313" cy="269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40912" y="7884160"/>
            <a:ext cx="1853405" cy="2232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2794001" y="2300770"/>
            <a:ext cx="14528800" cy="255452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94317" y="875738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77DB78-B80E-4CC8-A6B3-BB164B0E6200}"/>
              </a:ext>
            </a:extLst>
          </p:cNvPr>
          <p:cNvSpPr txBox="1"/>
          <p:nvPr/>
        </p:nvSpPr>
        <p:spPr>
          <a:xfrm>
            <a:off x="4118752" y="1277976"/>
            <a:ext cx="4883007" cy="76942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2315335" y="4632354"/>
            <a:ext cx="15486131" cy="304697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800" i="1" dirty="0" smtClean="0"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4800" i="1" dirty="0">
                <a:latin typeface="Times New Roman" pitchFamily="18" charset="0"/>
                <a:cs typeface="Times New Roman" pitchFamily="18" charset="0"/>
              </a:rPr>
              <a:t>dụng phần mềm PowerPoint để tạo bài trình chiếu về một đề tài học thuật.</a:t>
            </a:r>
          </a:p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- S</a:t>
            </a:r>
            <a:r>
              <a:rPr lang="vi-VN" sz="4800" i="1" dirty="0" smtClean="0"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4800" i="1" dirty="0">
                <a:latin typeface="Times New Roman" pitchFamily="18" charset="0"/>
                <a:cs typeface="Times New Roman" pitchFamily="18" charset="0"/>
              </a:rPr>
              <a:t>dụng máy tính để nghiên cứu và thu thập thông tin về đề tài của mình trên internet. </a:t>
            </a:r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7" y="265454"/>
            <a:ext cx="17544872" cy="9647600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2"/>
            <a:ext cx="17416848" cy="9524345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1549402" y="435578"/>
            <a:ext cx="16303025" cy="8822724"/>
            <a:chOff x="0" y="-28575"/>
            <a:chExt cx="3222228" cy="179515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grp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5687655" y="8111277"/>
            <a:ext cx="2348270" cy="137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371567" y="268605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8" y="7238053"/>
            <a:ext cx="2928374" cy="29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4118755" y="2270041"/>
            <a:ext cx="13407248" cy="230830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053669" y="875738"/>
            <a:ext cx="1963061" cy="15423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77DB78-B80E-4CC8-A6B3-BB164B0E6200}"/>
              </a:ext>
            </a:extLst>
          </p:cNvPr>
          <p:cNvSpPr txBox="1"/>
          <p:nvPr/>
        </p:nvSpPr>
        <p:spPr>
          <a:xfrm>
            <a:off x="4118752" y="1277976"/>
            <a:ext cx="4943967" cy="8309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368341" y="3783821"/>
            <a:ext cx="2482248" cy="1546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4195130" y="4665609"/>
            <a:ext cx="4400229" cy="76942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3757654" y="5667476"/>
            <a:ext cx="13127849" cy="283152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1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43472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5">
            <a:extLst>
              <a:ext uri="{FF2B5EF4-FFF2-40B4-BE49-F238E27FC236}">
                <a16:creationId xmlns:a16="http://schemas.microsoft.com/office/drawing/2014/main" id="{8F25BFBF-DDAD-3953-72BC-9B6994BDD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2199" y="7352030"/>
            <a:ext cx="11953241" cy="22593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9" name="WordArt 6">
            <a:extLst>
              <a:ext uri="{FF2B5EF4-FFF2-40B4-BE49-F238E27FC236}">
                <a16:creationId xmlns:a16="http://schemas.microsoft.com/office/drawing/2014/main" id="{00D687D1-4866-9F4D-F5AD-C68EC9D44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1880" y="1293493"/>
            <a:ext cx="14930120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8" descr="614680djq0l440oz">
            <a:extLst>
              <a:ext uri="{FF2B5EF4-FFF2-40B4-BE49-F238E27FC236}">
                <a16:creationId xmlns:a16="http://schemas.microsoft.com/office/drawing/2014/main" id="{0B1FD757-8DE3-FA0A-D123-89260773F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0" y="3547744"/>
            <a:ext cx="5789776" cy="303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54056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11" y="-446"/>
            <a:ext cx="18289586" cy="10287892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1195223" y="232042"/>
            <a:ext cx="15116410" cy="27749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pPr algn="ctr" defTabSz="1371600">
              <a:defRPr/>
            </a:pPr>
            <a:endParaRPr lang="en-US" sz="27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1525177" y="329580"/>
            <a:ext cx="14456501" cy="240065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 </a:t>
            </a:r>
            <a:r>
              <a:rPr lang="vi-VN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 thể sử dụng loại phần mềm nào để tạo nội dung 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ao </a:t>
            </a:r>
            <a:r>
              <a:rPr lang="vi-VN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gồm văn bản hình ảnh và trình bày sinh động nội dung 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trên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màn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4000" b="1" i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6029960" y="3973495"/>
            <a:ext cx="9951719" cy="33023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mềm luyện gõ bàn phím</a:t>
            </a:r>
          </a:p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mềm xem video</a:t>
            </a:r>
          </a:p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mềm trình chiếu</a:t>
            </a:r>
          </a:p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mềm trò chơi</a:t>
            </a:r>
            <a:endParaRPr lang="en-US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MÃ¡y Äiá»n giáº£i 03">
            <a:hlinkClick r:id="rId3" action="ppaction://hlinksldjump"/>
            <a:extLst>
              <a:ext uri="{FF2B5EF4-FFF2-40B4-BE49-F238E27FC236}">
                <a16:creationId xmlns:a16="http://schemas.microsoft.com/office/drawing/2014/main" id="{70A77F39-544F-49EE-AB32-A4C8C2563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106" y="7321909"/>
            <a:ext cx="3073132" cy="29650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446"/>
            <a:ext cx="18289586" cy="10287892"/>
          </a:xfrm>
          <a:prstGeom prst="rect">
            <a:avLst/>
          </a:prstGeom>
        </p:spPr>
      </p:pic>
      <p:pic>
        <p:nvPicPr>
          <p:cNvPr id="19" name="Picture 6" descr="MÃ¡y Äiá»n giáº£i 03">
            <a:hlinkClick r:id="rId3" action="ppaction://hlinksldjump"/>
            <a:extLst>
              <a:ext uri="{FF2B5EF4-FFF2-40B4-BE49-F238E27FC236}">
                <a16:creationId xmlns:a16="http://schemas.microsoft.com/office/drawing/2014/main" id="{24F64781-3346-4311-A981-0B1DA803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549" y="7886579"/>
            <a:ext cx="2701018" cy="260606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A5BB51-18E8-4705-BA54-9015DDAE98E7}"/>
              </a:ext>
            </a:extLst>
          </p:cNvPr>
          <p:cNvSpPr/>
          <p:nvPr/>
        </p:nvSpPr>
        <p:spPr>
          <a:xfrm>
            <a:off x="1281830" y="353962"/>
            <a:ext cx="15442842" cy="27749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pPr algn="ctr" defTabSz="1371600">
              <a:buClrTx/>
              <a:defRPr/>
            </a:pPr>
            <a:endParaRPr lang="en-US" sz="2700" b="1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4BD40-7FEE-48E5-AC46-1BB5287772B4}"/>
              </a:ext>
            </a:extLst>
          </p:cNvPr>
          <p:cNvSpPr txBox="1"/>
          <p:nvPr/>
        </p:nvSpPr>
        <p:spPr>
          <a:xfrm>
            <a:off x="1460092" y="419577"/>
            <a:ext cx="15264580" cy="276999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</a:t>
            </a:r>
            <a:r>
              <a:rPr lang="vi-VN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 </a:t>
            </a:r>
            <a:r>
              <a:rPr lang="vi-VN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 thể sử dụng cách nào sau đây để tìm những nội dung mà em quan tâm từ các trang web trên khắp thế giới </a:t>
            </a:r>
            <a:r>
              <a:rPr lang="vi-VN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rồi</a:t>
            </a:r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hiển</a:t>
            </a:r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thị</a:t>
            </a:r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lên</a:t>
            </a:r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màn</a:t>
            </a:r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6029960" y="3973495"/>
            <a:ext cx="10694712" cy="33023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 dụng máy tìm kiếm</a:t>
            </a:r>
          </a:p>
          <a:p>
            <a:pPr marL="914400" indent="-914400" defTabSz="1371600">
              <a:buAutoNum type="alphaUcPeriod"/>
            </a:pPr>
            <a:r>
              <a:rPr lang="nl-NL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 dụng </a:t>
            </a: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điển trên máy tính</a:t>
            </a:r>
            <a:endParaRPr lang="nl-NL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 dụng phần mềm trình chiếu</a:t>
            </a:r>
          </a:p>
          <a:p>
            <a:pPr marL="914400" indent="-914400" defTabSz="1371600">
              <a:buAutoNum type="alphaUcPeriod"/>
            </a:pPr>
            <a:r>
              <a:rPr lang="nl-NL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 dụng phần mềm </a:t>
            </a: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 cập Web</a:t>
            </a:r>
            <a:endParaRPr lang="nl-NL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446"/>
            <a:ext cx="18289586" cy="10287892"/>
          </a:xfrm>
          <a:prstGeom prst="rect">
            <a:avLst/>
          </a:prstGeom>
        </p:spPr>
      </p:pic>
      <p:pic>
        <p:nvPicPr>
          <p:cNvPr id="19" name="Picture 6" descr="MÃ¡y Äiá»n giáº£i 03">
            <a:hlinkClick r:id="rId3" action="ppaction://hlinksldjump"/>
            <a:extLst>
              <a:ext uri="{FF2B5EF4-FFF2-40B4-BE49-F238E27FC236}">
                <a16:creationId xmlns:a16="http://schemas.microsoft.com/office/drawing/2014/main" id="{24F64781-3346-4311-A981-0B1DA803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549" y="7886579"/>
            <a:ext cx="2701018" cy="260606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A5BB51-18E8-4705-BA54-9015DDAE98E7}"/>
              </a:ext>
            </a:extLst>
          </p:cNvPr>
          <p:cNvSpPr/>
          <p:nvPr/>
        </p:nvSpPr>
        <p:spPr>
          <a:xfrm>
            <a:off x="1281830" y="353962"/>
            <a:ext cx="14811610" cy="27749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pPr algn="ctr" defTabSz="1371600">
              <a:buClrTx/>
              <a:defRPr/>
            </a:pPr>
            <a:endParaRPr lang="en-US" sz="2700" b="1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4BD40-7FEE-48E5-AC46-1BB5287772B4}"/>
              </a:ext>
            </a:extLst>
          </p:cNvPr>
          <p:cNvSpPr txBox="1"/>
          <p:nvPr/>
        </p:nvSpPr>
        <p:spPr>
          <a:xfrm>
            <a:off x="1460092" y="419577"/>
            <a:ext cx="15264580" cy="240065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lang="vi-VN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ạ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Khoa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vi-VN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điều khiển Chú Mèo di chuyển trong 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cratch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vi-VN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 vẽ hình 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gôi 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ao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E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 </a:t>
            </a:r>
            <a:r>
              <a:rPr lang="vi-VN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 </a:t>
            </a:r>
            <a:r>
              <a:rPr lang="vi-VN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 biết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Khoa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hiện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6029960" y="3973495"/>
            <a:ext cx="10694712" cy="33023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 lí hình ảnh</a:t>
            </a:r>
          </a:p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 trình máy tính</a:t>
            </a:r>
            <a:endParaRPr lang="nl-NL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 bài trình chiếu</a:t>
            </a:r>
          </a:p>
          <a:p>
            <a:pPr marL="914400" indent="-914400" defTabSz="1371600">
              <a:buAutoNum type="alphaUcPeriod"/>
            </a:pPr>
            <a:r>
              <a:rPr lang="nl-NL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sẻ thông tin</a:t>
            </a:r>
            <a:endParaRPr lang="nl-NL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114800" y="473378"/>
            <a:ext cx="12001500" cy="877088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258208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885950" y="3880854"/>
            <a:ext cx="145161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MÁY TÍNH VÀ EM</a:t>
            </a:r>
          </a:p>
          <a:p>
            <a:pPr algn="ctr">
              <a:defRPr/>
            </a:pP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00712"/>
            <a:ext cx="16116300" cy="19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sz="6000" b="1" dirty="0">
                <a:solidFill>
                  <a:srgbClr val="0000CC"/>
                </a:solidFill>
                <a:latin typeface="+mj-lt"/>
                <a:sym typeface="Paytone One"/>
              </a:rPr>
              <a:t>BÀI 1: EM CÓ THỂ LÀM GÌ VỚI MÁY TÍNH</a:t>
            </a:r>
            <a:endParaRPr lang="vi-VN" sz="6000" b="1" dirty="0">
              <a:solidFill>
                <a:srgbClr val="0000C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altLang="en-US" sz="7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5493546" y="-26194"/>
            <a:ext cx="10891841" cy="10287002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731043" y="4980551"/>
            <a:ext cx="58745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3402" y="4346872"/>
            <a:ext cx="13830300" cy="2046350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2" y="1654954"/>
            <a:ext cx="12687302" cy="14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EM CÓ THỂ LÀM GÌ VỚI MÁY TÍNH</a:t>
            </a:r>
            <a:r>
              <a:rPr lang="en-US" sz="4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 </a:t>
            </a: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4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73B5-5CCD-2C4C-F00E-192DFF407078}"/>
              </a:ext>
            </a:extLst>
          </p:cNvPr>
          <p:cNvSpPr txBox="1"/>
          <p:nvPr/>
        </p:nvSpPr>
        <p:spPr>
          <a:xfrm>
            <a:off x="4914900" y="114300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B2B02D3-7DEA-1506-CF20-EC2D68F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815370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6161489" y="4700943"/>
            <a:ext cx="11337128" cy="1307976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lvl="3"/>
            <a:r>
              <a:rPr lang="vi-VN" sz="4000" dirty="0">
                <a:latin typeface="+mj-lt"/>
              </a:rPr>
              <a:t>Chơi được trò chơi mê cung trên máy tính.</a:t>
            </a:r>
            <a:endParaRPr lang="en-US" sz="4000" dirty="0">
              <a:latin typeface="+mj-lt"/>
            </a:endParaRPr>
          </a:p>
          <a:p>
            <a:pPr lvl="3"/>
            <a:endParaRPr lang="en-US" sz="3600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21337" y="6393222"/>
            <a:ext cx="13830300" cy="2046350"/>
            <a:chOff x="2904687" y="2243621"/>
            <a:chExt cx="8580963" cy="908655"/>
          </a:xfrm>
        </p:grpSpPr>
        <p:sp>
          <p:nvSpPr>
            <p:cNvPr id="21" name="Oval 20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6161489" y="6802500"/>
            <a:ext cx="11337128" cy="1923529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lvl="3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9" y="1871093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30" y="2027580"/>
            <a:ext cx="10891697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32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2" y="2027584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6" y="1856634"/>
            <a:ext cx="106898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8" y="1572944"/>
            <a:ext cx="5344872" cy="7818275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91" y="8211974"/>
            <a:ext cx="585167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2" y="2341728"/>
            <a:ext cx="585167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81" y="224937"/>
            <a:ext cx="17403515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533003" y="2385014"/>
            <a:ext cx="2299448" cy="61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0"/>
              </a:lnSpc>
            </a:pPr>
            <a:r>
              <a:rPr lang="vi-VN" sz="2900" dirty="0" err="1"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9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900" dirty="0" err="1"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900" dirty="0"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9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2280" y="3858268"/>
            <a:ext cx="458412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2716756" y="2540871"/>
            <a:ext cx="2617334" cy="412413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marL="11429" marR="3810" indent="-2540" algn="just">
              <a:lnSpc>
                <a:spcPct val="104000"/>
              </a:lnSpc>
              <a:spcAft>
                <a:spcPts val="215"/>
              </a:spcAft>
            </a:pP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4" y="2515599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10868905" y="8706033"/>
            <a:ext cx="1643063" cy="72326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vi-VN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21" y="1871093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32" y="1871094"/>
            <a:ext cx="8227103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5" y="2027584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4" y="1856634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50" y="1572944"/>
            <a:ext cx="8227103" cy="7818275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algn="ctr">
                  <a:lnSpc>
                    <a:spcPct val="171222"/>
                  </a:lnSpc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3247" y="2142587"/>
            <a:ext cx="585167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2" y="2341728"/>
            <a:ext cx="585167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81" y="224937"/>
            <a:ext cx="17403515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6"/>
              </a:lnSpc>
            </a:pPr>
            <a:r>
              <a:rPr lang="vi-VN" sz="5600" b="1" dirty="0">
                <a:latin typeface="+mj-lt"/>
                <a:sym typeface="Paytone One"/>
              </a:rPr>
              <a:t>2. </a:t>
            </a:r>
            <a:r>
              <a:rPr lang="vi-VN" sz="5600" b="1" dirty="0" err="1">
                <a:latin typeface="+mj-lt"/>
                <a:sym typeface="Paytone One"/>
              </a:rPr>
              <a:t>Thực</a:t>
            </a:r>
            <a:r>
              <a:rPr lang="vi-VN" sz="5600" b="1" dirty="0">
                <a:latin typeface="+mj-lt"/>
                <a:sym typeface="Paytone One"/>
              </a:rPr>
              <a:t> </a:t>
            </a:r>
            <a:r>
              <a:rPr lang="vi-VN" sz="5600" b="1" dirty="0" err="1">
                <a:latin typeface="+mj-lt"/>
                <a:sym typeface="Paytone One"/>
              </a:rPr>
              <a:t>hành</a:t>
            </a:r>
            <a:r>
              <a:rPr lang="vi-VN" sz="5600" b="1" dirty="0">
                <a:latin typeface="+mj-lt"/>
                <a:sym typeface="Paytone One"/>
              </a:rPr>
              <a:t> chơi </a:t>
            </a:r>
            <a:r>
              <a:rPr lang="vi-VN" sz="5600" b="1" dirty="0" err="1">
                <a:latin typeface="+mj-lt"/>
                <a:sym typeface="Paytone One"/>
              </a:rPr>
              <a:t>trò</a:t>
            </a:r>
            <a:r>
              <a:rPr lang="vi-VN" sz="5600" b="1" dirty="0">
                <a:latin typeface="+mj-lt"/>
                <a:sym typeface="Paytone One"/>
              </a:rPr>
              <a:t> chơi Mê Cung trên </a:t>
            </a:r>
            <a:r>
              <a:rPr lang="vi-VN" sz="5600" b="1" dirty="0" err="1">
                <a:latin typeface="+mj-lt"/>
                <a:sym typeface="Paytone One"/>
              </a:rPr>
              <a:t>máy</a:t>
            </a:r>
            <a:r>
              <a:rPr lang="vi-VN" sz="5600" b="1" dirty="0">
                <a:latin typeface="+mj-lt"/>
                <a:sym typeface="Paytone One"/>
              </a:rPr>
              <a:t> </a:t>
            </a:r>
            <a:r>
              <a:rPr lang="vi-VN" sz="5600" b="1" dirty="0" err="1">
                <a:latin typeface="+mj-lt"/>
                <a:sym typeface="Paytone One"/>
              </a:rPr>
              <a:t>tính</a:t>
            </a:r>
            <a:endParaRPr lang="vi-VN" sz="5600" dirty="0">
              <a:latin typeface="+mj-lt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692826" y="2372567"/>
            <a:ext cx="3681115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0"/>
              </a:lnSpc>
            </a:pPr>
            <a:r>
              <a:rPr lang="vi-VN" sz="3200" b="1" dirty="0" err="1">
                <a:latin typeface="+mj-lt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b="1" dirty="0">
                <a:latin typeface="+mj-lt"/>
                <a:ea typeface="Paytone One"/>
                <a:cs typeface="Paytone One"/>
                <a:sym typeface="Paytone One"/>
              </a:rPr>
              <a:t> </a:t>
            </a:r>
            <a:r>
              <a:rPr lang="vi-VN" sz="3200" b="1" dirty="0" err="1">
                <a:latin typeface="+mj-lt"/>
                <a:ea typeface="Paytone One"/>
                <a:cs typeface="Paytone One"/>
                <a:sym typeface="Paytone One"/>
              </a:rPr>
              <a:t>dẫn</a:t>
            </a:r>
            <a:r>
              <a:rPr lang="vi-VN" sz="3200" b="1" dirty="0">
                <a:latin typeface="+mj-lt"/>
                <a:ea typeface="Paytone One"/>
                <a:cs typeface="Paytone One"/>
                <a:sym typeface="Paytone One"/>
              </a:rPr>
              <a:t>: </a:t>
            </a:r>
            <a:endParaRPr sz="3200" b="1" dirty="0"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903757" y="3188829"/>
            <a:ext cx="7184657" cy="1500714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marL="11429" marR="3810" indent="-2540" algn="just">
              <a:lnSpc>
                <a:spcPct val="104000"/>
              </a:lnSpc>
              <a:spcAft>
                <a:spcPts val="215"/>
              </a:spcAft>
            </a:pP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Giao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2616177" y="8584879"/>
            <a:ext cx="4048877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643" y="4786652"/>
            <a:ext cx="4908309" cy="3704582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id="{A2E9E596-1A05-402C-B38B-5A2D1444730C}"/>
              </a:ext>
            </a:extLst>
          </p:cNvPr>
          <p:cNvSpPr txBox="1"/>
          <p:nvPr/>
        </p:nvSpPr>
        <p:spPr>
          <a:xfrm>
            <a:off x="9907988" y="2505193"/>
            <a:ext cx="2299448" cy="61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7000"/>
              </a:lnSpc>
            </a:pPr>
            <a:r>
              <a:rPr lang="vi-VN" sz="2900" b="1" dirty="0" err="1">
                <a:solidFill>
                  <a:srgbClr val="FF0000"/>
                </a:solidFill>
                <a:latin typeface="+mj-lt"/>
                <a:ea typeface="Paytone One"/>
                <a:cs typeface="Paytone One"/>
                <a:sym typeface="Paytone One"/>
              </a:rPr>
              <a:t>Hướng</a:t>
            </a:r>
            <a:r>
              <a:rPr lang="vi-VN" sz="2900" b="1" dirty="0">
                <a:solidFill>
                  <a:srgbClr val="FF0000"/>
                </a:solidFill>
                <a:latin typeface="+mj-lt"/>
                <a:ea typeface="Paytone One"/>
                <a:cs typeface="Paytone One"/>
                <a:sym typeface="Paytone One"/>
              </a:rPr>
              <a:t> </a:t>
            </a:r>
            <a:r>
              <a:rPr lang="vi-VN" sz="2900" b="1" dirty="0" err="1">
                <a:solidFill>
                  <a:srgbClr val="FF0000"/>
                </a:solidFill>
                <a:latin typeface="+mj-lt"/>
                <a:ea typeface="Paytone One"/>
                <a:cs typeface="Paytone One"/>
                <a:sym typeface="Paytone One"/>
              </a:rPr>
              <a:t>dẫn</a:t>
            </a:r>
            <a:r>
              <a:rPr lang="vi-VN" sz="2900" b="1" dirty="0">
                <a:solidFill>
                  <a:srgbClr val="FF0000"/>
                </a:solidFill>
                <a:latin typeface="+mj-lt"/>
                <a:ea typeface="Paytone One"/>
                <a:cs typeface="Paytone One"/>
                <a:sym typeface="Paytone One"/>
              </a:rPr>
              <a:t>: </a:t>
            </a:r>
            <a:endParaRPr sz="2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CA737-9B1C-4B0B-808F-11B33F9D8F54}"/>
              </a:ext>
            </a:extLst>
          </p:cNvPr>
          <p:cNvSpPr txBox="1"/>
          <p:nvPr/>
        </p:nvSpPr>
        <p:spPr>
          <a:xfrm>
            <a:off x="9656417" y="3326388"/>
            <a:ext cx="7184657" cy="194884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marL="11429" marR="3810" indent="-2540" algn="just">
              <a:lnSpc>
                <a:spcPct val="104000"/>
              </a:lnSpc>
              <a:spcAft>
                <a:spcPts val="215"/>
              </a:spcAft>
            </a:pPr>
            <a:r>
              <a:rPr lang="vi-V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3D2C31E-A716-43B6-AE44-6F75FDABA4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5124535" y="3492395"/>
            <a:ext cx="362250" cy="3886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19F3088-45EC-4545-BF2C-0DBB39DD2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07449" y="4802323"/>
            <a:ext cx="2943596" cy="365300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BCC422-3569-4C5C-B740-B55D40BB5083}"/>
              </a:ext>
            </a:extLst>
          </p:cNvPr>
          <p:cNvSpPr txBox="1"/>
          <p:nvPr/>
        </p:nvSpPr>
        <p:spPr>
          <a:xfrm>
            <a:off x="9792965" y="8613023"/>
            <a:ext cx="7732758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7" y="265454"/>
            <a:ext cx="17544872" cy="9647600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2"/>
            <a:ext cx="17416848" cy="9524345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1549403" y="660404"/>
            <a:ext cx="15544799" cy="8597900"/>
            <a:chOff x="0" y="-28575"/>
            <a:chExt cx="3222228" cy="179515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grpFill/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4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414512" y="265452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8" y="7238053"/>
            <a:ext cx="2928374" cy="29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2717803" y="1365407"/>
            <a:ext cx="13436384" cy="543935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189194" indent="-6350" algn="just">
              <a:lnSpc>
                <a:spcPct val="107000"/>
              </a:lnSpc>
              <a:spcAft>
                <a:spcPts val="575"/>
              </a:spcAft>
            </a:pPr>
            <a:r>
              <a:rPr lang="en-US" sz="4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4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4800" i="1" dirty="0">
                <a:solidFill>
                  <a:srgbClr val="F7931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831" marR="3810" indent="-342831" algn="just" fontAlgn="base">
              <a:lnSpc>
                <a:spcPct val="104000"/>
              </a:lnSpc>
              <a:spcAft>
                <a:spcPts val="600"/>
              </a:spcAft>
              <a:buSzPts val="1300"/>
              <a:buFont typeface="Arial" panose="020B0604020202020204" pitchFamily="34" charset="0"/>
              <a:buChar char="–"/>
            </a:pP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4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algn="just" fontAlgn="base">
              <a:lnSpc>
                <a:spcPct val="104000"/>
              </a:lnSpc>
              <a:spcAft>
                <a:spcPts val="600"/>
              </a:spcAft>
              <a:buSzPts val="1300"/>
            </a:pPr>
            <a:endParaRPr lang="en-US" sz="4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831" marR="3810" indent="-342831" algn="just" fontAlgn="base">
              <a:lnSpc>
                <a:spcPct val="104000"/>
              </a:lnSpc>
              <a:spcAft>
                <a:spcPts val="926"/>
              </a:spcAft>
              <a:buSzPts val="1300"/>
              <a:buFont typeface="Arial" panose="020B0604020202020204" pitchFamily="34" charset="0"/>
              <a:buChar char="–"/>
            </a:pP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7931D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4800" dirty="0">
                <a:solidFill>
                  <a:srgbClr val="F7931D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4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701</Words>
  <Application>Microsoft Office PowerPoint</Application>
  <PresentationFormat>Custom</PresentationFormat>
  <Paragraphs>61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Verdana</vt:lpstr>
      <vt:lpstr>Times New Roman</vt:lpstr>
      <vt:lpstr>Calibri Light</vt:lpstr>
      <vt:lpstr>Calibri</vt:lpstr>
      <vt:lpstr>Paytone One</vt:lpstr>
      <vt:lpstr>Arial</vt:lpstr>
      <vt:lpstr>#9Slide02 Noi dung rat dai</vt:lpstr>
      <vt:lpstr>Tahoma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47</cp:revision>
  <dcterms:modified xsi:type="dcterms:W3CDTF">2025-10-08T02:44:42Z</dcterms:modified>
</cp:coreProperties>
</file>