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3" d="100"/>
          <a:sy n="73" d="100"/>
        </p:scale>
        <p:origin x="6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17/10/2024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5.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3675028695"/>
              </p:ext>
            </p:extLst>
          </p:nvPr>
        </p:nvGraphicFramePr>
        <p:xfrm>
          <a:off x="2044083"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val="3049472007"/>
                    </a:ext>
                  </a:extLst>
                </a:gridCol>
                <a:gridCol w="5985164">
                  <a:extLst>
                    <a:ext uri="{9D8B030D-6E8A-4147-A177-3AD203B41FA5}">
                      <a16:colId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en-US" sz="2000" kern="1200" smtClean="0">
                          <a:solidFill>
                            <a:schemeClr val="tx1"/>
                          </a:solidFill>
                          <a:latin typeface="UTM Avo" panose="02040603050506020204" pitchFamily="18" charset="0"/>
                          <a:ea typeface="+mn-ea"/>
                          <a:cs typeface="Times New Roman" panose="02020603050405020304" pitchFamily="18" charset="0"/>
                        </a:rPr>
                        <a:t>3</a:t>
                      </a:r>
                      <a:r>
                        <a:rPr lang="vi-VN" sz="2000" kern="1200" smtClean="0">
                          <a:solidFill>
                            <a:schemeClr val="tx1"/>
                          </a:solidFill>
                          <a:latin typeface="UTM Avo" panose="02040603050506020204" pitchFamily="18" charset="0"/>
                          <a:ea typeface="+mn-ea"/>
                          <a:cs typeface="Times New Roman" panose="02020603050405020304" pitchFamily="18" charset="0"/>
                        </a:rPr>
                        <a:t>)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smtClean="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541743" y="2288709"/>
            <a:ext cx="1152305" cy="2355517"/>
          </a:xfrm>
          <a:prstGeom prst="rect">
            <a:avLst/>
          </a:prstGeom>
        </p:spPr>
        <p:txBody>
          <a:bodyPr wrap="square">
            <a:spAutoFit/>
          </a:bodyPr>
          <a:lstStyle/>
          <a:p>
            <a:pPr algn="ctr" defTabSz="342900">
              <a:lnSpc>
                <a:spcPct val="135000"/>
              </a:lnSpc>
            </a:pPr>
            <a:r>
              <a:rPr lang="en-US" sz="2800">
                <a:solidFill>
                  <a:srgbClr val="0000FF"/>
                </a:solidFill>
                <a:latin typeface="UTM Avo" panose="02040603050506020204" pitchFamily="18" charset="0"/>
                <a:cs typeface="Times New Roman" panose="02020603050405020304" pitchFamily="18" charset="0"/>
              </a:rPr>
              <a:t>1 </a:t>
            </a:r>
            <a:r>
              <a:rPr lang="en-US" sz="28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800">
                <a:solidFill>
                  <a:srgbClr val="0000FF"/>
                </a:solidFill>
                <a:latin typeface="UTM Avo" panose="02040603050506020204" pitchFamily="18" charset="0"/>
                <a:cs typeface="Times New Roman" panose="02020603050405020304" pitchFamily="18" charset="0"/>
              </a:rPr>
              <a:t>2 </a:t>
            </a:r>
            <a:r>
              <a:rPr lang="en-US" sz="28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800">
                <a:solidFill>
                  <a:srgbClr val="0000FF"/>
                </a:solidFill>
                <a:latin typeface="UTM Avo" panose="02040603050506020204" pitchFamily="18" charset="0"/>
                <a:cs typeface="Times New Roman" panose="02020603050405020304" pitchFamily="18" charset="0"/>
              </a:rPr>
              <a:t>3 </a:t>
            </a:r>
            <a:r>
              <a:rPr lang="en-US" sz="28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a:solidFill>
                  <a:srgbClr val="0000FF"/>
                </a:solidFill>
                <a:latin typeface="UTM Avo" panose="02040603050506020204" pitchFamily="18" charset="0"/>
                <a:cs typeface="Times New Roman" panose="02020603050405020304" pitchFamily="18" charset="0"/>
              </a:rPr>
              <a:t>b</a:t>
            </a:r>
            <a:endParaRPr lang="vi-VN" sz="28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800">
                <a:solidFill>
                  <a:srgbClr val="0000FF"/>
                </a:solidFill>
                <a:latin typeface="UTM Avo" panose="02040603050506020204" pitchFamily="18" charset="0"/>
                <a:cs typeface="Times New Roman" panose="02020603050405020304" pitchFamily="18" charset="0"/>
              </a:rPr>
              <a:t>4 </a:t>
            </a:r>
            <a:r>
              <a:rPr lang="en-US" sz="28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a:solidFill>
                  <a:srgbClr val="0000FF"/>
                </a:solidFill>
                <a:latin typeface="UTM Avo" panose="02040603050506020204" pitchFamily="18" charset="0"/>
                <a:cs typeface="Times New Roman" panose="02020603050405020304" pitchFamily="18" charset="0"/>
              </a:rPr>
              <a:t>a</a:t>
            </a:r>
            <a:endParaRPr lang="vi-VN" sz="28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down)">
                                      <p:cBhvr>
                                        <p:cTn id="18" dur="580">
                                          <p:stCondLst>
                                            <p:cond delay="0"/>
                                          </p:stCondLst>
                                        </p:cTn>
                                        <p:tgtEl>
                                          <p:spTgt spid="9">
                                            <p:txEl>
                                              <p:pRg st="0" end="0"/>
                                            </p:txEl>
                                          </p:spTgt>
                                        </p:tgtEl>
                                      </p:cBhvr>
                                    </p:animEffect>
                                    <p:anim calcmode="lin" valueType="num">
                                      <p:cBhvr>
                                        <p:cTn id="19"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xEl>
                                              <p:pRg st="0" end="0"/>
                                            </p:txEl>
                                          </p:spTgt>
                                        </p:tgtEl>
                                      </p:cBhvr>
                                      <p:to x="100000" y="60000"/>
                                    </p:animScale>
                                    <p:animScale>
                                      <p:cBhvr>
                                        <p:cTn id="25" dur="166" decel="50000">
                                          <p:stCondLst>
                                            <p:cond delay="676"/>
                                          </p:stCondLst>
                                        </p:cTn>
                                        <p:tgtEl>
                                          <p:spTgt spid="9">
                                            <p:txEl>
                                              <p:pRg st="0" end="0"/>
                                            </p:txEl>
                                          </p:spTgt>
                                        </p:tgtEl>
                                      </p:cBhvr>
                                      <p:to x="100000" y="100000"/>
                                    </p:animScale>
                                    <p:animScale>
                                      <p:cBhvr>
                                        <p:cTn id="26" dur="26">
                                          <p:stCondLst>
                                            <p:cond delay="1312"/>
                                          </p:stCondLst>
                                        </p:cTn>
                                        <p:tgtEl>
                                          <p:spTgt spid="9">
                                            <p:txEl>
                                              <p:pRg st="0" end="0"/>
                                            </p:txEl>
                                          </p:spTgt>
                                        </p:tgtEl>
                                      </p:cBhvr>
                                      <p:to x="100000" y="80000"/>
                                    </p:animScale>
                                    <p:animScale>
                                      <p:cBhvr>
                                        <p:cTn id="27" dur="166" decel="50000">
                                          <p:stCondLst>
                                            <p:cond delay="1338"/>
                                          </p:stCondLst>
                                        </p:cTn>
                                        <p:tgtEl>
                                          <p:spTgt spid="9">
                                            <p:txEl>
                                              <p:pRg st="0" end="0"/>
                                            </p:txEl>
                                          </p:spTgt>
                                        </p:tgtEl>
                                      </p:cBhvr>
                                      <p:to x="100000" y="100000"/>
                                    </p:animScale>
                                    <p:animScale>
                                      <p:cBhvr>
                                        <p:cTn id="28" dur="26">
                                          <p:stCondLst>
                                            <p:cond delay="1642"/>
                                          </p:stCondLst>
                                        </p:cTn>
                                        <p:tgtEl>
                                          <p:spTgt spid="9">
                                            <p:txEl>
                                              <p:pRg st="0" end="0"/>
                                            </p:txEl>
                                          </p:spTgt>
                                        </p:tgtEl>
                                      </p:cBhvr>
                                      <p:to x="100000" y="90000"/>
                                    </p:animScale>
                                    <p:animScale>
                                      <p:cBhvr>
                                        <p:cTn id="29" dur="166" decel="50000">
                                          <p:stCondLst>
                                            <p:cond delay="1668"/>
                                          </p:stCondLst>
                                        </p:cTn>
                                        <p:tgtEl>
                                          <p:spTgt spid="9">
                                            <p:txEl>
                                              <p:pRg st="0" end="0"/>
                                            </p:txEl>
                                          </p:spTgt>
                                        </p:tgtEl>
                                      </p:cBhvr>
                                      <p:to x="100000" y="100000"/>
                                    </p:animScale>
                                    <p:animScale>
                                      <p:cBhvr>
                                        <p:cTn id="30" dur="26">
                                          <p:stCondLst>
                                            <p:cond delay="1808"/>
                                          </p:stCondLst>
                                        </p:cTn>
                                        <p:tgtEl>
                                          <p:spTgt spid="9">
                                            <p:txEl>
                                              <p:pRg st="0" end="0"/>
                                            </p:txEl>
                                          </p:spTgt>
                                        </p:tgtEl>
                                      </p:cBhvr>
                                      <p:to x="100000" y="95000"/>
                                    </p:animScale>
                                    <p:animScale>
                                      <p:cBhvr>
                                        <p:cTn id="31" dur="166" decel="50000">
                                          <p:stCondLst>
                                            <p:cond delay="1834"/>
                                          </p:stCondLst>
                                        </p:cTn>
                                        <p:tgtEl>
                                          <p:spTgt spid="9">
                                            <p:txEl>
                                              <p:pRg st="0" end="0"/>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down)">
                                      <p:cBhvr>
                                        <p:cTn id="36" dur="580">
                                          <p:stCondLst>
                                            <p:cond delay="0"/>
                                          </p:stCondLst>
                                        </p:cTn>
                                        <p:tgtEl>
                                          <p:spTgt spid="9">
                                            <p:txEl>
                                              <p:pRg st="1" end="1"/>
                                            </p:txEl>
                                          </p:spTgt>
                                        </p:tgtEl>
                                      </p:cBhvr>
                                    </p:animEffect>
                                    <p:anim calcmode="lin" valueType="num">
                                      <p:cBhvr>
                                        <p:cTn id="37" dur="1822" tmFilter="0,0; 0.14,0.36; 0.43,0.73; 0.71,0.91; 1.0,1.0">
                                          <p:stCondLst>
                                            <p:cond delay="0"/>
                                          </p:stCondLst>
                                        </p:cTn>
                                        <p:tgtEl>
                                          <p:spTgt spid="9">
                                            <p:txEl>
                                              <p:pRg st="1" end="1"/>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9">
                                            <p:txEl>
                                              <p:pRg st="1" end="1"/>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9">
                                            <p:txEl>
                                              <p:pRg st="1" end="1"/>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9">
                                            <p:txEl>
                                              <p:pRg st="1" end="1"/>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9">
                                            <p:txEl>
                                              <p:pRg st="1" end="1"/>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9">
                                            <p:txEl>
                                              <p:pRg st="1" end="1"/>
                                            </p:txEl>
                                          </p:spTgt>
                                        </p:tgtEl>
                                      </p:cBhvr>
                                      <p:to x="100000" y="60000"/>
                                    </p:animScale>
                                    <p:animScale>
                                      <p:cBhvr>
                                        <p:cTn id="43" dur="166" decel="50000">
                                          <p:stCondLst>
                                            <p:cond delay="676"/>
                                          </p:stCondLst>
                                        </p:cTn>
                                        <p:tgtEl>
                                          <p:spTgt spid="9">
                                            <p:txEl>
                                              <p:pRg st="1" end="1"/>
                                            </p:txEl>
                                          </p:spTgt>
                                        </p:tgtEl>
                                      </p:cBhvr>
                                      <p:to x="100000" y="100000"/>
                                    </p:animScale>
                                    <p:animScale>
                                      <p:cBhvr>
                                        <p:cTn id="44" dur="26">
                                          <p:stCondLst>
                                            <p:cond delay="1312"/>
                                          </p:stCondLst>
                                        </p:cTn>
                                        <p:tgtEl>
                                          <p:spTgt spid="9">
                                            <p:txEl>
                                              <p:pRg st="1" end="1"/>
                                            </p:txEl>
                                          </p:spTgt>
                                        </p:tgtEl>
                                      </p:cBhvr>
                                      <p:to x="100000" y="80000"/>
                                    </p:animScale>
                                    <p:animScale>
                                      <p:cBhvr>
                                        <p:cTn id="45" dur="166" decel="50000">
                                          <p:stCondLst>
                                            <p:cond delay="1338"/>
                                          </p:stCondLst>
                                        </p:cTn>
                                        <p:tgtEl>
                                          <p:spTgt spid="9">
                                            <p:txEl>
                                              <p:pRg st="1" end="1"/>
                                            </p:txEl>
                                          </p:spTgt>
                                        </p:tgtEl>
                                      </p:cBhvr>
                                      <p:to x="100000" y="100000"/>
                                    </p:animScale>
                                    <p:animScale>
                                      <p:cBhvr>
                                        <p:cTn id="46" dur="26">
                                          <p:stCondLst>
                                            <p:cond delay="1642"/>
                                          </p:stCondLst>
                                        </p:cTn>
                                        <p:tgtEl>
                                          <p:spTgt spid="9">
                                            <p:txEl>
                                              <p:pRg st="1" end="1"/>
                                            </p:txEl>
                                          </p:spTgt>
                                        </p:tgtEl>
                                      </p:cBhvr>
                                      <p:to x="100000" y="90000"/>
                                    </p:animScale>
                                    <p:animScale>
                                      <p:cBhvr>
                                        <p:cTn id="47" dur="166" decel="50000">
                                          <p:stCondLst>
                                            <p:cond delay="1668"/>
                                          </p:stCondLst>
                                        </p:cTn>
                                        <p:tgtEl>
                                          <p:spTgt spid="9">
                                            <p:txEl>
                                              <p:pRg st="1" end="1"/>
                                            </p:txEl>
                                          </p:spTgt>
                                        </p:tgtEl>
                                      </p:cBhvr>
                                      <p:to x="100000" y="100000"/>
                                    </p:animScale>
                                    <p:animScale>
                                      <p:cBhvr>
                                        <p:cTn id="48" dur="26">
                                          <p:stCondLst>
                                            <p:cond delay="1808"/>
                                          </p:stCondLst>
                                        </p:cTn>
                                        <p:tgtEl>
                                          <p:spTgt spid="9">
                                            <p:txEl>
                                              <p:pRg st="1" end="1"/>
                                            </p:txEl>
                                          </p:spTgt>
                                        </p:tgtEl>
                                      </p:cBhvr>
                                      <p:to x="100000" y="95000"/>
                                    </p:animScale>
                                    <p:animScale>
                                      <p:cBhvr>
                                        <p:cTn id="49" dur="166" decel="50000">
                                          <p:stCondLst>
                                            <p:cond delay="1834"/>
                                          </p:stCondLst>
                                        </p:cTn>
                                        <p:tgtEl>
                                          <p:spTgt spid="9">
                                            <p:txEl>
                                              <p:pRg st="1" end="1"/>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Effect transition="in" filter="wipe(down)">
                                      <p:cBhvr>
                                        <p:cTn id="54" dur="580">
                                          <p:stCondLst>
                                            <p:cond delay="0"/>
                                          </p:stCondLst>
                                        </p:cTn>
                                        <p:tgtEl>
                                          <p:spTgt spid="9">
                                            <p:txEl>
                                              <p:pRg st="2" end="2"/>
                                            </p:txEl>
                                          </p:spTgt>
                                        </p:tgtEl>
                                      </p:cBhvr>
                                    </p:animEffect>
                                    <p:anim calcmode="lin" valueType="num">
                                      <p:cBhvr>
                                        <p:cTn id="55" dur="1822" tmFilter="0,0; 0.14,0.36; 0.43,0.73; 0.71,0.91; 1.0,1.0">
                                          <p:stCondLst>
                                            <p:cond delay="0"/>
                                          </p:stCondLst>
                                        </p:cTn>
                                        <p:tgtEl>
                                          <p:spTgt spid="9">
                                            <p:txEl>
                                              <p:pRg st="2" end="2"/>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9">
                                            <p:txEl>
                                              <p:pRg st="2" end="2"/>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9">
                                            <p:txEl>
                                              <p:pRg st="2" end="2"/>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9">
                                            <p:txEl>
                                              <p:pRg st="2" end="2"/>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9">
                                            <p:txEl>
                                              <p:pRg st="2" end="2"/>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9">
                                            <p:txEl>
                                              <p:pRg st="2" end="2"/>
                                            </p:txEl>
                                          </p:spTgt>
                                        </p:tgtEl>
                                      </p:cBhvr>
                                      <p:to x="100000" y="60000"/>
                                    </p:animScale>
                                    <p:animScale>
                                      <p:cBhvr>
                                        <p:cTn id="61" dur="166" decel="50000">
                                          <p:stCondLst>
                                            <p:cond delay="676"/>
                                          </p:stCondLst>
                                        </p:cTn>
                                        <p:tgtEl>
                                          <p:spTgt spid="9">
                                            <p:txEl>
                                              <p:pRg st="2" end="2"/>
                                            </p:txEl>
                                          </p:spTgt>
                                        </p:tgtEl>
                                      </p:cBhvr>
                                      <p:to x="100000" y="100000"/>
                                    </p:animScale>
                                    <p:animScale>
                                      <p:cBhvr>
                                        <p:cTn id="62" dur="26">
                                          <p:stCondLst>
                                            <p:cond delay="1312"/>
                                          </p:stCondLst>
                                        </p:cTn>
                                        <p:tgtEl>
                                          <p:spTgt spid="9">
                                            <p:txEl>
                                              <p:pRg st="2" end="2"/>
                                            </p:txEl>
                                          </p:spTgt>
                                        </p:tgtEl>
                                      </p:cBhvr>
                                      <p:to x="100000" y="80000"/>
                                    </p:animScale>
                                    <p:animScale>
                                      <p:cBhvr>
                                        <p:cTn id="63" dur="166" decel="50000">
                                          <p:stCondLst>
                                            <p:cond delay="1338"/>
                                          </p:stCondLst>
                                        </p:cTn>
                                        <p:tgtEl>
                                          <p:spTgt spid="9">
                                            <p:txEl>
                                              <p:pRg st="2" end="2"/>
                                            </p:txEl>
                                          </p:spTgt>
                                        </p:tgtEl>
                                      </p:cBhvr>
                                      <p:to x="100000" y="100000"/>
                                    </p:animScale>
                                    <p:animScale>
                                      <p:cBhvr>
                                        <p:cTn id="64" dur="26">
                                          <p:stCondLst>
                                            <p:cond delay="1642"/>
                                          </p:stCondLst>
                                        </p:cTn>
                                        <p:tgtEl>
                                          <p:spTgt spid="9">
                                            <p:txEl>
                                              <p:pRg st="2" end="2"/>
                                            </p:txEl>
                                          </p:spTgt>
                                        </p:tgtEl>
                                      </p:cBhvr>
                                      <p:to x="100000" y="90000"/>
                                    </p:animScale>
                                    <p:animScale>
                                      <p:cBhvr>
                                        <p:cTn id="65" dur="166" decel="50000">
                                          <p:stCondLst>
                                            <p:cond delay="1668"/>
                                          </p:stCondLst>
                                        </p:cTn>
                                        <p:tgtEl>
                                          <p:spTgt spid="9">
                                            <p:txEl>
                                              <p:pRg st="2" end="2"/>
                                            </p:txEl>
                                          </p:spTgt>
                                        </p:tgtEl>
                                      </p:cBhvr>
                                      <p:to x="100000" y="100000"/>
                                    </p:animScale>
                                    <p:animScale>
                                      <p:cBhvr>
                                        <p:cTn id="66" dur="26">
                                          <p:stCondLst>
                                            <p:cond delay="1808"/>
                                          </p:stCondLst>
                                        </p:cTn>
                                        <p:tgtEl>
                                          <p:spTgt spid="9">
                                            <p:txEl>
                                              <p:pRg st="2" end="2"/>
                                            </p:txEl>
                                          </p:spTgt>
                                        </p:tgtEl>
                                      </p:cBhvr>
                                      <p:to x="100000" y="95000"/>
                                    </p:animScale>
                                    <p:animScale>
                                      <p:cBhvr>
                                        <p:cTn id="67" dur="166" decel="50000">
                                          <p:stCondLst>
                                            <p:cond delay="1834"/>
                                          </p:stCondLst>
                                        </p:cTn>
                                        <p:tgtEl>
                                          <p:spTgt spid="9">
                                            <p:txEl>
                                              <p:pRg st="2" end="2"/>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9">
                                            <p:txEl>
                                              <p:pRg st="3" end="3"/>
                                            </p:txEl>
                                          </p:spTgt>
                                        </p:tgtEl>
                                        <p:attrNameLst>
                                          <p:attrName>style.visibility</p:attrName>
                                        </p:attrNameLst>
                                      </p:cBhvr>
                                      <p:to>
                                        <p:strVal val="visible"/>
                                      </p:to>
                                    </p:set>
                                    <p:animEffect transition="in" filter="wipe(down)">
                                      <p:cBhvr>
                                        <p:cTn id="72" dur="580">
                                          <p:stCondLst>
                                            <p:cond delay="0"/>
                                          </p:stCondLst>
                                        </p:cTn>
                                        <p:tgtEl>
                                          <p:spTgt spid="9">
                                            <p:txEl>
                                              <p:pRg st="3" end="3"/>
                                            </p:txEl>
                                          </p:spTgt>
                                        </p:tgtEl>
                                      </p:cBhvr>
                                    </p:animEffect>
                                    <p:anim calcmode="lin" valueType="num">
                                      <p:cBhvr>
                                        <p:cTn id="73" dur="1822" tmFilter="0,0; 0.14,0.36; 0.43,0.73; 0.71,0.91; 1.0,1.0">
                                          <p:stCondLst>
                                            <p:cond delay="0"/>
                                          </p:stCondLst>
                                        </p:cTn>
                                        <p:tgtEl>
                                          <p:spTgt spid="9">
                                            <p:txEl>
                                              <p:pRg st="3" end="3"/>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9">
                                            <p:txEl>
                                              <p:pRg st="3" end="3"/>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9">
                                            <p:txEl>
                                              <p:pRg st="3" end="3"/>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9">
                                            <p:txEl>
                                              <p:pRg st="3" end="3"/>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9">
                                            <p:txEl>
                                              <p:pRg st="3" end="3"/>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9">
                                            <p:txEl>
                                              <p:pRg st="3" end="3"/>
                                            </p:txEl>
                                          </p:spTgt>
                                        </p:tgtEl>
                                      </p:cBhvr>
                                      <p:to x="100000" y="60000"/>
                                    </p:animScale>
                                    <p:animScale>
                                      <p:cBhvr>
                                        <p:cTn id="79" dur="166" decel="50000">
                                          <p:stCondLst>
                                            <p:cond delay="676"/>
                                          </p:stCondLst>
                                        </p:cTn>
                                        <p:tgtEl>
                                          <p:spTgt spid="9">
                                            <p:txEl>
                                              <p:pRg st="3" end="3"/>
                                            </p:txEl>
                                          </p:spTgt>
                                        </p:tgtEl>
                                      </p:cBhvr>
                                      <p:to x="100000" y="100000"/>
                                    </p:animScale>
                                    <p:animScale>
                                      <p:cBhvr>
                                        <p:cTn id="80" dur="26">
                                          <p:stCondLst>
                                            <p:cond delay="1312"/>
                                          </p:stCondLst>
                                        </p:cTn>
                                        <p:tgtEl>
                                          <p:spTgt spid="9">
                                            <p:txEl>
                                              <p:pRg st="3" end="3"/>
                                            </p:txEl>
                                          </p:spTgt>
                                        </p:tgtEl>
                                      </p:cBhvr>
                                      <p:to x="100000" y="80000"/>
                                    </p:animScale>
                                    <p:animScale>
                                      <p:cBhvr>
                                        <p:cTn id="81" dur="166" decel="50000">
                                          <p:stCondLst>
                                            <p:cond delay="1338"/>
                                          </p:stCondLst>
                                        </p:cTn>
                                        <p:tgtEl>
                                          <p:spTgt spid="9">
                                            <p:txEl>
                                              <p:pRg st="3" end="3"/>
                                            </p:txEl>
                                          </p:spTgt>
                                        </p:tgtEl>
                                      </p:cBhvr>
                                      <p:to x="100000" y="100000"/>
                                    </p:animScale>
                                    <p:animScale>
                                      <p:cBhvr>
                                        <p:cTn id="82" dur="26">
                                          <p:stCondLst>
                                            <p:cond delay="1642"/>
                                          </p:stCondLst>
                                        </p:cTn>
                                        <p:tgtEl>
                                          <p:spTgt spid="9">
                                            <p:txEl>
                                              <p:pRg st="3" end="3"/>
                                            </p:txEl>
                                          </p:spTgt>
                                        </p:tgtEl>
                                      </p:cBhvr>
                                      <p:to x="100000" y="90000"/>
                                    </p:animScale>
                                    <p:animScale>
                                      <p:cBhvr>
                                        <p:cTn id="83" dur="166" decel="50000">
                                          <p:stCondLst>
                                            <p:cond delay="1668"/>
                                          </p:stCondLst>
                                        </p:cTn>
                                        <p:tgtEl>
                                          <p:spTgt spid="9">
                                            <p:txEl>
                                              <p:pRg st="3" end="3"/>
                                            </p:txEl>
                                          </p:spTgt>
                                        </p:tgtEl>
                                      </p:cBhvr>
                                      <p:to x="100000" y="100000"/>
                                    </p:animScale>
                                    <p:animScale>
                                      <p:cBhvr>
                                        <p:cTn id="84" dur="26">
                                          <p:stCondLst>
                                            <p:cond delay="1808"/>
                                          </p:stCondLst>
                                        </p:cTn>
                                        <p:tgtEl>
                                          <p:spTgt spid="9">
                                            <p:txEl>
                                              <p:pRg st="3" end="3"/>
                                            </p:txEl>
                                          </p:spTgt>
                                        </p:tgtEl>
                                      </p:cBhvr>
                                      <p:to x="100000" y="95000"/>
                                    </p:animScale>
                                    <p:animScale>
                                      <p:cBhvr>
                                        <p:cTn id="85" dur="166" decel="50000">
                                          <p:stCondLst>
                                            <p:cond delay="1834"/>
                                          </p:stCondLst>
                                        </p:cTn>
                                        <p:tgtEl>
                                          <p:spTgt spid="9">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5606</TotalTime>
  <Words>860</Words>
  <Application>Microsoft Office PowerPoint</Application>
  <PresentationFormat>Widescreen</PresentationFormat>
  <Paragraphs>110</Paragraphs>
  <Slides>17</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等线</vt:lpstr>
      <vt:lpstr>iCiel Cadena</vt:lpstr>
      <vt:lpstr>微软雅黑</vt:lpstr>
      <vt:lpstr>SVN-Androgyne</vt:lpstr>
      <vt:lpstr>SVN-SAF</vt:lpstr>
      <vt:lpstr>UTM Avo</vt:lpstr>
      <vt:lpstr>UTM Bienvenue</vt:lpstr>
      <vt:lpstr>UTM HelvetIns</vt:lpstr>
      <vt:lpstr>方正黑体_GBK</vt:lpstr>
      <vt:lpstr>Arial</vt:lpstr>
      <vt:lpstr>Calibri</vt:lpstr>
      <vt:lpstr>Segoe Print</vt:lpstr>
      <vt:lpstr>Times New Roman</vt:lpstr>
      <vt:lpstr>Wingdings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LIEN THANH</cp:lastModifiedBy>
  <cp:revision>194</cp:revision>
  <dcterms:created xsi:type="dcterms:W3CDTF">2021-11-14T08:33:55Z</dcterms:created>
  <dcterms:modified xsi:type="dcterms:W3CDTF">2024-10-17T00:39:30Z</dcterms:modified>
</cp:coreProperties>
</file>