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id="{E850280C-7C06-42D4-98C4-BE81AEC8DC5C}"/>
              </a:ext>
            </a:extLst>
          </p:cNvPr>
          <p:cNvSpPr/>
          <p:nvPr/>
        </p:nvSpPr>
        <p:spPr>
          <a:xfrm>
            <a:off x="1307333" y="1952925"/>
            <a:ext cx="10689817" cy="1420261"/>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Đó</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là</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những</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vị</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trí</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chứa</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siêu</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liên</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kết</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Khi</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nháy</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chuột</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vào</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đó</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thì</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sẽ</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mở</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một</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trang</a:t>
            </a:r>
            <a:r>
              <a:rPr lang="en-US" sz="2000" dirty="0">
                <a:solidFill>
                  <a:srgbClr val="FF0000"/>
                </a:solidFill>
                <a:latin typeface="UTM Avo" panose="02040603050506020204" pitchFamily="18" charset="0"/>
                <a:cs typeface="Times New Roman" panose="02020603050405020304" pitchFamily="18" charset="0"/>
              </a:rPr>
              <a:t> web </a:t>
            </a:r>
            <a:r>
              <a:rPr lang="en-US" sz="2000" dirty="0" err="1">
                <a:solidFill>
                  <a:srgbClr val="FF0000"/>
                </a:solidFill>
                <a:latin typeface="UTM Avo" panose="02040603050506020204" pitchFamily="18" charset="0"/>
                <a:cs typeface="Times New Roman" panose="02020603050405020304" pitchFamily="18" charset="0"/>
              </a:rPr>
              <a:t>khác</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hoặc</a:t>
            </a:r>
            <a:r>
              <a:rPr lang="en-US" sz="2000" dirty="0">
                <a:solidFill>
                  <a:srgbClr val="FF0000"/>
                </a:solidFill>
                <a:latin typeface="UTM Avo" panose="02040603050506020204" pitchFamily="18" charset="0"/>
                <a:cs typeface="Times New Roman" panose="02020603050405020304" pitchFamily="18" charset="0"/>
              </a:rPr>
              <a:t> di </a:t>
            </a:r>
            <a:r>
              <a:rPr lang="en-US" sz="2000" dirty="0" err="1">
                <a:solidFill>
                  <a:srgbClr val="FF0000"/>
                </a:solidFill>
                <a:latin typeface="UTM Avo" panose="02040603050506020204" pitchFamily="18" charset="0"/>
                <a:cs typeface="Times New Roman" panose="02020603050405020304" pitchFamily="18" charset="0"/>
              </a:rPr>
              <a:t>chuyển</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đến</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một</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vị</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trí</a:t>
            </a:r>
            <a:r>
              <a:rPr lang="en-US" sz="2000" dirty="0">
                <a:solidFill>
                  <a:srgbClr val="FF0000"/>
                </a:solidFill>
                <a:latin typeface="UTM Avo" panose="02040603050506020204" pitchFamily="18" charset="0"/>
                <a:cs typeface="Times New Roman" panose="02020603050405020304" pitchFamily="18" charset="0"/>
              </a:rPr>
              <a:t> </a:t>
            </a:r>
            <a:r>
              <a:rPr lang="en-US" sz="2000" dirty="0" err="1">
                <a:solidFill>
                  <a:srgbClr val="FF0000"/>
                </a:solidFill>
                <a:latin typeface="UTM Avo" panose="02040603050506020204" pitchFamily="18" charset="0"/>
                <a:cs typeface="Times New Roman" panose="02020603050405020304" pitchFamily="18" charset="0"/>
              </a:rPr>
              <a:t>khác</a:t>
            </a:r>
            <a:r>
              <a:rPr lang="en-US" sz="2000" dirty="0">
                <a:solidFill>
                  <a:srgbClr val="FF0000"/>
                </a:solidFill>
                <a:latin typeface="UTM Avo" panose="02040603050506020204" pitchFamily="18" charset="0"/>
                <a:cs typeface="Times New Roman" panose="02020603050405020304" pitchFamily="18" charset="0"/>
              </a:rPr>
              <a:t>.</a:t>
            </a:r>
            <a:endParaRPr lang="vi-VN" sz="2000" dirty="0">
              <a:solidFill>
                <a:srgbClr val="FF0000"/>
              </a:solidFill>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1307333" y="3328581"/>
            <a:ext cx="10689817" cy="958596"/>
          </a:xfrm>
          <a:prstGeom prst="rect">
            <a:avLst/>
          </a:prstGeom>
        </p:spPr>
        <p:txBody>
          <a:bodyPr wrap="square">
            <a:spAutoFit/>
          </a:bodyPr>
          <a:lstStyle/>
          <a:p>
            <a:pPr defTabSz="342900">
              <a:lnSpc>
                <a:spcPct val="150000"/>
              </a:lnSpc>
            </a:pPr>
            <a:r>
              <a:rPr lang="en-US" sz="2000" dirty="0" err="1">
                <a:solidFill>
                  <a:srgbClr val="00B0F0"/>
                </a:solidFill>
                <a:latin typeface="UTM Avo" panose="02040603050506020204" pitchFamily="18" charset="0"/>
                <a:cs typeface="Times New Roman" panose="02020603050405020304" pitchFamily="18" charset="0"/>
              </a:rPr>
              <a:t>Văn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bản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chứa</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các</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loại</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thông</a:t>
            </a:r>
            <a:r>
              <a:rPr lang="en-US" sz="2000" dirty="0">
                <a:solidFill>
                  <a:srgbClr val="00B0F0"/>
                </a:solidFill>
                <a:latin typeface="UTM Avo" panose="02040603050506020204" pitchFamily="18" charset="0"/>
                <a:cs typeface="Times New Roman" panose="02020603050405020304" pitchFamily="18" charset="0"/>
              </a:rPr>
              <a:t> tin </a:t>
            </a:r>
            <a:r>
              <a:rPr lang="en-US" sz="2000" dirty="0" err="1">
                <a:solidFill>
                  <a:srgbClr val="00B0F0"/>
                </a:solidFill>
                <a:latin typeface="UTM Avo" panose="02040603050506020204" pitchFamily="18" charset="0"/>
                <a:cs typeface="Times New Roman" panose="02020603050405020304" pitchFamily="18" charset="0"/>
              </a:rPr>
              <a:t>văn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bản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hình</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ảnh</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âm</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thanh</a:t>
            </a:r>
            <a:r>
              <a:rPr lang="en-US" sz="2000" dirty="0">
                <a:solidFill>
                  <a:srgbClr val="00B0F0"/>
                </a:solidFill>
                <a:latin typeface="UTM Avo" panose="02040603050506020204" pitchFamily="18" charset="0"/>
                <a:cs typeface="Times New Roman" panose="02020603050405020304" pitchFamily="18" charset="0"/>
              </a:rPr>
              <a:t>, video </a:t>
            </a:r>
            <a:r>
              <a:rPr lang="en-US" sz="2000" dirty="0" err="1">
                <a:solidFill>
                  <a:srgbClr val="00B0F0"/>
                </a:solidFill>
                <a:latin typeface="UTM Avo" panose="02040603050506020204" pitchFamily="18" charset="0"/>
                <a:cs typeface="Times New Roman" panose="02020603050405020304" pitchFamily="18" charset="0"/>
              </a:rPr>
              <a:t>và</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siêu</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liên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kết</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gọi</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là</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siêu</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văn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bản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Trang</a:t>
            </a:r>
            <a:r>
              <a:rPr lang="en-US" sz="2000" dirty="0">
                <a:solidFill>
                  <a:srgbClr val="00B0F0"/>
                </a:solidFill>
                <a:latin typeface="UTM Avo" panose="02040603050506020204" pitchFamily="18" charset="0"/>
                <a:cs typeface="Times New Roman" panose="02020603050405020304" pitchFamily="18" charset="0"/>
              </a:rPr>
              <a:t> web </a:t>
            </a:r>
            <a:r>
              <a:rPr lang="en-US" sz="2000" dirty="0" err="1">
                <a:solidFill>
                  <a:srgbClr val="00B0F0"/>
                </a:solidFill>
                <a:latin typeface="UTM Avo" panose="02040603050506020204" pitchFamily="18" charset="0"/>
                <a:cs typeface="Times New Roman" panose="02020603050405020304" pitchFamily="18" charset="0"/>
              </a:rPr>
              <a:t>là</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siêu</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văn</a:t>
            </a:r>
            <a:r>
              <a:rPr lang="en-US" sz="2000" dirty="0">
                <a:solidFill>
                  <a:srgbClr val="00B0F0"/>
                </a:solidFill>
                <a:latin typeface="UTM Avo" panose="02040603050506020204" pitchFamily="18" charset="0"/>
                <a:cs typeface="Times New Roman" panose="02020603050405020304" pitchFamily="18" charset="0"/>
              </a:rPr>
              <a:t> </a:t>
            </a:r>
            <a:r>
              <a:rPr lang="en-US" sz="2000" dirty="0" err="1">
                <a:solidFill>
                  <a:srgbClr val="00B0F0"/>
                </a:solidFill>
                <a:latin typeface="UTM Avo" panose="02040603050506020204" pitchFamily="18" charset="0"/>
                <a:cs typeface="Times New Roman" panose="02020603050405020304" pitchFamily="18" charset="0"/>
              </a:rPr>
              <a:t>bản</a:t>
            </a:r>
            <a:r>
              <a:rPr lang="en-US" sz="2000" dirty="0">
                <a:solidFill>
                  <a:srgbClr val="00B0F0"/>
                </a:solidFill>
                <a:latin typeface="UTM Avo" panose="02040603050506020204" pitchFamily="18" charset="0"/>
                <a:cs typeface="Times New Roman" panose="02020603050405020304" pitchFamily="18" charset="0"/>
              </a:rPr>
              <a:t>.</a:t>
            </a:r>
            <a:endParaRPr lang="vi-VN" sz="2000" dirty="0">
              <a:solidFill>
                <a:srgbClr val="00B0F0"/>
              </a:solidFill>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id="{79A56168-C270-4437-B309-D101DDB9A9DF}"/>
              </a:ext>
            </a:extLst>
          </p:cNvPr>
          <p:cNvSpPr/>
          <p:nvPr/>
        </p:nvSpPr>
        <p:spPr>
          <a:xfrm>
            <a:off x="1307334" y="335088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id="{F1A64C24-6DF5-5331-8A22-83911CE90DE3}"/>
              </a:ext>
            </a:extLst>
          </p:cNvPr>
          <p:cNvSpPr/>
          <p:nvPr/>
        </p:nvSpPr>
        <p:spPr>
          <a:xfrm>
            <a:off x="1209799" y="454057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5735</TotalTime>
  <Words>882</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等线</vt:lpstr>
      <vt:lpstr>iCiel Cadena</vt:lpstr>
      <vt:lpstr>微软雅黑</vt:lpstr>
      <vt:lpstr>SVN-Adam Gorry</vt:lpstr>
      <vt:lpstr>SVN-Androgyne</vt:lpstr>
      <vt:lpstr>SVN-Avo</vt:lpstr>
      <vt:lpstr>SVN-SAF</vt:lpstr>
      <vt:lpstr>UTM Avo</vt:lpstr>
      <vt:lpstr>UTM Bienvenue</vt:lpstr>
      <vt:lpstr>UTM HelvetIns</vt:lpstr>
      <vt:lpstr>UVF Salome</vt:lpstr>
      <vt:lpstr>方正黑体_GBK</vt:lpstr>
      <vt:lpstr>Arial</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196</cp:revision>
  <dcterms:created xsi:type="dcterms:W3CDTF">2021-11-14T08:33:55Z</dcterms:created>
  <dcterms:modified xsi:type="dcterms:W3CDTF">2023-10-09T07:44:06Z</dcterms:modified>
</cp:coreProperties>
</file>