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699" r:id="rId3"/>
  </p:sldMasterIdLst>
  <p:notesMasterIdLst>
    <p:notesMasterId r:id="rId15"/>
  </p:notesMasterIdLst>
  <p:sldIdLst>
    <p:sldId id="256" r:id="rId4"/>
    <p:sldId id="463" r:id="rId5"/>
    <p:sldId id="341" r:id="rId6"/>
    <p:sldId id="482" r:id="rId7"/>
    <p:sldId id="486" r:id="rId8"/>
    <p:sldId id="483" r:id="rId9"/>
    <p:sldId id="487" r:id="rId10"/>
    <p:sldId id="484" r:id="rId11"/>
    <p:sldId id="488" r:id="rId12"/>
    <p:sldId id="485" r:id="rId13"/>
    <p:sldId id="468"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77" d="100"/>
          <a:sy n="77"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23/11/2025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1</a:t>
            </a:fld>
            <a:endParaRPr lang="vi-VN"/>
          </a:p>
        </p:txBody>
      </p:sp>
    </p:spTree>
    <p:extLst>
      <p:ext uri="{BB962C8B-B14F-4D97-AF65-F5344CB8AC3E}">
        <p14:creationId xmlns:p14="http://schemas.microsoft.com/office/powerpoint/2010/main" val="124787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23/11/2025</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23/11/2025</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r:embed="rId4"/>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F6A7D210-C16D-BD3F-9B5E-6D8FB9327C57}"/>
              </a:ext>
            </a:extLst>
          </p:cNvPr>
          <p:cNvPicPr>
            <a:picLocks noChangeAspect="1"/>
          </p:cNvPicPr>
          <p:nvPr/>
        </p:nvPicPr>
        <p:blipFill>
          <a:blip r:embed="rId15"/>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id="{DC2A617C-96FA-A95D-AC45-CB7445594824}"/>
              </a:ext>
            </a:extLst>
          </p:cNvPr>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id="{D78D3E96-7C4B-04BF-920F-397F2D23B41E}"/>
              </a:ext>
            </a:extLst>
          </p:cNvPr>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id="{60F3B559-28B9-BFC2-F4FD-98E4FFEA1F75}"/>
              </a:ext>
            </a:extLst>
          </p:cNvPr>
          <p:cNvPicPr>
            <a:picLocks noChangeAspect="1"/>
          </p:cNvPicPr>
          <p:nvPr/>
        </p:nvPicPr>
        <p:blipFill>
          <a:blip r:embed="rId3"/>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325</TotalTime>
  <Words>662</Words>
  <Application>Microsoft Office PowerPoint</Application>
  <PresentationFormat>Widescreen</PresentationFormat>
  <Paragraphs>24</Paragraphs>
  <Slides>11</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Aptos</vt:lpstr>
      <vt:lpstr>Aptos Display</vt:lpstr>
      <vt:lpstr>Arial</vt:lpstr>
      <vt:lpstr>Calibri</vt:lpstr>
      <vt:lpstr>Times New Roman</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Bfbfb Hfnfn</cp:lastModifiedBy>
  <cp:revision>32</cp:revision>
  <dcterms:created xsi:type="dcterms:W3CDTF">2024-08-14T05:49:52Z</dcterms:created>
  <dcterms:modified xsi:type="dcterms:W3CDTF">2025-11-23T09:12:40Z</dcterms:modified>
</cp:coreProperties>
</file>