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4"/>
  </p:notesMasterIdLst>
  <p:sldIdLst>
    <p:sldId id="336" r:id="rId5"/>
    <p:sldId id="337" r:id="rId6"/>
    <p:sldId id="338" r:id="rId7"/>
    <p:sldId id="327" r:id="rId8"/>
    <p:sldId id="274" r:id="rId9"/>
    <p:sldId id="266" r:id="rId10"/>
    <p:sldId id="339" r:id="rId11"/>
    <p:sldId id="340" r:id="rId12"/>
    <p:sldId id="342" r:id="rId13"/>
    <p:sldId id="341" r:id="rId14"/>
    <p:sldId id="343" r:id="rId15"/>
    <p:sldId id="344" r:id="rId16"/>
    <p:sldId id="345" r:id="rId17"/>
    <p:sldId id="272" r:id="rId18"/>
    <p:sldId id="290" r:id="rId19"/>
    <p:sldId id="346" r:id="rId20"/>
    <p:sldId id="347" r:id="rId21"/>
    <p:sldId id="283"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75" d="100"/>
          <a:sy n="75" d="100"/>
        </p:scale>
        <p:origin x="826" y="43"/>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5</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15</a:t>
            </a:fld>
            <a:endParaRPr lang="en-US"/>
          </a:p>
        </p:txBody>
      </p:sp>
    </p:spTree>
    <p:extLst>
      <p:ext uri="{BB962C8B-B14F-4D97-AF65-F5344CB8AC3E}">
        <p14:creationId xmlns:p14="http://schemas.microsoft.com/office/powerpoint/2010/main" val="426635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23/11/2025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11/23/2025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 Id="rId4"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18" Type="http://schemas.openxmlformats.org/officeDocument/2006/relationships/image" Target="../media/image59.png"/><Relationship Id="rId3" Type="http://schemas.openxmlformats.org/officeDocument/2006/relationships/image" Target="../media/image26.svg"/><Relationship Id="rId21" Type="http://schemas.openxmlformats.org/officeDocument/2006/relationships/image" Target="../media/image47.png"/><Relationship Id="rId7" Type="http://schemas.openxmlformats.org/officeDocument/2006/relationships/image" Target="../media/image52.svg"/><Relationship Id="rId12" Type="http://schemas.openxmlformats.org/officeDocument/2006/relationships/image" Target="../media/image55.png"/><Relationship Id="rId17" Type="http://schemas.openxmlformats.org/officeDocument/2006/relationships/image" Target="../media/image58.svg"/><Relationship Id="rId2" Type="http://schemas.openxmlformats.org/officeDocument/2006/relationships/image" Target="../media/image25.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16.svg"/><Relationship Id="rId15" Type="http://schemas.openxmlformats.org/officeDocument/2006/relationships/image" Target="../media/image30.svg"/><Relationship Id="rId23" Type="http://schemas.openxmlformats.org/officeDocument/2006/relationships/image" Target="../media/image62.png"/><Relationship Id="rId10" Type="http://schemas.openxmlformats.org/officeDocument/2006/relationships/image" Target="../media/image53.png"/><Relationship Id="rId19"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29.png"/><Relationship Id="rId22"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7.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7483</TotalTime>
  <Words>974</Words>
  <Application>Microsoft Office PowerPoint</Application>
  <PresentationFormat>Widescreen</PresentationFormat>
  <Paragraphs>68</Paragraphs>
  <Slides>19</Slides>
  <Notes>5</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Cambria</vt:lpstr>
      <vt:lpstr>Englebert</vt:lpstr>
      <vt:lpstr>Fredoka One</vt:lpstr>
      <vt:lpstr>Times New Roman</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Bfbfb Hfnfn</cp:lastModifiedBy>
  <cp:revision>225</cp:revision>
  <dcterms:created xsi:type="dcterms:W3CDTF">2024-06-19T08:15:46Z</dcterms:created>
  <dcterms:modified xsi:type="dcterms:W3CDTF">2025-11-23T09:05:51Z</dcterms:modified>
</cp:coreProperties>
</file>