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5" r:id="rId2"/>
    <p:sldMasterId id="2147483742" r:id="rId3"/>
    <p:sldMasterId id="2147483754" r:id="rId4"/>
    <p:sldMasterId id="2147483781" r:id="rId5"/>
    <p:sldMasterId id="2147483793" r:id="rId6"/>
    <p:sldMasterId id="2147483817" r:id="rId7"/>
  </p:sldMasterIdLst>
  <p:notesMasterIdLst>
    <p:notesMasterId r:id="rId21"/>
  </p:notesMasterIdLst>
  <p:sldIdLst>
    <p:sldId id="265" r:id="rId8"/>
    <p:sldId id="304" r:id="rId9"/>
    <p:sldId id="263" r:id="rId10"/>
    <p:sldId id="427" r:id="rId11"/>
    <p:sldId id="428" r:id="rId12"/>
    <p:sldId id="648" r:id="rId13"/>
    <p:sldId id="649" r:id="rId14"/>
    <p:sldId id="2007577175" r:id="rId15"/>
    <p:sldId id="286" r:id="rId16"/>
    <p:sldId id="2007577194" r:id="rId17"/>
    <p:sldId id="262" r:id="rId18"/>
    <p:sldId id="305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88077" autoAdjust="0"/>
  </p:normalViewPr>
  <p:slideViewPr>
    <p:cSldViewPr snapToGrid="0">
      <p:cViewPr>
        <p:scale>
          <a:sx n="100" d="100"/>
          <a:sy n="100" d="100"/>
        </p:scale>
        <p:origin x="-752" y="-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2D093-6280-4D93-AE1D-BAFE7560E9A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043B6-662B-4E39-8933-B58F6C51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2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6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grid with colorful shapes&#10;&#10;Description automatically generated with medium confidence">
            <a:extLst>
              <a:ext uri="{FF2B5EF4-FFF2-40B4-BE49-F238E27FC236}">
                <a16:creationId xmlns:a16="http://schemas.microsoft.com/office/drawing/2014/main" id="{B0EDAF1A-4AD9-7662-177E-4F4DC732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8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9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50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2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44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7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70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7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42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05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757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6074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53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193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7727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082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548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03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268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30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47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98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628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3002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250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7891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973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581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146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89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94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3031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295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413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444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7708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818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3922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794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949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62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7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grid with colorful shapes&#10;&#10;Description automatically generated with medium confidence">
            <a:extLst>
              <a:ext uri="{FF2B5EF4-FFF2-40B4-BE49-F238E27FC236}">
                <a16:creationId xmlns:a16="http://schemas.microsoft.com/office/drawing/2014/main" id="{21AF2231-3FA7-7B8A-215B-02895CE30F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18A9E9-E2A9-F5F8-3994-65EA791A6B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74014"/>
            <a:ext cx="1708404" cy="17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19C15BC-1F98-2E1B-D448-BF8F94435C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74014"/>
            <a:ext cx="1708404" cy="17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679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91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21.jpg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3.emf"/><Relationship Id="rId5" Type="http://schemas.microsoft.com/office/2007/relationships/hdphoto" Target="../media/hdphoto9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0C5BD41-7DC7-65A7-2879-806166F8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80" y="152400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een and yellow text&#10;&#10;Description automatically generated">
            <a:extLst>
              <a:ext uri="{FF2B5EF4-FFF2-40B4-BE49-F238E27FC236}">
                <a16:creationId xmlns:a16="http://schemas.microsoft.com/office/drawing/2014/main" id="{2316AFF5-2975-3E3A-E6A3-93CCB32FB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5" y="532435"/>
            <a:ext cx="3862123" cy="32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E6AC1E5D-F2B2-BE99-4807-18EBC613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40" y="1273961"/>
            <a:ext cx="6614471" cy="53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5268" y="906916"/>
            <a:ext cx="8987245" cy="47362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ình ảnh Mặt Cười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74" y="3100395"/>
            <a:ext cx="1174875" cy="1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77" l="10000" r="90000"/>
                    </a14:imgEffect>
                  </a14:imgLayer>
                </a14:imgProps>
              </a:ext>
            </a:extLst>
          </a:blip>
          <a:srcRect l="22013" t="-527" r="22064" b="527"/>
          <a:stretch/>
        </p:blipFill>
        <p:spPr>
          <a:xfrm>
            <a:off x="6096000" y="3829915"/>
            <a:ext cx="914403" cy="944717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56AB6862-6387-4FE6-8739-0425C830D3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0" y="1265274"/>
            <a:ext cx="2502393" cy="51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M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B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I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Ệ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V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À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H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Ẹ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N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G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Ặ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P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00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L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I</a:t>
              </a:r>
              <a:endParaRPr kumimoji="0" lang="vi-VN" sz="8000" b="1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2BF00E-E296-01E5-3B1A-19AE2D16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43" y="4134028"/>
            <a:ext cx="2651149" cy="3541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7D764E-B595-DD0E-7FCD-0757F518B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17" y="1126752"/>
            <a:ext cx="5779509" cy="18960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C0A216-EC6D-E9FE-8F1C-AD8862323FBC}"/>
              </a:ext>
            </a:extLst>
          </p:cNvPr>
          <p:cNvGrpSpPr/>
          <p:nvPr/>
        </p:nvGrpSpPr>
        <p:grpSpPr>
          <a:xfrm>
            <a:off x="2871024" y="351356"/>
            <a:ext cx="2082940" cy="748240"/>
            <a:chOff x="752857" y="96712"/>
            <a:chExt cx="10625886" cy="2412055"/>
          </a:xfrm>
        </p:grpSpPr>
        <p:sp>
          <p:nvSpPr>
            <p:cNvPr id="5" name="Google Shape;5718;p61">
              <a:extLst>
                <a:ext uri="{FF2B5EF4-FFF2-40B4-BE49-F238E27FC236}">
                  <a16:creationId xmlns:a16="http://schemas.microsoft.com/office/drawing/2014/main" id="{A1BB0E7A-C0FE-DD14-EAA7-3709B92F9B28}"/>
                </a:ext>
              </a:extLst>
            </p:cNvPr>
            <p:cNvSpPr/>
            <p:nvPr/>
          </p:nvSpPr>
          <p:spPr>
            <a:xfrm>
              <a:off x="752857" y="96712"/>
              <a:ext cx="10625886" cy="2412055"/>
            </a:xfrm>
            <a:custGeom>
              <a:avLst/>
              <a:gdLst/>
              <a:ahLst/>
              <a:cxnLst/>
              <a:rect l="l" t="t" r="r" b="b"/>
              <a:pathLst>
                <a:path w="54156" h="9156" extrusionOk="0">
                  <a:moveTo>
                    <a:pt x="4389" y="4119"/>
                  </a:moveTo>
                  <a:lnTo>
                    <a:pt x="4389" y="4119"/>
                  </a:lnTo>
                  <a:lnTo>
                    <a:pt x="4137" y="4011"/>
                  </a:lnTo>
                  <a:lnTo>
                    <a:pt x="3490" y="3705"/>
                  </a:lnTo>
                  <a:lnTo>
                    <a:pt x="2626" y="3274"/>
                  </a:lnTo>
                  <a:lnTo>
                    <a:pt x="2141" y="3022"/>
                  </a:lnTo>
                  <a:lnTo>
                    <a:pt x="1673" y="2752"/>
                  </a:lnTo>
                  <a:lnTo>
                    <a:pt x="1224" y="2482"/>
                  </a:lnTo>
                  <a:lnTo>
                    <a:pt x="810" y="2195"/>
                  </a:lnTo>
                  <a:lnTo>
                    <a:pt x="630" y="2051"/>
                  </a:lnTo>
                  <a:lnTo>
                    <a:pt x="468" y="1907"/>
                  </a:lnTo>
                  <a:lnTo>
                    <a:pt x="324" y="1763"/>
                  </a:lnTo>
                  <a:lnTo>
                    <a:pt x="216" y="1619"/>
                  </a:lnTo>
                  <a:lnTo>
                    <a:pt x="108" y="1475"/>
                  </a:lnTo>
                  <a:lnTo>
                    <a:pt x="55" y="1349"/>
                  </a:lnTo>
                  <a:lnTo>
                    <a:pt x="19" y="1223"/>
                  </a:lnTo>
                  <a:lnTo>
                    <a:pt x="1" y="1098"/>
                  </a:lnTo>
                  <a:lnTo>
                    <a:pt x="37" y="972"/>
                  </a:lnTo>
                  <a:lnTo>
                    <a:pt x="108" y="864"/>
                  </a:lnTo>
                  <a:lnTo>
                    <a:pt x="234" y="774"/>
                  </a:lnTo>
                  <a:lnTo>
                    <a:pt x="378" y="666"/>
                  </a:lnTo>
                  <a:lnTo>
                    <a:pt x="378" y="666"/>
                  </a:lnTo>
                  <a:lnTo>
                    <a:pt x="504" y="630"/>
                  </a:lnTo>
                  <a:lnTo>
                    <a:pt x="666" y="576"/>
                  </a:lnTo>
                  <a:lnTo>
                    <a:pt x="1188" y="504"/>
                  </a:lnTo>
                  <a:lnTo>
                    <a:pt x="1907" y="432"/>
                  </a:lnTo>
                  <a:lnTo>
                    <a:pt x="2806" y="360"/>
                  </a:lnTo>
                  <a:lnTo>
                    <a:pt x="3885" y="288"/>
                  </a:lnTo>
                  <a:lnTo>
                    <a:pt x="5144" y="234"/>
                  </a:lnTo>
                  <a:lnTo>
                    <a:pt x="6547" y="180"/>
                  </a:lnTo>
                  <a:lnTo>
                    <a:pt x="8076" y="126"/>
                  </a:lnTo>
                  <a:lnTo>
                    <a:pt x="11511" y="54"/>
                  </a:lnTo>
                  <a:lnTo>
                    <a:pt x="15342" y="18"/>
                  </a:lnTo>
                  <a:lnTo>
                    <a:pt x="19443" y="0"/>
                  </a:lnTo>
                  <a:lnTo>
                    <a:pt x="23724" y="18"/>
                  </a:lnTo>
                  <a:lnTo>
                    <a:pt x="28076" y="54"/>
                  </a:lnTo>
                  <a:lnTo>
                    <a:pt x="32357" y="126"/>
                  </a:lnTo>
                  <a:lnTo>
                    <a:pt x="36511" y="216"/>
                  </a:lnTo>
                  <a:lnTo>
                    <a:pt x="40396" y="360"/>
                  </a:lnTo>
                  <a:lnTo>
                    <a:pt x="42213" y="432"/>
                  </a:lnTo>
                  <a:lnTo>
                    <a:pt x="43903" y="522"/>
                  </a:lnTo>
                  <a:lnTo>
                    <a:pt x="45504" y="612"/>
                  </a:lnTo>
                  <a:lnTo>
                    <a:pt x="46943" y="720"/>
                  </a:lnTo>
                  <a:lnTo>
                    <a:pt x="48256" y="828"/>
                  </a:lnTo>
                  <a:lnTo>
                    <a:pt x="49407" y="954"/>
                  </a:lnTo>
                  <a:lnTo>
                    <a:pt x="50378" y="1080"/>
                  </a:lnTo>
                  <a:lnTo>
                    <a:pt x="51170" y="1205"/>
                  </a:lnTo>
                  <a:lnTo>
                    <a:pt x="51170" y="1205"/>
                  </a:lnTo>
                  <a:lnTo>
                    <a:pt x="51817" y="1349"/>
                  </a:lnTo>
                  <a:lnTo>
                    <a:pt x="52375" y="1493"/>
                  </a:lnTo>
                  <a:lnTo>
                    <a:pt x="52842" y="1637"/>
                  </a:lnTo>
                  <a:lnTo>
                    <a:pt x="53238" y="1799"/>
                  </a:lnTo>
                  <a:lnTo>
                    <a:pt x="53544" y="1943"/>
                  </a:lnTo>
                  <a:lnTo>
                    <a:pt x="53795" y="2105"/>
                  </a:lnTo>
                  <a:lnTo>
                    <a:pt x="53975" y="2249"/>
                  </a:lnTo>
                  <a:lnTo>
                    <a:pt x="54029" y="2321"/>
                  </a:lnTo>
                  <a:lnTo>
                    <a:pt x="54083" y="2411"/>
                  </a:lnTo>
                  <a:lnTo>
                    <a:pt x="54119" y="2482"/>
                  </a:lnTo>
                  <a:lnTo>
                    <a:pt x="54137" y="2554"/>
                  </a:lnTo>
                  <a:lnTo>
                    <a:pt x="54155" y="2626"/>
                  </a:lnTo>
                  <a:lnTo>
                    <a:pt x="54137" y="2698"/>
                  </a:lnTo>
                  <a:lnTo>
                    <a:pt x="54137" y="2788"/>
                  </a:lnTo>
                  <a:lnTo>
                    <a:pt x="54101" y="2860"/>
                  </a:lnTo>
                  <a:lnTo>
                    <a:pt x="54011" y="3004"/>
                  </a:lnTo>
                  <a:lnTo>
                    <a:pt x="53885" y="3148"/>
                  </a:lnTo>
                  <a:lnTo>
                    <a:pt x="53723" y="3292"/>
                  </a:lnTo>
                  <a:lnTo>
                    <a:pt x="53526" y="3436"/>
                  </a:lnTo>
                  <a:lnTo>
                    <a:pt x="53310" y="3562"/>
                  </a:lnTo>
                  <a:lnTo>
                    <a:pt x="53076" y="3705"/>
                  </a:lnTo>
                  <a:lnTo>
                    <a:pt x="52806" y="3831"/>
                  </a:lnTo>
                  <a:lnTo>
                    <a:pt x="52267" y="4065"/>
                  </a:lnTo>
                  <a:lnTo>
                    <a:pt x="51691" y="4281"/>
                  </a:lnTo>
                  <a:lnTo>
                    <a:pt x="51152" y="4461"/>
                  </a:lnTo>
                  <a:lnTo>
                    <a:pt x="50666" y="4605"/>
                  </a:lnTo>
                  <a:lnTo>
                    <a:pt x="50288" y="4713"/>
                  </a:lnTo>
                  <a:lnTo>
                    <a:pt x="49929" y="4803"/>
                  </a:lnTo>
                  <a:lnTo>
                    <a:pt x="49929" y="4803"/>
                  </a:lnTo>
                  <a:lnTo>
                    <a:pt x="50162" y="4946"/>
                  </a:lnTo>
                  <a:lnTo>
                    <a:pt x="50774" y="5324"/>
                  </a:lnTo>
                  <a:lnTo>
                    <a:pt x="51170" y="5576"/>
                  </a:lnTo>
                  <a:lnTo>
                    <a:pt x="51601" y="5864"/>
                  </a:lnTo>
                  <a:lnTo>
                    <a:pt x="52051" y="6188"/>
                  </a:lnTo>
                  <a:lnTo>
                    <a:pt x="52482" y="6529"/>
                  </a:lnTo>
                  <a:lnTo>
                    <a:pt x="52896" y="6871"/>
                  </a:lnTo>
                  <a:lnTo>
                    <a:pt x="53274" y="7213"/>
                  </a:lnTo>
                  <a:lnTo>
                    <a:pt x="53436" y="7393"/>
                  </a:lnTo>
                  <a:lnTo>
                    <a:pt x="53580" y="7554"/>
                  </a:lnTo>
                  <a:lnTo>
                    <a:pt x="53688" y="7734"/>
                  </a:lnTo>
                  <a:lnTo>
                    <a:pt x="53795" y="7896"/>
                  </a:lnTo>
                  <a:lnTo>
                    <a:pt x="53867" y="8040"/>
                  </a:lnTo>
                  <a:lnTo>
                    <a:pt x="53903" y="8184"/>
                  </a:lnTo>
                  <a:lnTo>
                    <a:pt x="53921" y="8328"/>
                  </a:lnTo>
                  <a:lnTo>
                    <a:pt x="53903" y="8472"/>
                  </a:lnTo>
                  <a:lnTo>
                    <a:pt x="53849" y="8580"/>
                  </a:lnTo>
                  <a:lnTo>
                    <a:pt x="53759" y="8705"/>
                  </a:lnTo>
                  <a:lnTo>
                    <a:pt x="53616" y="8795"/>
                  </a:lnTo>
                  <a:lnTo>
                    <a:pt x="53454" y="8885"/>
                  </a:lnTo>
                  <a:lnTo>
                    <a:pt x="53454" y="8885"/>
                  </a:lnTo>
                  <a:lnTo>
                    <a:pt x="53220" y="8957"/>
                  </a:lnTo>
                  <a:lnTo>
                    <a:pt x="52896" y="9011"/>
                  </a:lnTo>
                  <a:lnTo>
                    <a:pt x="52518" y="9065"/>
                  </a:lnTo>
                  <a:lnTo>
                    <a:pt x="52069" y="9101"/>
                  </a:lnTo>
                  <a:lnTo>
                    <a:pt x="51565" y="9119"/>
                  </a:lnTo>
                  <a:lnTo>
                    <a:pt x="51008" y="9137"/>
                  </a:lnTo>
                  <a:lnTo>
                    <a:pt x="49695" y="9155"/>
                  </a:lnTo>
                  <a:lnTo>
                    <a:pt x="48202" y="9119"/>
                  </a:lnTo>
                  <a:lnTo>
                    <a:pt x="46547" y="9065"/>
                  </a:lnTo>
                  <a:lnTo>
                    <a:pt x="44731" y="8993"/>
                  </a:lnTo>
                  <a:lnTo>
                    <a:pt x="42824" y="8885"/>
                  </a:lnTo>
                  <a:lnTo>
                    <a:pt x="38742" y="8670"/>
                  </a:lnTo>
                  <a:lnTo>
                    <a:pt x="34533" y="8454"/>
                  </a:lnTo>
                  <a:lnTo>
                    <a:pt x="32447" y="8364"/>
                  </a:lnTo>
                  <a:lnTo>
                    <a:pt x="30396" y="8274"/>
                  </a:lnTo>
                  <a:lnTo>
                    <a:pt x="28436" y="8220"/>
                  </a:lnTo>
                  <a:lnTo>
                    <a:pt x="26583" y="8184"/>
                  </a:lnTo>
                  <a:lnTo>
                    <a:pt x="26583" y="8184"/>
                  </a:lnTo>
                  <a:lnTo>
                    <a:pt x="22914" y="8166"/>
                  </a:lnTo>
                  <a:lnTo>
                    <a:pt x="19587" y="8184"/>
                  </a:lnTo>
                  <a:lnTo>
                    <a:pt x="16601" y="8220"/>
                  </a:lnTo>
                  <a:lnTo>
                    <a:pt x="13921" y="8274"/>
                  </a:lnTo>
                  <a:lnTo>
                    <a:pt x="11547" y="8328"/>
                  </a:lnTo>
                  <a:lnTo>
                    <a:pt x="9479" y="8400"/>
                  </a:lnTo>
                  <a:lnTo>
                    <a:pt x="6134" y="8490"/>
                  </a:lnTo>
                  <a:lnTo>
                    <a:pt x="4839" y="8508"/>
                  </a:lnTo>
                  <a:lnTo>
                    <a:pt x="3778" y="8508"/>
                  </a:lnTo>
                  <a:lnTo>
                    <a:pt x="3328" y="8508"/>
                  </a:lnTo>
                  <a:lnTo>
                    <a:pt x="2950" y="8472"/>
                  </a:lnTo>
                  <a:lnTo>
                    <a:pt x="2608" y="8436"/>
                  </a:lnTo>
                  <a:lnTo>
                    <a:pt x="2321" y="8400"/>
                  </a:lnTo>
                  <a:lnTo>
                    <a:pt x="2087" y="8346"/>
                  </a:lnTo>
                  <a:lnTo>
                    <a:pt x="1907" y="8274"/>
                  </a:lnTo>
                  <a:lnTo>
                    <a:pt x="1763" y="8184"/>
                  </a:lnTo>
                  <a:lnTo>
                    <a:pt x="1655" y="8094"/>
                  </a:lnTo>
                  <a:lnTo>
                    <a:pt x="1637" y="8040"/>
                  </a:lnTo>
                  <a:lnTo>
                    <a:pt x="1601" y="7968"/>
                  </a:lnTo>
                  <a:lnTo>
                    <a:pt x="1601" y="7842"/>
                  </a:lnTo>
                  <a:lnTo>
                    <a:pt x="1619" y="7698"/>
                  </a:lnTo>
                  <a:lnTo>
                    <a:pt x="1691" y="7518"/>
                  </a:lnTo>
                  <a:lnTo>
                    <a:pt x="1691" y="7518"/>
                  </a:lnTo>
                  <a:lnTo>
                    <a:pt x="1889" y="7123"/>
                  </a:lnTo>
                  <a:lnTo>
                    <a:pt x="2105" y="6727"/>
                  </a:lnTo>
                  <a:lnTo>
                    <a:pt x="2321" y="6385"/>
                  </a:lnTo>
                  <a:lnTo>
                    <a:pt x="2555" y="6044"/>
                  </a:lnTo>
                  <a:lnTo>
                    <a:pt x="2770" y="5738"/>
                  </a:lnTo>
                  <a:lnTo>
                    <a:pt x="3004" y="5468"/>
                  </a:lnTo>
                  <a:lnTo>
                    <a:pt x="3220" y="5198"/>
                  </a:lnTo>
                  <a:lnTo>
                    <a:pt x="3436" y="4982"/>
                  </a:lnTo>
                  <a:lnTo>
                    <a:pt x="3814" y="4605"/>
                  </a:lnTo>
                  <a:lnTo>
                    <a:pt x="4119" y="4335"/>
                  </a:lnTo>
                  <a:lnTo>
                    <a:pt x="4389" y="4119"/>
                  </a:lnTo>
                  <a:lnTo>
                    <a:pt x="4389" y="4119"/>
                  </a:lnTo>
                  <a:close/>
                </a:path>
              </a:pathLst>
            </a:custGeom>
            <a:solidFill>
              <a:srgbClr val="E6FFD9"/>
            </a:solidFill>
            <a:ln w="19050">
              <a:solidFill>
                <a:srgbClr val="0070C0"/>
              </a:solidFill>
              <a:prstDash val="lgDashDot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7505EB-2AE5-898D-4719-4BCF1E9FE9A5}"/>
                </a:ext>
              </a:extLst>
            </p:cNvPr>
            <p:cNvSpPr txBox="1"/>
            <p:nvPr/>
          </p:nvSpPr>
          <p:spPr>
            <a:xfrm>
              <a:off x="1620991" y="271688"/>
              <a:ext cx="8889618" cy="1885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  <a:endPara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6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9 -0.63009 L -0.3289 -0.62986 C -0.26497 -0.57454 -0.33294 -0.62732 -0.17721 -0.59907 C -0.16901 -0.59769 -0.16159 -0.58982 -0.15442 -0.58333 C -0.14635 -0.57639 -0.13151 -0.55926 -0.13151 -0.55903 C -0.13515 -0.55833 -0.13932 -0.55926 -0.14245 -0.55579 C -0.1582 -0.53796 -0.17656 -0.49838 -0.18997 -0.47778 C -0.26198 -0.36782 -0.22265 -0.42917 -0.26549 -0.37361 C -0.27747 -0.35833 -0.26784 -0.3669 -0.27643 -0.35995 C -0.21354 -0.34931 -0.32213 -0.37037 -0.20989 -0.32847 C -0.17435 -0.31551 -0.10169 -0.29907 -0.10169 -0.29884 C -0.11562 -0.2544 -0.10364 -0.29421 -0.12747 -0.20741 C -0.12968 -0.19907 -0.1345 -0.18287 -0.1345 -0.18264 C -0.13502 -0.17431 -0.13528 -0.16505 -0.13737 -0.15694 C -0.13828 -0.1544 -0.13945 -0.15232 -0.14049 -0.15023 C -0.13346 -0.14931 -0.12656 -0.15 -0.11966 -0.14815 C -0.04857 -0.13194 -0.10599 -0.13843 -0.05898 -0.13449 C -0.05677 -0.13403 -0.05442 -0.13357 -0.05208 -0.13287 C -0.04765 -0.13056 -0.04909 -0.1287 -0.04505 -0.12755 C -0.04375 -0.12708 -0.04258 -0.12755 -0.04101 -0.12755 L -0.04101 -0.12708 " pathEditMode="relative" rAng="0" ptsTypes="AAAAAAAAAAAAAAAAAAAAA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517FCAA9-73F9-2488-3DCC-5DCFA61A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25" y="1122927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347019" y="2102075"/>
            <a:ext cx="5751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HĐ1.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Tìm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hiểu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việc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thầy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cô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làm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cho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8DFBE-3DD3-485E-937C-379D75D3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6" y="1950632"/>
            <a:ext cx="5812627" cy="31452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C66493-DE6F-4AD8-A02C-944A9C23A081}"/>
              </a:ext>
            </a:extLst>
          </p:cNvPr>
          <p:cNvSpPr/>
          <p:nvPr/>
        </p:nvSpPr>
        <p:spPr>
          <a:xfrm>
            <a:off x="1568717" y="260811"/>
            <a:ext cx="9054564" cy="1323439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BC3283-FD8B-751F-C1A5-6D307259B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96" y="3579869"/>
            <a:ext cx="6453004" cy="30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315121" y="1889424"/>
            <a:ext cx="5627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HĐ2: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Tìm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hiểu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việc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cần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làm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để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hiện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sự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kính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trọng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thầy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cô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65BCBB-6104-47D7-8D9D-B751B807E7A5}"/>
              </a:ext>
            </a:extLst>
          </p:cNvPr>
          <p:cNvSpPr/>
          <p:nvPr/>
        </p:nvSpPr>
        <p:spPr>
          <a:xfrm>
            <a:off x="2490898" y="4884774"/>
            <a:ext cx="3267075" cy="11096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6C76E0-F021-45F7-A299-1545C49E7EE4}"/>
              </a:ext>
            </a:extLst>
          </p:cNvPr>
          <p:cNvSpPr/>
          <p:nvPr/>
        </p:nvSpPr>
        <p:spPr>
          <a:xfrm>
            <a:off x="7061348" y="4884774"/>
            <a:ext cx="3267075" cy="11096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188A5-27A2-47AE-8D6A-A0D07BF6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10" y="510661"/>
            <a:ext cx="8919831" cy="42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21D2FE-DD09-4171-8ABB-C71B64EBF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1188227" y="478465"/>
            <a:ext cx="10188609" cy="5399231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208F08D5-661B-44DD-AA07-58F2DE004FF5}"/>
              </a:ext>
            </a:extLst>
          </p:cNvPr>
          <p:cNvGrpSpPr/>
          <p:nvPr/>
        </p:nvGrpSpPr>
        <p:grpSpPr>
          <a:xfrm>
            <a:off x="6708187" y="125572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F7A39E9D-2BA5-4283-AF30-26BCA95EC68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8FDFCBC4-B15A-403E-BF6B-B2F8782039FC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1261">
            <a:extLst>
              <a:ext uri="{FF2B5EF4-FFF2-40B4-BE49-F238E27FC236}">
                <a16:creationId xmlns:a16="http://schemas.microsoft.com/office/drawing/2014/main" id="{87DA5790-50F9-446F-BF52-332BD8E5B95F}"/>
              </a:ext>
            </a:extLst>
          </p:cNvPr>
          <p:cNvGrpSpPr/>
          <p:nvPr/>
        </p:nvGrpSpPr>
        <p:grpSpPr>
          <a:xfrm>
            <a:off x="3986852" y="1196067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7F3ECCDF-5BEE-49C9-B315-DF19B50B0719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8594BB9A-A664-483F-A57C-3CE7E14D3D1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D6EC0D-1B71-453D-A5EF-256DDA4A12C1}"/>
              </a:ext>
            </a:extLst>
          </p:cNvPr>
          <p:cNvSpPr txBox="1"/>
          <p:nvPr/>
        </p:nvSpPr>
        <p:spPr>
          <a:xfrm>
            <a:off x="1508049" y="2336545"/>
            <a:ext cx="917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 luận nhóm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467293" y="2191048"/>
            <a:ext cx="5422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cần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làm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để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hiện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kính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trọng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thầy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giáo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144</Words>
  <Application>Microsoft Office PowerPoint</Application>
  <PresentationFormat>Widescreen</PresentationFormat>
  <Paragraphs>13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UVN Banh Mi</vt:lpstr>
      <vt:lpstr>1_Office Theme</vt:lpstr>
      <vt:lpstr>2_Office Theme</vt:lpstr>
      <vt:lpstr>Office Theme</vt:lpstr>
      <vt:lpstr>4_Office Theme</vt:lpstr>
      <vt:lpstr>3_Office Theme</vt:lpstr>
      <vt:lpstr>5_Office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Đặng Thị Thúy Ngọc</cp:lastModifiedBy>
  <cp:revision>25</cp:revision>
  <dcterms:created xsi:type="dcterms:W3CDTF">2021-09-29T14:31:04Z</dcterms:created>
  <dcterms:modified xsi:type="dcterms:W3CDTF">2025-11-12T08:39:44Z</dcterms:modified>
</cp:coreProperties>
</file>