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3" r:id="rId3"/>
  </p:sldMasterIdLst>
  <p:notesMasterIdLst>
    <p:notesMasterId r:id="rId15"/>
  </p:notesMasterIdLst>
  <p:sldIdLst>
    <p:sldId id="312" r:id="rId4"/>
    <p:sldId id="301" r:id="rId5"/>
    <p:sldId id="289" r:id="rId6"/>
    <p:sldId id="360" r:id="rId7"/>
    <p:sldId id="326" r:id="rId8"/>
    <p:sldId id="362" r:id="rId9"/>
    <p:sldId id="363" r:id="rId10"/>
    <p:sldId id="340" r:id="rId11"/>
    <p:sldId id="364" r:id="rId12"/>
    <p:sldId id="366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803D8-7766-44A4-82B4-0D09CB5370A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09FFD-C315-447F-B648-D7665F2C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5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1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38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338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46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Hương Thảo – Zalo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74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9582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4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126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1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769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53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313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849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022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556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45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95566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685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57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19772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6364E4-68CC-4AF4-B8C4-715D0DA01602}"/>
              </a:ext>
            </a:extLst>
          </p:cNvPr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243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244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3450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1455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4397746-08C9-426B-8B6F-573120437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5197" y="2726034"/>
            <a:ext cx="1319617" cy="131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4702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7239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4333796-3463-9B99-7870-C0B2A3BA44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628" y="94268"/>
            <a:ext cx="1821628" cy="18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5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2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0214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2.wdp"/><Relationship Id="rId1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openxmlformats.org/officeDocument/2006/relationships/image" Target="../media/image21.png"/><Relationship Id="rId10" Type="http://schemas.openxmlformats.org/officeDocument/2006/relationships/image" Target="../media/image3.png"/><Relationship Id="rId19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17.sv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5" Type="http://schemas.openxmlformats.org/officeDocument/2006/relationships/image" Target="../media/image55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svg"/><Relationship Id="rId1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12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27.png"/><Relationship Id="rId15" Type="http://schemas.microsoft.com/office/2007/relationships/hdphoto" Target="../media/hdphoto4.wdp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2.wdp"/><Relationship Id="rId18" Type="http://schemas.openxmlformats.org/officeDocument/2006/relationships/image" Target="../media/image21.png"/><Relationship Id="rId3" Type="http://schemas.openxmlformats.org/officeDocument/2006/relationships/image" Target="../media/image12.png"/><Relationship Id="rId21" Type="http://schemas.openxmlformats.org/officeDocument/2006/relationships/image" Target="../media/image35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microsoft.com/office/2007/relationships/hdphoto" Target="../media/hdphoto3.wdp"/><Relationship Id="rId10" Type="http://schemas.openxmlformats.org/officeDocument/2006/relationships/image" Target="../media/image32.svg"/><Relationship Id="rId19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2.wdp"/><Relationship Id="rId1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microsoft.com/office/2007/relationships/hdphoto" Target="../media/hdphoto3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openxmlformats.org/officeDocument/2006/relationships/image" Target="../media/image21.png"/><Relationship Id="rId10" Type="http://schemas.openxmlformats.org/officeDocument/2006/relationships/image" Target="../media/image3.png"/><Relationship Id="rId19" Type="http://schemas.openxmlformats.org/officeDocument/2006/relationships/image" Target="../media/image36.png"/><Relationship Id="rId4" Type="http://schemas.openxmlformats.org/officeDocument/2006/relationships/image" Target="../media/image13.png"/><Relationship Id="rId9" Type="http://schemas.openxmlformats.org/officeDocument/2006/relationships/image" Target="../media/image17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2.wdp"/><Relationship Id="rId1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microsoft.com/office/2007/relationships/hdphoto" Target="../media/hdphoto3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openxmlformats.org/officeDocument/2006/relationships/image" Target="../media/image21.png"/><Relationship Id="rId10" Type="http://schemas.openxmlformats.org/officeDocument/2006/relationships/image" Target="../media/image3.png"/><Relationship Id="rId19" Type="http://schemas.openxmlformats.org/officeDocument/2006/relationships/image" Target="../media/image39.png"/><Relationship Id="rId4" Type="http://schemas.openxmlformats.org/officeDocument/2006/relationships/image" Target="../media/image13.png"/><Relationship Id="rId9" Type="http://schemas.openxmlformats.org/officeDocument/2006/relationships/image" Target="../media/image17.sv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jp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D9AFB722-57E8-42E6-854C-ED415A799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/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D27E1C9-B5A5-4C7A-8EF6-44CFA644B4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/>
        </p:blipFill>
        <p:spPr>
          <a:xfrm>
            <a:off x="127000" y="1280073"/>
            <a:ext cx="2011133" cy="35084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AAD189D-9D85-4FF4-9951-D61B7F2F5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0B9328E-3508-455F-A922-691DBAA362A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2926630-2525-4165-BC82-0077E6C5BB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04B2D084-F196-4A01-943C-D78B3FD63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28" name="图形 27">
            <a:extLst>
              <a:ext uri="{FF2B5EF4-FFF2-40B4-BE49-F238E27FC236}">
                <a16:creationId xmlns:a16="http://schemas.microsoft.com/office/drawing/2014/main" id="{6660B46A-2EA1-4521-BD64-531BBA5559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52C8B75-21CB-4605-B635-F256B084217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2A9A42F-87CD-415B-84F9-327A4EFE335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7345" y="0"/>
            <a:ext cx="2011133" cy="175550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3BEE8C0-22C0-4812-B5E4-691E9F82F6E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/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AF25756-27D5-4A29-AA66-FBF78F3463F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/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E5D3A7C-C6FB-4EF3-885E-01FAB275C57F}"/>
              </a:ext>
            </a:extLst>
          </p:cNvPr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6F666F4-15ED-4F64-9B1B-176190320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A729AC3-E299-4E93-AC81-BA754E9D9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41A8574-F05F-4845-853F-27393E465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4D3EF9C8-7FB2-425E-AFB2-E4D9FD443EF6}"/>
              </a:ext>
            </a:extLst>
          </p:cNvPr>
          <p:cNvSpPr/>
          <p:nvPr/>
        </p:nvSpPr>
        <p:spPr>
          <a:xfrm>
            <a:off x="-634303" y="-1765204"/>
            <a:ext cx="3832239" cy="3638350"/>
          </a:xfrm>
          <a:prstGeom prst="ellipse">
            <a:avLst/>
          </a:prstGeom>
          <a:solidFill>
            <a:srgbClr val="FED000">
              <a:alpha val="32000"/>
            </a:srgbClr>
          </a:solidFill>
          <a:ln>
            <a:noFill/>
          </a:ln>
          <a:effectLst>
            <a:glow rad="1905000">
              <a:schemeClr val="accent4">
                <a:lumMod val="40000"/>
                <a:lumOff val="60000"/>
                <a:alpha val="71000"/>
              </a:schemeClr>
            </a:glow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25C366D-0C5F-4B9F-93A7-122D27D3E119}"/>
              </a:ext>
            </a:extLst>
          </p:cNvPr>
          <p:cNvSpPr/>
          <p:nvPr/>
        </p:nvSpPr>
        <p:spPr>
          <a:xfrm>
            <a:off x="159757" y="-1051426"/>
            <a:ext cx="2266918" cy="2129406"/>
          </a:xfrm>
          <a:prstGeom prst="ellipse">
            <a:avLst/>
          </a:prstGeom>
          <a:solidFill>
            <a:srgbClr val="FED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63A71C-7B72-4E8E-9BDD-7E55429A35B0}"/>
              </a:ext>
            </a:extLst>
          </p:cNvPr>
          <p:cNvSpPr/>
          <p:nvPr/>
        </p:nvSpPr>
        <p:spPr>
          <a:xfrm>
            <a:off x="535398" y="-748723"/>
            <a:ext cx="1524000" cy="1524000"/>
          </a:xfrm>
          <a:prstGeom prst="ellipse">
            <a:avLst/>
          </a:pr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3" name="Google Shape;479;p35">
            <a:extLst>
              <a:ext uri="{FF2B5EF4-FFF2-40B4-BE49-F238E27FC236}">
                <a16:creationId xmlns:a16="http://schemas.microsoft.com/office/drawing/2014/main" id="{0B42F81A-0C5E-4F26-AA67-A89E899D307F}"/>
              </a:ext>
            </a:extLst>
          </p:cNvPr>
          <p:cNvSpPr txBox="1">
            <a:spLocks/>
          </p:cNvSpPr>
          <p:nvPr/>
        </p:nvSpPr>
        <p:spPr>
          <a:xfrm>
            <a:off x="10465468" y="6860627"/>
            <a:ext cx="9200449" cy="18315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 w="28575">
                  <a:solidFill>
                    <a:srgbClr val="FFFF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#9Slide07 Stormtrooper" panose="020B0500000000000000" pitchFamily="34" charset="0"/>
                <a:ea typeface="+mj-ea"/>
                <a:cs typeface="+mj-cs"/>
              </a:rPr>
              <a:t>KHỞI ĐỘNG</a:t>
            </a:r>
            <a:endParaRPr kumimoji="0" lang="en-US" sz="11500" b="0" i="0" u="none" strike="noStrike" kern="1200" cap="none" spc="0" normalizeH="0" baseline="0" noProof="0" dirty="0">
              <a:ln w="28575">
                <a:solidFill>
                  <a:srgbClr val="FFFFFF"/>
                </a:solidFill>
              </a:ln>
              <a:solidFill>
                <a:srgbClr val="FF0000"/>
              </a:solidFill>
              <a:effectLst/>
              <a:uLnTx/>
              <a:uFillTx/>
              <a:latin typeface="#9Slide07 Stormtrooper" panose="020B0500000000000000" pitchFamily="34" charset="0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96AF50-27C5-4C84-A6CE-E4336A68148F}"/>
              </a:ext>
            </a:extLst>
          </p:cNvPr>
          <p:cNvSpPr txBox="1"/>
          <p:nvPr/>
        </p:nvSpPr>
        <p:spPr>
          <a:xfrm>
            <a:off x="717090" y="7410161"/>
            <a:ext cx="116227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400" b="1" i="0" u="none" strike="noStrike" kern="1200" cap="none" spc="50" normalizeH="0" baseline="0" noProof="0">
                <a:ln w="9525" cmpd="sng">
                  <a:solidFill>
                    <a:srgbClr val="5B9BD5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#9Slide05 Agile Script Calligra" panose="03070402050302030203" pitchFamily="66" charset="0"/>
                <a:ea typeface="+mn-ea"/>
                <a:cs typeface="+mn-cs"/>
              </a:rPr>
              <a:t>Em làm nhà thơ</a:t>
            </a:r>
            <a:endParaRPr kumimoji="0" lang="en-US" sz="14400" b="1" i="0" u="none" strike="noStrike" kern="1200" cap="none" spc="50" normalizeH="0" baseline="0" noProof="0" dirty="0">
              <a:ln w="9525" cmpd="sng">
                <a:solidFill>
                  <a:srgbClr val="5B9BD5">
                    <a:lumMod val="20000"/>
                    <a:lumOff val="8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#9Slide05 Agile Script Calligra" panose="03070402050302030203" pitchFamily="66" charset="0"/>
              <a:ea typeface="+mn-ea"/>
              <a:cs typeface="+mn-cs"/>
            </a:endParaRPr>
          </a:p>
        </p:txBody>
      </p:sp>
      <p:pic>
        <p:nvPicPr>
          <p:cNvPr id="39" name="Picture 2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9C100013-2630-49C5-BF6D-B073C1C4D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/>
        </p:blipFill>
        <p:spPr bwMode="auto">
          <a:xfrm>
            <a:off x="2123920" y="3035445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83CD040D-E28B-43AE-9D4E-7422BE97C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70" b="89943" l="52556" r="94888">
                        <a14:foregroundMark x1="58147" y1="44540" x2="58147" y2="44540"/>
                        <a14:foregroundMark x1="52556" y1="44540" x2="52556" y2="44540"/>
                        <a14:foregroundMark x1="93770" y1="46264" x2="93770" y2="46264"/>
                        <a14:foregroundMark x1="91693" y1="60632" x2="91693" y2="60632"/>
                        <a14:foregroundMark x1="63578" y1="43966" x2="63578" y2="43966"/>
                        <a14:foregroundMark x1="58466" y1="21552" x2="58466" y2="21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832618" y="2889165"/>
            <a:ext cx="3377482" cy="37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3B55409-1A4B-4F6B-87FD-8339AD57E70E}"/>
              </a:ext>
            </a:extLst>
          </p:cNvPr>
          <p:cNvGrpSpPr/>
          <p:nvPr/>
        </p:nvGrpSpPr>
        <p:grpSpPr>
          <a:xfrm>
            <a:off x="159020" y="4212023"/>
            <a:ext cx="12192000" cy="2780956"/>
            <a:chOff x="-29140" y="3368913"/>
            <a:chExt cx="13654110" cy="354577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9DDFB71-385B-4A5D-A74E-3D77C288D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5FD63E9-C687-4F74-8EE0-468EE054E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005D57E-0148-4353-9521-E4EF45D85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pic>
        <p:nvPicPr>
          <p:cNvPr id="3" name="Picture 2" descr="A white and pink text&#10;&#10;Description automatically generated">
            <a:extLst>
              <a:ext uri="{FF2B5EF4-FFF2-40B4-BE49-F238E27FC236}">
                <a16:creationId xmlns:a16="http://schemas.microsoft.com/office/drawing/2014/main" id="{7708DC1D-18B3-DE62-535F-5DFF5C1890A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3" y="324157"/>
            <a:ext cx="97536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657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6E1562-5F5D-0F5E-AB04-8CB83F135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314090"/>
            <a:ext cx="3293128" cy="4709545"/>
          </a:xfrm>
          <a:prstGeom prst="rect">
            <a:avLst/>
          </a:prstGeom>
        </p:spPr>
      </p:pic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66CF6981-B00F-9FE2-10A3-133E7432B3BC}"/>
              </a:ext>
            </a:extLst>
          </p:cNvPr>
          <p:cNvSpPr/>
          <p:nvPr/>
        </p:nvSpPr>
        <p:spPr>
          <a:xfrm>
            <a:off x="1231735" y="695325"/>
            <a:ext cx="9883940" cy="2000249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cùng các bạn thực hiện những việc làm thể hiện tình yêu với quê hương (dọn vệ sinh, chăm sóc cây, giúp đỡ gia đình người có công ở quê, … 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384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D9AFB722-57E8-42E6-854C-ED415A799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/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D27E1C9-B5A5-4C7A-8EF6-44CFA644B4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/>
        </p:blipFill>
        <p:spPr>
          <a:xfrm>
            <a:off x="127000" y="1280073"/>
            <a:ext cx="2011133" cy="350848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1CA4345-DBDD-427C-B99F-B7A2D9BA6F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AAD189D-9D85-4FF4-9951-D61B7F2F5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2926630-2525-4165-BC82-0077E6C5BB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04B2D084-F196-4A01-943C-D78B3FD63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52C8B75-21CB-4605-B635-F256B0842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9EBB230-AC47-4FC3-9BDB-CE096C15B0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6D091CE-F5DF-42AA-8862-4E9CEF1DAC4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294993"/>
            <a:ext cx="3124200" cy="156300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2A9A42F-87CD-415B-84F9-327A4EFE335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7345" y="0"/>
            <a:ext cx="2011133" cy="17555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360F1A-C2B4-4CB8-80E3-F6505645A4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52596" y="483127"/>
            <a:ext cx="6680248" cy="383672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92AFB4-6D41-487E-86FD-9D16C153E2F0}"/>
              </a:ext>
            </a:extLst>
          </p:cNvPr>
          <p:cNvGrpSpPr/>
          <p:nvPr/>
        </p:nvGrpSpPr>
        <p:grpSpPr>
          <a:xfrm>
            <a:off x="-381838" y="4190468"/>
            <a:ext cx="6472500" cy="2715577"/>
            <a:chOff x="3919924" y="4063856"/>
            <a:chExt cx="6472500" cy="2715577"/>
          </a:xfrm>
        </p:grpSpPr>
        <p:pic>
          <p:nvPicPr>
            <p:cNvPr id="17" name="Picture 16">
              <a:hlinkClick r:id="rId14" action="ppaction://hlinksldjump"/>
              <a:extLst>
                <a:ext uri="{FF2B5EF4-FFF2-40B4-BE49-F238E27FC236}">
                  <a16:creationId xmlns:a16="http://schemas.microsoft.com/office/drawing/2014/main" id="{CB9E4F8C-DEE3-4E0B-816E-F3D8232E7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44301" y="4063856"/>
              <a:ext cx="5948123" cy="2715577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7EDCCE-63B4-4C1A-A205-D44637F5A4B5}"/>
                </a:ext>
              </a:extLst>
            </p:cNvPr>
            <p:cNvGrpSpPr/>
            <p:nvPr/>
          </p:nvGrpSpPr>
          <p:grpSpPr>
            <a:xfrm>
              <a:off x="3919924" y="4706261"/>
              <a:ext cx="2608554" cy="1281135"/>
              <a:chOff x="-670382" y="4160055"/>
              <a:chExt cx="3227334" cy="1585036"/>
            </a:xfrm>
          </p:grpSpPr>
          <p:pic>
            <p:nvPicPr>
              <p:cNvPr id="19" name="图片 25">
                <a:extLst>
                  <a:ext uri="{FF2B5EF4-FFF2-40B4-BE49-F238E27FC236}">
                    <a16:creationId xmlns:a16="http://schemas.microsoft.com/office/drawing/2014/main" id="{8AB3AF11-7E74-4276-8A99-E2CEF58A9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06185" y="3597165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20" name="图片 26">
                <a:extLst>
                  <a:ext uri="{FF2B5EF4-FFF2-40B4-BE49-F238E27FC236}">
                    <a16:creationId xmlns:a16="http://schemas.microsoft.com/office/drawing/2014/main" id="{C2FD6D53-B449-46E4-B518-28C32AFDDA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97" t="66408" r="26883" b="-1222"/>
              <a:stretch/>
            </p:blipFill>
            <p:spPr>
              <a:xfrm rot="4809071">
                <a:off x="947565" y="4322581"/>
                <a:ext cx="512385" cy="1817535"/>
              </a:xfrm>
              <a:prstGeom prst="rect">
                <a:avLst/>
              </a:prstGeom>
            </p:spPr>
          </p:pic>
          <p:pic>
            <p:nvPicPr>
              <p:cNvPr id="21" name="图片 27">
                <a:extLst>
                  <a:ext uri="{FF2B5EF4-FFF2-40B4-BE49-F238E27FC236}">
                    <a16:creationId xmlns:a16="http://schemas.microsoft.com/office/drawing/2014/main" id="{7DACEA33-4B67-4A6E-9A20-A068167145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2" t="248" r="21655" b="63917"/>
              <a:stretch/>
            </p:blipFill>
            <p:spPr>
              <a:xfrm rot="5256948">
                <a:off x="1183428" y="4371567"/>
                <a:ext cx="876172" cy="1870875"/>
              </a:xfrm>
              <a:prstGeom prst="rect">
                <a:avLst/>
              </a:prstGeom>
            </p:spPr>
          </p:pic>
          <p:pic>
            <p:nvPicPr>
              <p:cNvPr id="22" name="图片 25">
                <a:extLst>
                  <a:ext uri="{FF2B5EF4-FFF2-40B4-BE49-F238E27FC236}">
                    <a16:creationId xmlns:a16="http://schemas.microsoft.com/office/drawing/2014/main" id="{4E6BB4EA-59E3-4D08-9025-AA17A60F9B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06186" y="3302808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29" name="图片 26">
                <a:extLst>
                  <a:ext uri="{FF2B5EF4-FFF2-40B4-BE49-F238E27FC236}">
                    <a16:creationId xmlns:a16="http://schemas.microsoft.com/office/drawing/2014/main" id="{5EBD70E2-5142-47D7-8B4B-E8C7A3F342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97" t="66408" r="26883" b="-1222"/>
              <a:stretch/>
            </p:blipFill>
            <p:spPr>
              <a:xfrm rot="4809071">
                <a:off x="947566" y="4028224"/>
                <a:ext cx="512385" cy="1817535"/>
              </a:xfrm>
              <a:prstGeom prst="rect">
                <a:avLst/>
              </a:prstGeom>
            </p:spPr>
          </p:pic>
          <p:pic>
            <p:nvPicPr>
              <p:cNvPr id="30" name="图片 27">
                <a:extLst>
                  <a:ext uri="{FF2B5EF4-FFF2-40B4-BE49-F238E27FC236}">
                    <a16:creationId xmlns:a16="http://schemas.microsoft.com/office/drawing/2014/main" id="{4043A73E-90EE-4D9B-B4AB-A6BCFEB34E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2" t="248" r="21655" b="63917"/>
              <a:stretch/>
            </p:blipFill>
            <p:spPr>
              <a:xfrm rot="5256948">
                <a:off x="1183429" y="4077210"/>
                <a:ext cx="876172" cy="1870875"/>
              </a:xfrm>
              <a:prstGeom prst="rect">
                <a:avLst/>
              </a:prstGeom>
            </p:spPr>
          </p:pic>
          <p:pic>
            <p:nvPicPr>
              <p:cNvPr id="37" name="图片 25">
                <a:extLst>
                  <a:ext uri="{FF2B5EF4-FFF2-40B4-BE49-F238E27FC236}">
                    <a16:creationId xmlns:a16="http://schemas.microsoft.com/office/drawing/2014/main" id="{459FBE5E-CC30-4289-898A-973451BAD4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65064" y="3536915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39" name="图片 25">
                <a:extLst>
                  <a:ext uri="{FF2B5EF4-FFF2-40B4-BE49-F238E27FC236}">
                    <a16:creationId xmlns:a16="http://schemas.microsoft.com/office/drawing/2014/main" id="{16556D66-6270-4D99-8E95-2E87474124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95462" y="3801697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40" name="图片 25">
                <a:extLst>
                  <a:ext uri="{FF2B5EF4-FFF2-40B4-BE49-F238E27FC236}">
                    <a16:creationId xmlns:a16="http://schemas.microsoft.com/office/drawing/2014/main" id="{C38D8150-8374-4E28-97C1-98E4FD4F8D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385658" y="3624807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41" name="图片 25">
                <a:extLst>
                  <a:ext uri="{FF2B5EF4-FFF2-40B4-BE49-F238E27FC236}">
                    <a16:creationId xmlns:a16="http://schemas.microsoft.com/office/drawing/2014/main" id="{981FA0BD-FD0C-42F7-BE15-436C191B4C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491687" y="4037556"/>
                <a:ext cx="812842" cy="2387584"/>
              </a:xfrm>
              <a:prstGeom prst="rect">
                <a:avLst/>
              </a:prstGeom>
            </p:spPr>
          </p:pic>
          <p:pic>
            <p:nvPicPr>
              <p:cNvPr id="42" name="图片 25">
                <a:extLst>
                  <a:ext uri="{FF2B5EF4-FFF2-40B4-BE49-F238E27FC236}">
                    <a16:creationId xmlns:a16="http://schemas.microsoft.com/office/drawing/2014/main" id="{24A3548B-8C2C-401A-B9AE-ADDFC05E7B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385657" y="3833700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43" name="图片 25">
                <a:extLst>
                  <a:ext uri="{FF2B5EF4-FFF2-40B4-BE49-F238E27FC236}">
                    <a16:creationId xmlns:a16="http://schemas.microsoft.com/office/drawing/2014/main" id="{A2BC463C-3DD5-4F96-BA31-B043FE0C32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186865" y="3563091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44" name="图片 25">
                <a:extLst>
                  <a:ext uri="{FF2B5EF4-FFF2-40B4-BE49-F238E27FC236}">
                    <a16:creationId xmlns:a16="http://schemas.microsoft.com/office/drawing/2014/main" id="{CE6C18D4-0624-4C20-A8BD-57039FDD11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186865" y="3622176"/>
                <a:ext cx="673089" cy="2387584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F75312F-7B6D-484F-BD89-033D51D31C67}"/>
                </a:ext>
              </a:extLst>
            </p:cNvPr>
            <p:cNvGrpSpPr/>
            <p:nvPr/>
          </p:nvGrpSpPr>
          <p:grpSpPr>
            <a:xfrm>
              <a:off x="4494919" y="5102352"/>
              <a:ext cx="2608554" cy="1281135"/>
              <a:chOff x="-670382" y="4160055"/>
              <a:chExt cx="3227334" cy="1585036"/>
            </a:xfrm>
          </p:grpSpPr>
          <p:pic>
            <p:nvPicPr>
              <p:cNvPr id="46" name="图片 25">
                <a:extLst>
                  <a:ext uri="{FF2B5EF4-FFF2-40B4-BE49-F238E27FC236}">
                    <a16:creationId xmlns:a16="http://schemas.microsoft.com/office/drawing/2014/main" id="{79639EED-832E-4581-B265-A3841BF227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06185" y="3597165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47" name="图片 26">
                <a:extLst>
                  <a:ext uri="{FF2B5EF4-FFF2-40B4-BE49-F238E27FC236}">
                    <a16:creationId xmlns:a16="http://schemas.microsoft.com/office/drawing/2014/main" id="{C651982D-7485-46B5-B5AF-000345D070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97" t="66408" r="26883" b="-1222"/>
              <a:stretch/>
            </p:blipFill>
            <p:spPr>
              <a:xfrm rot="4809071">
                <a:off x="947565" y="4322581"/>
                <a:ext cx="512385" cy="1817535"/>
              </a:xfrm>
              <a:prstGeom prst="rect">
                <a:avLst/>
              </a:prstGeom>
            </p:spPr>
          </p:pic>
          <p:pic>
            <p:nvPicPr>
              <p:cNvPr id="48" name="图片 27">
                <a:extLst>
                  <a:ext uri="{FF2B5EF4-FFF2-40B4-BE49-F238E27FC236}">
                    <a16:creationId xmlns:a16="http://schemas.microsoft.com/office/drawing/2014/main" id="{A4C9E96E-08F9-419C-84CA-04DE5565B7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2" t="248" r="21655" b="63917"/>
              <a:stretch/>
            </p:blipFill>
            <p:spPr>
              <a:xfrm rot="5256948">
                <a:off x="1183428" y="4371567"/>
                <a:ext cx="876172" cy="1870875"/>
              </a:xfrm>
              <a:prstGeom prst="rect">
                <a:avLst/>
              </a:prstGeom>
            </p:spPr>
          </p:pic>
          <p:pic>
            <p:nvPicPr>
              <p:cNvPr id="49" name="图片 25">
                <a:extLst>
                  <a:ext uri="{FF2B5EF4-FFF2-40B4-BE49-F238E27FC236}">
                    <a16:creationId xmlns:a16="http://schemas.microsoft.com/office/drawing/2014/main" id="{4AC50013-EDB6-4CD3-B126-6B3BDCE056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06186" y="3302808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50" name="图片 26">
                <a:extLst>
                  <a:ext uri="{FF2B5EF4-FFF2-40B4-BE49-F238E27FC236}">
                    <a16:creationId xmlns:a16="http://schemas.microsoft.com/office/drawing/2014/main" id="{CFD1EAEC-D664-4297-B91F-45F28AC312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97" t="66408" r="26883" b="-1222"/>
              <a:stretch/>
            </p:blipFill>
            <p:spPr>
              <a:xfrm rot="4809071">
                <a:off x="947566" y="4028224"/>
                <a:ext cx="512385" cy="1817535"/>
              </a:xfrm>
              <a:prstGeom prst="rect">
                <a:avLst/>
              </a:prstGeom>
            </p:spPr>
          </p:pic>
          <p:pic>
            <p:nvPicPr>
              <p:cNvPr id="51" name="图片 27">
                <a:extLst>
                  <a:ext uri="{FF2B5EF4-FFF2-40B4-BE49-F238E27FC236}">
                    <a16:creationId xmlns:a16="http://schemas.microsoft.com/office/drawing/2014/main" id="{4CF44152-A6AD-4486-A68B-EECF0ECBC1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2" t="248" r="21655" b="63917"/>
              <a:stretch/>
            </p:blipFill>
            <p:spPr>
              <a:xfrm rot="5256948">
                <a:off x="1183429" y="4077210"/>
                <a:ext cx="876172" cy="1870875"/>
              </a:xfrm>
              <a:prstGeom prst="rect">
                <a:avLst/>
              </a:prstGeom>
            </p:spPr>
          </p:pic>
          <p:pic>
            <p:nvPicPr>
              <p:cNvPr id="52" name="图片 25">
                <a:extLst>
                  <a:ext uri="{FF2B5EF4-FFF2-40B4-BE49-F238E27FC236}">
                    <a16:creationId xmlns:a16="http://schemas.microsoft.com/office/drawing/2014/main" id="{4232189A-BA92-4123-9025-58E176F68F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65064" y="3536915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53" name="图片 25">
                <a:extLst>
                  <a:ext uri="{FF2B5EF4-FFF2-40B4-BE49-F238E27FC236}">
                    <a16:creationId xmlns:a16="http://schemas.microsoft.com/office/drawing/2014/main" id="{C873418B-1A65-4354-9AAD-C75475288E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95462" y="3801697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54" name="图片 25">
                <a:extLst>
                  <a:ext uri="{FF2B5EF4-FFF2-40B4-BE49-F238E27FC236}">
                    <a16:creationId xmlns:a16="http://schemas.microsoft.com/office/drawing/2014/main" id="{9E893EBB-94A1-48E6-BB33-68ED2652DD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385658" y="3624807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55" name="图片 25">
                <a:extLst>
                  <a:ext uri="{FF2B5EF4-FFF2-40B4-BE49-F238E27FC236}">
                    <a16:creationId xmlns:a16="http://schemas.microsoft.com/office/drawing/2014/main" id="{0801DF60-2C8D-4761-A751-82F4A0C54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491687" y="4037556"/>
                <a:ext cx="812842" cy="2387584"/>
              </a:xfrm>
              <a:prstGeom prst="rect">
                <a:avLst/>
              </a:prstGeom>
            </p:spPr>
          </p:pic>
          <p:pic>
            <p:nvPicPr>
              <p:cNvPr id="56" name="图片 25">
                <a:extLst>
                  <a:ext uri="{FF2B5EF4-FFF2-40B4-BE49-F238E27FC236}">
                    <a16:creationId xmlns:a16="http://schemas.microsoft.com/office/drawing/2014/main" id="{D6E34CCC-7980-4B2A-A036-11F5DAD8CB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385657" y="3833700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57" name="图片 25">
                <a:extLst>
                  <a:ext uri="{FF2B5EF4-FFF2-40B4-BE49-F238E27FC236}">
                    <a16:creationId xmlns:a16="http://schemas.microsoft.com/office/drawing/2014/main" id="{9E8DA6D8-D709-494E-AB87-5871825965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186865" y="3563091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58" name="图片 25">
                <a:extLst>
                  <a:ext uri="{FF2B5EF4-FFF2-40B4-BE49-F238E27FC236}">
                    <a16:creationId xmlns:a16="http://schemas.microsoft.com/office/drawing/2014/main" id="{868229A7-2704-4A76-8A81-90D0177E27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186865" y="3622176"/>
                <a:ext cx="673089" cy="2387584"/>
              </a:xfrm>
              <a:prstGeom prst="rect">
                <a:avLst/>
              </a:prstGeom>
            </p:spPr>
          </p:pic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DF19C3C-6D92-4B24-B790-8E148DF40790}"/>
                </a:ext>
              </a:extLst>
            </p:cNvPr>
            <p:cNvGrpSpPr/>
            <p:nvPr/>
          </p:nvGrpSpPr>
          <p:grpSpPr>
            <a:xfrm>
              <a:off x="4227323" y="5103374"/>
              <a:ext cx="2608554" cy="1281135"/>
              <a:chOff x="-670382" y="4160055"/>
              <a:chExt cx="3227334" cy="1585036"/>
            </a:xfrm>
          </p:grpSpPr>
          <p:pic>
            <p:nvPicPr>
              <p:cNvPr id="60" name="图片 25">
                <a:extLst>
                  <a:ext uri="{FF2B5EF4-FFF2-40B4-BE49-F238E27FC236}">
                    <a16:creationId xmlns:a16="http://schemas.microsoft.com/office/drawing/2014/main" id="{3E0E0115-512E-4FD5-9552-0A2A51390F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06185" y="3597165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61" name="图片 26">
                <a:extLst>
                  <a:ext uri="{FF2B5EF4-FFF2-40B4-BE49-F238E27FC236}">
                    <a16:creationId xmlns:a16="http://schemas.microsoft.com/office/drawing/2014/main" id="{77401177-A090-4674-BA8F-706AF795E7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97" t="66408" r="26883" b="-1222"/>
              <a:stretch/>
            </p:blipFill>
            <p:spPr>
              <a:xfrm rot="4809071">
                <a:off x="947565" y="4322581"/>
                <a:ext cx="512385" cy="1817535"/>
              </a:xfrm>
              <a:prstGeom prst="rect">
                <a:avLst/>
              </a:prstGeom>
            </p:spPr>
          </p:pic>
          <p:pic>
            <p:nvPicPr>
              <p:cNvPr id="62" name="图片 27">
                <a:extLst>
                  <a:ext uri="{FF2B5EF4-FFF2-40B4-BE49-F238E27FC236}">
                    <a16:creationId xmlns:a16="http://schemas.microsoft.com/office/drawing/2014/main" id="{88C8D347-8FA2-4CA7-8959-AE1D437E66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2" t="248" r="21655" b="63917"/>
              <a:stretch/>
            </p:blipFill>
            <p:spPr>
              <a:xfrm rot="5256948">
                <a:off x="1183428" y="4371567"/>
                <a:ext cx="876172" cy="1870875"/>
              </a:xfrm>
              <a:prstGeom prst="rect">
                <a:avLst/>
              </a:prstGeom>
            </p:spPr>
          </p:pic>
          <p:pic>
            <p:nvPicPr>
              <p:cNvPr id="63" name="图片 25">
                <a:extLst>
                  <a:ext uri="{FF2B5EF4-FFF2-40B4-BE49-F238E27FC236}">
                    <a16:creationId xmlns:a16="http://schemas.microsoft.com/office/drawing/2014/main" id="{5676C948-7F15-462A-BE1F-C2CC322716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06186" y="3302808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64" name="图片 26">
                <a:extLst>
                  <a:ext uri="{FF2B5EF4-FFF2-40B4-BE49-F238E27FC236}">
                    <a16:creationId xmlns:a16="http://schemas.microsoft.com/office/drawing/2014/main" id="{2136BF39-BD0B-46BC-BC86-B35531B65F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97" t="66408" r="26883" b="-1222"/>
              <a:stretch/>
            </p:blipFill>
            <p:spPr>
              <a:xfrm rot="4809071">
                <a:off x="947566" y="4028224"/>
                <a:ext cx="512385" cy="1817535"/>
              </a:xfrm>
              <a:prstGeom prst="rect">
                <a:avLst/>
              </a:prstGeom>
            </p:spPr>
          </p:pic>
          <p:pic>
            <p:nvPicPr>
              <p:cNvPr id="65" name="图片 27">
                <a:extLst>
                  <a:ext uri="{FF2B5EF4-FFF2-40B4-BE49-F238E27FC236}">
                    <a16:creationId xmlns:a16="http://schemas.microsoft.com/office/drawing/2014/main" id="{FCEE5AA2-03AE-40FB-AF66-5671924B3B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2" t="248" r="21655" b="63917"/>
              <a:stretch/>
            </p:blipFill>
            <p:spPr>
              <a:xfrm rot="5256948">
                <a:off x="1183429" y="4077210"/>
                <a:ext cx="876172" cy="1870875"/>
              </a:xfrm>
              <a:prstGeom prst="rect">
                <a:avLst/>
              </a:prstGeom>
            </p:spPr>
          </p:pic>
          <p:pic>
            <p:nvPicPr>
              <p:cNvPr id="66" name="图片 25">
                <a:extLst>
                  <a:ext uri="{FF2B5EF4-FFF2-40B4-BE49-F238E27FC236}">
                    <a16:creationId xmlns:a16="http://schemas.microsoft.com/office/drawing/2014/main" id="{202D415D-7C6A-4FF7-9BA5-FA5D058DAA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65064" y="3536915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67" name="图片 25">
                <a:extLst>
                  <a:ext uri="{FF2B5EF4-FFF2-40B4-BE49-F238E27FC236}">
                    <a16:creationId xmlns:a16="http://schemas.microsoft.com/office/drawing/2014/main" id="{629F7F6A-F7AA-4663-B8D7-4B1DE2985E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95462" y="3801697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68" name="图片 25">
                <a:extLst>
                  <a:ext uri="{FF2B5EF4-FFF2-40B4-BE49-F238E27FC236}">
                    <a16:creationId xmlns:a16="http://schemas.microsoft.com/office/drawing/2014/main" id="{5BAB132F-DD72-4465-88B3-5DED11748F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385658" y="3624807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69" name="图片 25">
                <a:extLst>
                  <a:ext uri="{FF2B5EF4-FFF2-40B4-BE49-F238E27FC236}">
                    <a16:creationId xmlns:a16="http://schemas.microsoft.com/office/drawing/2014/main" id="{A781E8F1-F21E-45FE-AB39-54CB570F79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491687" y="4037556"/>
                <a:ext cx="812842" cy="2387584"/>
              </a:xfrm>
              <a:prstGeom prst="rect">
                <a:avLst/>
              </a:prstGeom>
            </p:spPr>
          </p:pic>
          <p:pic>
            <p:nvPicPr>
              <p:cNvPr id="70" name="图片 25">
                <a:extLst>
                  <a:ext uri="{FF2B5EF4-FFF2-40B4-BE49-F238E27FC236}">
                    <a16:creationId xmlns:a16="http://schemas.microsoft.com/office/drawing/2014/main" id="{8AB62F9D-D12D-4458-81C4-975053D636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385657" y="3833700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71" name="图片 25">
                <a:extLst>
                  <a:ext uri="{FF2B5EF4-FFF2-40B4-BE49-F238E27FC236}">
                    <a16:creationId xmlns:a16="http://schemas.microsoft.com/office/drawing/2014/main" id="{41402F6B-D60E-4170-A84E-D2DB4BE0A4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186865" y="3563091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72" name="图片 25">
                <a:extLst>
                  <a:ext uri="{FF2B5EF4-FFF2-40B4-BE49-F238E27FC236}">
                    <a16:creationId xmlns:a16="http://schemas.microsoft.com/office/drawing/2014/main" id="{86701B76-D3CD-4888-889B-68C9E6BDD2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186865" y="3622176"/>
                <a:ext cx="673089" cy="238758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087521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1 -0.02778 " pathEditMode="relative" rAng="0" ptsTypes="AA">
                                      <p:cBhvr>
                                        <p:cTn id="5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B13FEC-AA05-4608-80C2-11D3A12237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5" name="Google Shape;2319;p69">
            <a:extLst>
              <a:ext uri="{FF2B5EF4-FFF2-40B4-BE49-F238E27FC236}">
                <a16:creationId xmlns:a16="http://schemas.microsoft.com/office/drawing/2014/main" id="{6FB9A3C5-61A3-42B1-B402-0EE17D893030}"/>
              </a:ext>
            </a:extLst>
          </p:cNvPr>
          <p:cNvSpPr/>
          <p:nvPr/>
        </p:nvSpPr>
        <p:spPr>
          <a:xfrm>
            <a:off x="281248" y="297526"/>
            <a:ext cx="1409921" cy="76631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glow>
              <a:schemeClr val="bg1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1" name="Google Shape;2319;p69">
            <a:extLst>
              <a:ext uri="{FF2B5EF4-FFF2-40B4-BE49-F238E27FC236}">
                <a16:creationId xmlns:a16="http://schemas.microsoft.com/office/drawing/2014/main" id="{532DA17A-D8D9-4F30-9730-227189DA04E5}"/>
              </a:ext>
            </a:extLst>
          </p:cNvPr>
          <p:cNvSpPr/>
          <p:nvPr/>
        </p:nvSpPr>
        <p:spPr>
          <a:xfrm>
            <a:off x="8230258" y="-333826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glow>
              <a:schemeClr val="bg1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" name="Google Shape;2319;p69">
            <a:extLst>
              <a:ext uri="{FF2B5EF4-FFF2-40B4-BE49-F238E27FC236}">
                <a16:creationId xmlns:a16="http://schemas.microsoft.com/office/drawing/2014/main" id="{AEADBA1E-B7CC-4752-AB1A-0040468992C7}"/>
              </a:ext>
            </a:extLst>
          </p:cNvPr>
          <p:cNvSpPr/>
          <p:nvPr/>
        </p:nvSpPr>
        <p:spPr>
          <a:xfrm>
            <a:off x="3193422" y="766780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glow>
              <a:schemeClr val="bg1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6" name="Google Shape;2319;p69">
            <a:extLst>
              <a:ext uri="{FF2B5EF4-FFF2-40B4-BE49-F238E27FC236}">
                <a16:creationId xmlns:a16="http://schemas.microsoft.com/office/drawing/2014/main" id="{E30DA691-CC2E-4016-B4B0-71E38F16B752}"/>
              </a:ext>
            </a:extLst>
          </p:cNvPr>
          <p:cNvSpPr/>
          <p:nvPr/>
        </p:nvSpPr>
        <p:spPr>
          <a:xfrm>
            <a:off x="6148818" y="3525845"/>
            <a:ext cx="2680841" cy="141182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glow>
              <a:schemeClr val="bg1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F991080-76BD-448E-AD8C-B50D2E984642}"/>
              </a:ext>
            </a:extLst>
          </p:cNvPr>
          <p:cNvSpPr/>
          <p:nvPr/>
        </p:nvSpPr>
        <p:spPr>
          <a:xfrm>
            <a:off x="9819427" y="-1476643"/>
            <a:ext cx="3832239" cy="3638350"/>
          </a:xfrm>
          <a:prstGeom prst="ellipse">
            <a:avLst/>
          </a:prstGeom>
          <a:solidFill>
            <a:srgbClr val="FED000">
              <a:alpha val="32000"/>
            </a:srgbClr>
          </a:solidFill>
          <a:ln>
            <a:noFill/>
          </a:ln>
          <a:effectLst>
            <a:glow rad="1905000">
              <a:schemeClr val="accent4">
                <a:lumMod val="40000"/>
                <a:lumOff val="60000"/>
                <a:alpha val="71000"/>
              </a:schemeClr>
            </a:glow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3D1644-64AA-4680-819C-186137064647}"/>
              </a:ext>
            </a:extLst>
          </p:cNvPr>
          <p:cNvSpPr/>
          <p:nvPr/>
        </p:nvSpPr>
        <p:spPr>
          <a:xfrm>
            <a:off x="10613487" y="-762865"/>
            <a:ext cx="2266918" cy="2129406"/>
          </a:xfrm>
          <a:prstGeom prst="ellipse">
            <a:avLst/>
          </a:prstGeom>
          <a:solidFill>
            <a:srgbClr val="FED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7B6B2E-B264-4AB2-AAF3-579F0DFA2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00" b="77200" l="17000" r="93222">
                        <a14:foregroundMark x1="24333" y1="67400" x2="31363" y2="68574"/>
                        <a14:foregroundMark x1="17111" y1="69200" x2="20556" y2="69200"/>
                        <a14:foregroundMark x1="65454" y1="75228" x2="66667" y2="75200"/>
                        <a14:foregroundMark x1="58111" y1="75400" x2="60333" y2="75348"/>
                        <a14:foregroundMark x1="82556" y1="54200" x2="85825" y2="61095"/>
                        <a14:foregroundMark x1="34667" y1="69400" x2="37111" y2="71600"/>
                        <a14:foregroundMark x1="31778" y1="70000" x2="36444" y2="68000"/>
                        <a14:foregroundMark x1="32000" y1="69000" x2="33667" y2="72000"/>
                        <a14:foregroundMark x1="19556" y1="71200" x2="30111" y2="71600"/>
                        <a14:foregroundMark x1="30111" y1="71600" x2="37556" y2="71000"/>
                        <a14:foregroundMark x1="37556" y1="71000" x2="37556" y2="71000"/>
                        <a14:foregroundMark x1="25111" y1="75400" x2="52000" y2="70600"/>
                        <a14:foregroundMark x1="38444" y1="74600" x2="52444" y2="77200"/>
                        <a14:foregroundMark x1="52444" y1="77200" x2="53333" y2="77000"/>
                        <a14:foregroundMark x1="85134" y1="64679" x2="85667" y2="64400"/>
                        <a14:foregroundMark x1="63889" y1="75800" x2="74198" y2="70403"/>
                        <a14:foregroundMark x1="85667" y1="64400" x2="85667" y2="64200"/>
                        <a14:foregroundMark x1="83752" y1="68675" x2="86000" y2="67600"/>
                        <a14:foregroundMark x1="89083" y1="64469" x2="90333" y2="63200"/>
                        <a14:foregroundMark x1="86000" y1="67600" x2="86262" y2="67334"/>
                        <a14:foregroundMark x1="90333" y1="63200" x2="90000" y2="62800"/>
                        <a14:foregroundMark x1="90778" y1="63400" x2="91111" y2="68200"/>
                        <a14:foregroundMark x1="91000" y1="60800" x2="93222" y2="68600"/>
                        <a14:foregroundMark x1="60333" y1="76600" x2="73531" y2="72400"/>
                        <a14:foregroundMark x1="82317" y1="72822" x2="83111" y2="72600"/>
                        <a14:foregroundMark x1="76153" y1="74549" x2="81827" y2="72960"/>
                        <a14:foregroundMark x1="68111" y1="76800" x2="72558" y2="75555"/>
                        <a14:foregroundMark x1="83111" y1="72600" x2="84444" y2="72800"/>
                        <a14:foregroundMark x1="80111" y1="75200" x2="86000" y2="75400"/>
                        <a14:foregroundMark x1="86000" y1="75400" x2="91556" y2="74600"/>
                        <a14:foregroundMark x1="91556" y1="74600" x2="91556" y2="74400"/>
                        <a14:foregroundMark x1="75444" y1="69400" x2="83778" y2="67000"/>
                        <a14:foregroundMark x1="74111" y1="70000" x2="77000" y2="72000"/>
                        <a14:foregroundMark x1="75000" y1="69200" x2="79444" y2="70400"/>
                        <a14:foregroundMark x1="79444" y1="70400" x2="84000" y2="70000"/>
                        <a14:foregroundMark x1="84000" y1="70000" x2="84111" y2="70000"/>
                        <a14:foregroundMark x1="83667" y1="69000" x2="85778" y2="68200"/>
                        <a14:foregroundMark x1="87778" y1="62000" x2="87778" y2="66600"/>
                        <a14:backgroundMark x1="62111" y1="66000" x2="63444" y2="65800"/>
                        <a14:backgroundMark x1="60778" y1="66800" x2="63222" y2="67000"/>
                        <a14:backgroundMark x1="61111" y1="73600" x2="61259" y2="73689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51841" r="58689" b="21402"/>
          <a:stretch/>
        </p:blipFill>
        <p:spPr>
          <a:xfrm>
            <a:off x="-149268" y="3008349"/>
            <a:ext cx="4396450" cy="252486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93590C-E190-4413-88D5-546130CE1B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00" b="77200" l="17000" r="93222">
                        <a14:foregroundMark x1="24333" y1="67400" x2="31363" y2="68574"/>
                        <a14:foregroundMark x1="17111" y1="69200" x2="20556" y2="69200"/>
                        <a14:foregroundMark x1="65454" y1="75228" x2="66667" y2="75200"/>
                        <a14:foregroundMark x1="58111" y1="75400" x2="60333" y2="75348"/>
                        <a14:foregroundMark x1="82556" y1="54200" x2="85825" y2="61095"/>
                        <a14:foregroundMark x1="34667" y1="69400" x2="37111" y2="71600"/>
                        <a14:foregroundMark x1="31778" y1="70000" x2="36444" y2="68000"/>
                        <a14:foregroundMark x1="32000" y1="69000" x2="33667" y2="72000"/>
                        <a14:foregroundMark x1="19556" y1="71200" x2="30111" y2="71600"/>
                        <a14:foregroundMark x1="30111" y1="71600" x2="37556" y2="71000"/>
                        <a14:foregroundMark x1="37556" y1="71000" x2="37556" y2="71000"/>
                        <a14:foregroundMark x1="25111" y1="75400" x2="52000" y2="70600"/>
                        <a14:foregroundMark x1="38444" y1="74600" x2="52444" y2="77200"/>
                        <a14:foregroundMark x1="52444" y1="77200" x2="53333" y2="77000"/>
                        <a14:foregroundMark x1="85134" y1="64679" x2="85667" y2="64400"/>
                        <a14:foregroundMark x1="63889" y1="75800" x2="74198" y2="70403"/>
                        <a14:foregroundMark x1="85667" y1="64400" x2="85667" y2="64200"/>
                        <a14:foregroundMark x1="83752" y1="68675" x2="86000" y2="67600"/>
                        <a14:foregroundMark x1="89083" y1="64469" x2="90333" y2="63200"/>
                        <a14:foregroundMark x1="86000" y1="67600" x2="86262" y2="67334"/>
                        <a14:foregroundMark x1="90333" y1="63200" x2="90000" y2="62800"/>
                        <a14:foregroundMark x1="90778" y1="63400" x2="91111" y2="68200"/>
                        <a14:foregroundMark x1="91000" y1="60800" x2="93222" y2="68600"/>
                        <a14:foregroundMark x1="60333" y1="76600" x2="73531" y2="72400"/>
                        <a14:foregroundMark x1="82317" y1="72822" x2="83111" y2="72600"/>
                        <a14:foregroundMark x1="76153" y1="74549" x2="81827" y2="72960"/>
                        <a14:foregroundMark x1="68111" y1="76800" x2="72558" y2="75555"/>
                        <a14:foregroundMark x1="83111" y1="72600" x2="84444" y2="72800"/>
                        <a14:foregroundMark x1="80111" y1="75200" x2="86000" y2="75400"/>
                        <a14:foregroundMark x1="86000" y1="75400" x2="91556" y2="74600"/>
                        <a14:foregroundMark x1="91556" y1="74600" x2="91556" y2="74400"/>
                        <a14:foregroundMark x1="75444" y1="69400" x2="83778" y2="67000"/>
                        <a14:foregroundMark x1="74111" y1="70000" x2="77000" y2="72000"/>
                        <a14:foregroundMark x1="75000" y1="69200" x2="79444" y2="70400"/>
                        <a14:foregroundMark x1="79444" y1="70400" x2="84000" y2="70000"/>
                        <a14:foregroundMark x1="84000" y1="70000" x2="84111" y2="70000"/>
                        <a14:foregroundMark x1="83667" y1="69000" x2="85778" y2="68200"/>
                        <a14:foregroundMark x1="87778" y1="62000" x2="87778" y2="66600"/>
                        <a14:backgroundMark x1="62111" y1="66000" x2="63444" y2="65800"/>
                        <a14:backgroundMark x1="60778" y1="66800" x2="63222" y2="67000"/>
                        <a14:backgroundMark x1="61111" y1="73600" x2="61259" y2="73689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14" t="51841" r="38029" b="21402"/>
          <a:stretch/>
        </p:blipFill>
        <p:spPr>
          <a:xfrm>
            <a:off x="4008474" y="2906212"/>
            <a:ext cx="3601985" cy="252486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1AE3B76-547B-4F5B-8D03-38F7F15770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00" b="77200" l="17000" r="93222">
                        <a14:foregroundMark x1="24333" y1="67400" x2="31363" y2="68574"/>
                        <a14:foregroundMark x1="17111" y1="69200" x2="20556" y2="69200"/>
                        <a14:foregroundMark x1="65454" y1="75228" x2="66667" y2="75200"/>
                        <a14:foregroundMark x1="58111" y1="75400" x2="60333" y2="75348"/>
                        <a14:foregroundMark x1="82556" y1="54200" x2="85825" y2="61095"/>
                        <a14:foregroundMark x1="34667" y1="69400" x2="37111" y2="71600"/>
                        <a14:foregroundMark x1="31778" y1="70000" x2="36444" y2="68000"/>
                        <a14:foregroundMark x1="32000" y1="69000" x2="33667" y2="72000"/>
                        <a14:foregroundMark x1="19556" y1="71200" x2="30111" y2="71600"/>
                        <a14:foregroundMark x1="30111" y1="71600" x2="37556" y2="71000"/>
                        <a14:foregroundMark x1="37556" y1="71000" x2="37556" y2="71000"/>
                        <a14:foregroundMark x1="25111" y1="75400" x2="52000" y2="70600"/>
                        <a14:foregroundMark x1="38444" y1="74600" x2="52444" y2="77200"/>
                        <a14:foregroundMark x1="52444" y1="77200" x2="53333" y2="77000"/>
                        <a14:foregroundMark x1="85134" y1="64679" x2="85667" y2="64400"/>
                        <a14:foregroundMark x1="63889" y1="75800" x2="74198" y2="70403"/>
                        <a14:foregroundMark x1="85667" y1="64400" x2="85667" y2="64200"/>
                        <a14:foregroundMark x1="83752" y1="68675" x2="86000" y2="67600"/>
                        <a14:foregroundMark x1="89083" y1="64469" x2="90333" y2="63200"/>
                        <a14:foregroundMark x1="86000" y1="67600" x2="86262" y2="67334"/>
                        <a14:foregroundMark x1="90333" y1="63200" x2="90000" y2="62800"/>
                        <a14:foregroundMark x1="90778" y1="63400" x2="91111" y2="68200"/>
                        <a14:foregroundMark x1="91000" y1="60800" x2="93222" y2="68600"/>
                        <a14:foregroundMark x1="60333" y1="76600" x2="73531" y2="72400"/>
                        <a14:foregroundMark x1="82317" y1="72822" x2="83111" y2="72600"/>
                        <a14:foregroundMark x1="76153" y1="74549" x2="81827" y2="72960"/>
                        <a14:foregroundMark x1="68111" y1="76800" x2="72558" y2="75555"/>
                        <a14:foregroundMark x1="83111" y1="72600" x2="84444" y2="72800"/>
                        <a14:foregroundMark x1="80111" y1="75200" x2="86000" y2="75400"/>
                        <a14:foregroundMark x1="86000" y1="75400" x2="91556" y2="74600"/>
                        <a14:foregroundMark x1="91556" y1="74600" x2="91556" y2="74400"/>
                        <a14:foregroundMark x1="75444" y1="69400" x2="83778" y2="67000"/>
                        <a14:foregroundMark x1="74111" y1="70000" x2="77000" y2="72000"/>
                        <a14:foregroundMark x1="75000" y1="69200" x2="79444" y2="70400"/>
                        <a14:foregroundMark x1="79444" y1="70400" x2="84000" y2="70000"/>
                        <a14:foregroundMark x1="84000" y1="70000" x2="84111" y2="70000"/>
                        <a14:foregroundMark x1="83667" y1="69000" x2="85778" y2="68200"/>
                        <a14:foregroundMark x1="87778" y1="62000" x2="87778" y2="66600"/>
                        <a14:backgroundMark x1="62111" y1="66000" x2="63444" y2="65800"/>
                        <a14:backgroundMark x1="60778" y1="66800" x2="63222" y2="67000"/>
                        <a14:backgroundMark x1="61111" y1="73600" x2="61259" y2="73689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02" t="51841" r="7500" b="21402"/>
          <a:stretch/>
        </p:blipFill>
        <p:spPr>
          <a:xfrm>
            <a:off x="7446854" y="3625021"/>
            <a:ext cx="4745146" cy="252486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FCC122-4E59-446C-80D9-A80C5B4896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00" b="67000" l="0" r="8222">
                        <a14:foregroundMark x1="111" y1="57600" x2="1667" y2="61800"/>
                        <a14:foregroundMark x1="3000" y1="65200" x2="3222" y2="670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954" r="90625" b="31468"/>
          <a:stretch/>
        </p:blipFill>
        <p:spPr>
          <a:xfrm>
            <a:off x="160130" y="2905012"/>
            <a:ext cx="979642" cy="1804381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5C983FD-EB97-4FA9-923A-33B74BE69B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/>
        </p:blipFill>
        <p:spPr>
          <a:xfrm>
            <a:off x="6694395" y="4559103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8B007D-B3E8-4F0D-98BF-FF9795653D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/>
        </p:blipFill>
        <p:spPr>
          <a:xfrm>
            <a:off x="0" y="4327465"/>
            <a:ext cx="9673626" cy="252486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9EF83CC-713C-44A4-AF24-C5EAF372AA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00" b="78000" l="59667" r="98556">
                        <a14:foregroundMark x1="61556" y1="73200" x2="62000" y2="70800"/>
                        <a14:foregroundMark x1="59667" y1="72600" x2="61111" y2="74400"/>
                        <a14:foregroundMark x1="98000" y1="61400" x2="98556" y2="66000"/>
                        <a14:backgroundMark x1="68222" y1="68600" x2="76444" y2="61000"/>
                        <a14:backgroundMark x1="76444" y1="61000" x2="76444" y2="610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19" t="55251" r="-1" b="19294"/>
          <a:stretch/>
        </p:blipFill>
        <p:spPr>
          <a:xfrm>
            <a:off x="8327244" y="3824044"/>
            <a:ext cx="3806580" cy="187512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55DD4F3-594F-4DAD-B0C3-C806E34F67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00" b="78000" l="59667" r="98556">
                        <a14:foregroundMark x1="61556" y1="73200" x2="62000" y2="70800"/>
                        <a14:foregroundMark x1="59667" y1="72600" x2="61111" y2="74400"/>
                        <a14:foregroundMark x1="98000" y1="61400" x2="98556" y2="66000"/>
                        <a14:backgroundMark x1="68222" y1="68600" x2="76444" y2="61000"/>
                        <a14:backgroundMark x1="76444" y1="61000" x2="76444" y2="610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33" t="55251" r="31397" b="19294"/>
          <a:stretch/>
        </p:blipFill>
        <p:spPr>
          <a:xfrm>
            <a:off x="7066016" y="3785364"/>
            <a:ext cx="1261228" cy="180043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BF0AF0F9-FC1F-4BE8-992E-DF405D310E47}"/>
              </a:ext>
            </a:extLst>
          </p:cNvPr>
          <p:cNvSpPr/>
          <p:nvPr/>
        </p:nvSpPr>
        <p:spPr>
          <a:xfrm>
            <a:off x="10989128" y="-460162"/>
            <a:ext cx="1524000" cy="1524000"/>
          </a:xfrm>
          <a:prstGeom prst="ellipse">
            <a:avLst/>
          </a:pr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868F716-390E-46C6-86CF-6640DF0978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4" t="55184" r="22473" b="-1014"/>
          <a:stretch/>
        </p:blipFill>
        <p:spPr>
          <a:xfrm>
            <a:off x="7146961" y="46671"/>
            <a:ext cx="1343719" cy="145433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671FE27-C098-4737-8DC8-EA045CBEB25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7" b="54170"/>
          <a:stretch/>
        </p:blipFill>
        <p:spPr>
          <a:xfrm rot="6872548">
            <a:off x="7480640" y="3526826"/>
            <a:ext cx="1343719" cy="145433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CF8404B-4600-4ACF-BF0F-E8A6B8AD8C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7" b="54170"/>
          <a:stretch/>
        </p:blipFill>
        <p:spPr>
          <a:xfrm rot="3908138" flipH="1">
            <a:off x="-71920" y="489722"/>
            <a:ext cx="1443745" cy="1562596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59BF743B-9CA5-4110-8FBD-FADE748174F6}"/>
              </a:ext>
            </a:extLst>
          </p:cNvPr>
          <p:cNvGrpSpPr/>
          <p:nvPr/>
        </p:nvGrpSpPr>
        <p:grpSpPr>
          <a:xfrm>
            <a:off x="1203783" y="1044631"/>
            <a:ext cx="10240966" cy="1659240"/>
            <a:chOff x="387313" y="473408"/>
            <a:chExt cx="6435833" cy="1563726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8DB7F839-5E8B-4BFC-B74F-F4C2D5B77696}"/>
                </a:ext>
              </a:extLst>
            </p:cNvPr>
            <p:cNvSpPr/>
            <p:nvPr/>
          </p:nvSpPr>
          <p:spPr>
            <a:xfrm>
              <a:off x="508714" y="623105"/>
              <a:ext cx="6314432" cy="1414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0BDC6C3-A469-4189-A696-61ED86B195E5}"/>
                </a:ext>
              </a:extLst>
            </p:cNvPr>
            <p:cNvSpPr/>
            <p:nvPr/>
          </p:nvSpPr>
          <p:spPr>
            <a:xfrm>
              <a:off x="387313" y="473408"/>
              <a:ext cx="6314432" cy="1414029"/>
            </a:xfrm>
            <a:custGeom>
              <a:avLst/>
              <a:gdLst>
                <a:gd name="connsiteX0" fmla="*/ 0 w 6314432"/>
                <a:gd name="connsiteY0" fmla="*/ 235675 h 1414029"/>
                <a:gd name="connsiteX1" fmla="*/ 235675 w 6314432"/>
                <a:gd name="connsiteY1" fmla="*/ 0 h 1414029"/>
                <a:gd name="connsiteX2" fmla="*/ 1001768 w 6314432"/>
                <a:gd name="connsiteY2" fmla="*/ 0 h 1414029"/>
                <a:gd name="connsiteX3" fmla="*/ 1592568 w 6314432"/>
                <a:gd name="connsiteY3" fmla="*/ 0 h 1414029"/>
                <a:gd name="connsiteX4" fmla="*/ 2124938 w 6314432"/>
                <a:gd name="connsiteY4" fmla="*/ 0 h 1414029"/>
                <a:gd name="connsiteX5" fmla="*/ 2832599 w 6314432"/>
                <a:gd name="connsiteY5" fmla="*/ 0 h 1414029"/>
                <a:gd name="connsiteX6" fmla="*/ 3423400 w 6314432"/>
                <a:gd name="connsiteY6" fmla="*/ 0 h 1414029"/>
                <a:gd name="connsiteX7" fmla="*/ 4189492 w 6314432"/>
                <a:gd name="connsiteY7" fmla="*/ 0 h 1414029"/>
                <a:gd name="connsiteX8" fmla="*/ 4721862 w 6314432"/>
                <a:gd name="connsiteY8" fmla="*/ 0 h 1414029"/>
                <a:gd name="connsiteX9" fmla="*/ 5487955 w 6314432"/>
                <a:gd name="connsiteY9" fmla="*/ 0 h 1414029"/>
                <a:gd name="connsiteX10" fmla="*/ 6078755 w 6314432"/>
                <a:gd name="connsiteY10" fmla="*/ 0 h 1414029"/>
                <a:gd name="connsiteX11" fmla="*/ 6314432 w 6314432"/>
                <a:gd name="connsiteY11" fmla="*/ 235675 h 1414029"/>
                <a:gd name="connsiteX12" fmla="*/ 6314432 w 6314432"/>
                <a:gd name="connsiteY12" fmla="*/ 716440 h 1414029"/>
                <a:gd name="connsiteX13" fmla="*/ 6314432 w 6314432"/>
                <a:gd name="connsiteY13" fmla="*/ 1178352 h 1414029"/>
                <a:gd name="connsiteX14" fmla="*/ 6078755 w 6314432"/>
                <a:gd name="connsiteY14" fmla="*/ 1414029 h 1414029"/>
                <a:gd name="connsiteX15" fmla="*/ 5429524 w 6314432"/>
                <a:gd name="connsiteY15" fmla="*/ 1414029 h 1414029"/>
                <a:gd name="connsiteX16" fmla="*/ 4663431 w 6314432"/>
                <a:gd name="connsiteY16" fmla="*/ 1414029 h 1414029"/>
                <a:gd name="connsiteX17" fmla="*/ 4014200 w 6314432"/>
                <a:gd name="connsiteY17" fmla="*/ 1414029 h 1414029"/>
                <a:gd name="connsiteX18" fmla="*/ 3781970 w 6314432"/>
                <a:gd name="connsiteY18" fmla="*/ 1414029 h 1414029"/>
                <a:gd name="connsiteX19" fmla="*/ 3540261 w 6314432"/>
                <a:gd name="connsiteY19" fmla="*/ 1414029 h 1414029"/>
                <a:gd name="connsiteX20" fmla="*/ 3007892 w 6314432"/>
                <a:gd name="connsiteY20" fmla="*/ 1414029 h 1414029"/>
                <a:gd name="connsiteX21" fmla="*/ 2241799 w 6314432"/>
                <a:gd name="connsiteY21" fmla="*/ 1414029 h 1414029"/>
                <a:gd name="connsiteX22" fmla="*/ 1592568 w 6314432"/>
                <a:gd name="connsiteY22" fmla="*/ 1414029 h 1414029"/>
                <a:gd name="connsiteX23" fmla="*/ 1060199 w 6314432"/>
                <a:gd name="connsiteY23" fmla="*/ 1414029 h 1414029"/>
                <a:gd name="connsiteX24" fmla="*/ 235675 w 6314432"/>
                <a:gd name="connsiteY24" fmla="*/ 1414029 h 1414029"/>
                <a:gd name="connsiteX25" fmla="*/ 0 w 6314432"/>
                <a:gd name="connsiteY25" fmla="*/ 1178352 h 1414029"/>
                <a:gd name="connsiteX26" fmla="*/ 0 w 6314432"/>
                <a:gd name="connsiteY26" fmla="*/ 707014 h 1414029"/>
                <a:gd name="connsiteX27" fmla="*/ 0 w 6314432"/>
                <a:gd name="connsiteY27" fmla="*/ 235675 h 141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14432" h="1414029" extrusionOk="0">
                  <a:moveTo>
                    <a:pt x="0" y="235675"/>
                  </a:moveTo>
                  <a:cubicBezTo>
                    <a:pt x="-31533" y="80955"/>
                    <a:pt x="74555" y="12774"/>
                    <a:pt x="235675" y="0"/>
                  </a:cubicBezTo>
                  <a:cubicBezTo>
                    <a:pt x="574287" y="24533"/>
                    <a:pt x="677355" y="34586"/>
                    <a:pt x="1001768" y="0"/>
                  </a:cubicBezTo>
                  <a:cubicBezTo>
                    <a:pt x="1262836" y="-14942"/>
                    <a:pt x="1379845" y="13856"/>
                    <a:pt x="1592568" y="0"/>
                  </a:cubicBezTo>
                  <a:cubicBezTo>
                    <a:pt x="1777206" y="-9915"/>
                    <a:pt x="2023960" y="6226"/>
                    <a:pt x="2124938" y="0"/>
                  </a:cubicBezTo>
                  <a:cubicBezTo>
                    <a:pt x="2295650" y="13709"/>
                    <a:pt x="2611039" y="-126973"/>
                    <a:pt x="2832599" y="0"/>
                  </a:cubicBezTo>
                  <a:cubicBezTo>
                    <a:pt x="3070605" y="200"/>
                    <a:pt x="3174563" y="-5730"/>
                    <a:pt x="3423400" y="0"/>
                  </a:cubicBezTo>
                  <a:cubicBezTo>
                    <a:pt x="3654589" y="-27464"/>
                    <a:pt x="3941649" y="4919"/>
                    <a:pt x="4189492" y="0"/>
                  </a:cubicBezTo>
                  <a:cubicBezTo>
                    <a:pt x="4441140" y="58253"/>
                    <a:pt x="4546863" y="15447"/>
                    <a:pt x="4721862" y="0"/>
                  </a:cubicBezTo>
                  <a:cubicBezTo>
                    <a:pt x="4869075" y="-19998"/>
                    <a:pt x="5218160" y="55089"/>
                    <a:pt x="5487955" y="0"/>
                  </a:cubicBezTo>
                  <a:cubicBezTo>
                    <a:pt x="5807552" y="-3449"/>
                    <a:pt x="5838167" y="27135"/>
                    <a:pt x="6078755" y="0"/>
                  </a:cubicBezTo>
                  <a:cubicBezTo>
                    <a:pt x="6227783" y="48521"/>
                    <a:pt x="6329401" y="95058"/>
                    <a:pt x="6314432" y="235675"/>
                  </a:cubicBezTo>
                  <a:cubicBezTo>
                    <a:pt x="6316789" y="417242"/>
                    <a:pt x="6302999" y="509999"/>
                    <a:pt x="6314432" y="716440"/>
                  </a:cubicBezTo>
                  <a:cubicBezTo>
                    <a:pt x="6326525" y="888744"/>
                    <a:pt x="6287486" y="1020249"/>
                    <a:pt x="6314432" y="1178352"/>
                  </a:cubicBezTo>
                  <a:cubicBezTo>
                    <a:pt x="6306219" y="1285601"/>
                    <a:pt x="6187060" y="1375844"/>
                    <a:pt x="6078755" y="1414029"/>
                  </a:cubicBezTo>
                  <a:cubicBezTo>
                    <a:pt x="5796509" y="1358303"/>
                    <a:pt x="5651517" y="1407384"/>
                    <a:pt x="5429524" y="1414029"/>
                  </a:cubicBezTo>
                  <a:cubicBezTo>
                    <a:pt x="5166465" y="1485909"/>
                    <a:pt x="4983192" y="1500924"/>
                    <a:pt x="4663431" y="1414029"/>
                  </a:cubicBezTo>
                  <a:cubicBezTo>
                    <a:pt x="4402720" y="1435354"/>
                    <a:pt x="4296511" y="1398520"/>
                    <a:pt x="4014200" y="1414029"/>
                  </a:cubicBezTo>
                  <a:cubicBezTo>
                    <a:pt x="3956674" y="1442663"/>
                    <a:pt x="3836698" y="1427860"/>
                    <a:pt x="3781970" y="1414029"/>
                  </a:cubicBezTo>
                  <a:cubicBezTo>
                    <a:pt x="3714327" y="1412246"/>
                    <a:pt x="3584443" y="1424620"/>
                    <a:pt x="3540261" y="1414029"/>
                  </a:cubicBezTo>
                  <a:cubicBezTo>
                    <a:pt x="3418226" y="1379390"/>
                    <a:pt x="3100169" y="1394880"/>
                    <a:pt x="3007892" y="1414029"/>
                  </a:cubicBezTo>
                  <a:cubicBezTo>
                    <a:pt x="2936082" y="1476143"/>
                    <a:pt x="2511183" y="1530603"/>
                    <a:pt x="2241799" y="1414029"/>
                  </a:cubicBezTo>
                  <a:cubicBezTo>
                    <a:pt x="1923096" y="1475932"/>
                    <a:pt x="1790381" y="1359471"/>
                    <a:pt x="1592568" y="1414029"/>
                  </a:cubicBezTo>
                  <a:cubicBezTo>
                    <a:pt x="1402049" y="1438600"/>
                    <a:pt x="1272954" y="1377575"/>
                    <a:pt x="1060199" y="1414029"/>
                  </a:cubicBezTo>
                  <a:cubicBezTo>
                    <a:pt x="928959" y="1474825"/>
                    <a:pt x="404281" y="1432415"/>
                    <a:pt x="235675" y="1414029"/>
                  </a:cubicBezTo>
                  <a:cubicBezTo>
                    <a:pt x="64460" y="1468506"/>
                    <a:pt x="2907" y="1289656"/>
                    <a:pt x="0" y="1178352"/>
                  </a:cubicBezTo>
                  <a:cubicBezTo>
                    <a:pt x="51043" y="971570"/>
                    <a:pt x="29638" y="809382"/>
                    <a:pt x="0" y="707014"/>
                  </a:cubicBezTo>
                  <a:cubicBezTo>
                    <a:pt x="-29380" y="546722"/>
                    <a:pt x="16690" y="382541"/>
                    <a:pt x="0" y="235675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0047788"/>
                        <a:gd name="connsiteY0" fmla="*/ 250071 h 1500399"/>
                        <a:gd name="connsiteX1" fmla="*/ 375017 w 10047788"/>
                        <a:gd name="connsiteY1" fmla="*/ 0 h 1500399"/>
                        <a:gd name="connsiteX2" fmla="*/ 1594056 w 10047788"/>
                        <a:gd name="connsiteY2" fmla="*/ 0 h 1500399"/>
                        <a:gd name="connsiteX3" fmla="*/ 2534162 w 10047788"/>
                        <a:gd name="connsiteY3" fmla="*/ 0 h 1500399"/>
                        <a:gd name="connsiteX4" fmla="*/ 3381291 w 10047788"/>
                        <a:gd name="connsiteY4" fmla="*/ 0 h 1500399"/>
                        <a:gd name="connsiteX5" fmla="*/ 4507351 w 10047788"/>
                        <a:gd name="connsiteY5" fmla="*/ 0 h 1500399"/>
                        <a:gd name="connsiteX6" fmla="*/ 5447458 w 10047788"/>
                        <a:gd name="connsiteY6" fmla="*/ 0 h 1500399"/>
                        <a:gd name="connsiteX7" fmla="*/ 6666496 w 10047788"/>
                        <a:gd name="connsiteY7" fmla="*/ 0 h 1500399"/>
                        <a:gd name="connsiteX8" fmla="*/ 7513625 w 10047788"/>
                        <a:gd name="connsiteY8" fmla="*/ 0 h 1500399"/>
                        <a:gd name="connsiteX9" fmla="*/ 8732664 w 10047788"/>
                        <a:gd name="connsiteY9" fmla="*/ 0 h 1500399"/>
                        <a:gd name="connsiteX10" fmla="*/ 9672770 w 10047788"/>
                        <a:gd name="connsiteY10" fmla="*/ 0 h 1500399"/>
                        <a:gd name="connsiteX11" fmla="*/ 10047788 w 10047788"/>
                        <a:gd name="connsiteY11" fmla="*/ 250071 h 1500399"/>
                        <a:gd name="connsiteX12" fmla="*/ 10047788 w 10047788"/>
                        <a:gd name="connsiteY12" fmla="*/ 760201 h 1500399"/>
                        <a:gd name="connsiteX13" fmla="*/ 10047788 w 10047788"/>
                        <a:gd name="connsiteY13" fmla="*/ 1250327 h 1500399"/>
                        <a:gd name="connsiteX14" fmla="*/ 9672770 w 10047788"/>
                        <a:gd name="connsiteY14" fmla="*/ 1500399 h 1500399"/>
                        <a:gd name="connsiteX15" fmla="*/ 8639687 w 10047788"/>
                        <a:gd name="connsiteY15" fmla="*/ 1500399 h 1500399"/>
                        <a:gd name="connsiteX16" fmla="*/ 7420647 w 10047788"/>
                        <a:gd name="connsiteY16" fmla="*/ 1500399 h 1500399"/>
                        <a:gd name="connsiteX17" fmla="*/ 6387564 w 10047788"/>
                        <a:gd name="connsiteY17" fmla="*/ 1500399 h 1500399"/>
                        <a:gd name="connsiteX18" fmla="*/ 6018030 w 10047788"/>
                        <a:gd name="connsiteY18" fmla="*/ 1500399 h 1500399"/>
                        <a:gd name="connsiteX19" fmla="*/ 5633412 w 10047788"/>
                        <a:gd name="connsiteY19" fmla="*/ 1500399 h 1500399"/>
                        <a:gd name="connsiteX20" fmla="*/ 4786285 w 10047788"/>
                        <a:gd name="connsiteY20" fmla="*/ 1500399 h 1500399"/>
                        <a:gd name="connsiteX21" fmla="*/ 3567245 w 10047788"/>
                        <a:gd name="connsiteY21" fmla="*/ 1500399 h 1500399"/>
                        <a:gd name="connsiteX22" fmla="*/ 2534162 w 10047788"/>
                        <a:gd name="connsiteY22" fmla="*/ 1500399 h 1500399"/>
                        <a:gd name="connsiteX23" fmla="*/ 1687034 w 10047788"/>
                        <a:gd name="connsiteY23" fmla="*/ 1500399 h 1500399"/>
                        <a:gd name="connsiteX24" fmla="*/ 375017 w 10047788"/>
                        <a:gd name="connsiteY24" fmla="*/ 1500399 h 1500399"/>
                        <a:gd name="connsiteX25" fmla="*/ 0 w 10047788"/>
                        <a:gd name="connsiteY25" fmla="*/ 1250327 h 1500399"/>
                        <a:gd name="connsiteX26" fmla="*/ 0 w 10047788"/>
                        <a:gd name="connsiteY26" fmla="*/ 750200 h 1500399"/>
                        <a:gd name="connsiteX27" fmla="*/ 0 w 10047788"/>
                        <a:gd name="connsiteY27" fmla="*/ 250071 h 1500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10047788" h="1500399" extrusionOk="0">
                          <a:moveTo>
                            <a:pt x="0" y="250071"/>
                          </a:moveTo>
                          <a:cubicBezTo>
                            <a:pt x="-30755" y="93888"/>
                            <a:pt x="152529" y="5072"/>
                            <a:pt x="375017" y="0"/>
                          </a:cubicBezTo>
                          <a:cubicBezTo>
                            <a:pt x="862546" y="18833"/>
                            <a:pt x="1127099" y="35655"/>
                            <a:pt x="1594056" y="0"/>
                          </a:cubicBezTo>
                          <a:cubicBezTo>
                            <a:pt x="2016219" y="-20243"/>
                            <a:pt x="2199639" y="61"/>
                            <a:pt x="2534162" y="0"/>
                          </a:cubicBezTo>
                          <a:cubicBezTo>
                            <a:pt x="2832663" y="-8806"/>
                            <a:pt x="3215054" y="4837"/>
                            <a:pt x="3381291" y="0"/>
                          </a:cubicBezTo>
                          <a:cubicBezTo>
                            <a:pt x="3640570" y="13569"/>
                            <a:pt x="4114813" y="-79861"/>
                            <a:pt x="4507351" y="0"/>
                          </a:cubicBezTo>
                          <a:cubicBezTo>
                            <a:pt x="4905132" y="2159"/>
                            <a:pt x="5070622" y="-18086"/>
                            <a:pt x="5447458" y="0"/>
                          </a:cubicBezTo>
                          <a:cubicBezTo>
                            <a:pt x="5816565" y="-21324"/>
                            <a:pt x="6294658" y="-15667"/>
                            <a:pt x="6666496" y="0"/>
                          </a:cubicBezTo>
                          <a:cubicBezTo>
                            <a:pt x="7054646" y="57227"/>
                            <a:pt x="7205699" y="11668"/>
                            <a:pt x="7513625" y="0"/>
                          </a:cubicBezTo>
                          <a:cubicBezTo>
                            <a:pt x="7774752" y="-18320"/>
                            <a:pt x="8246899" y="27667"/>
                            <a:pt x="8732664" y="0"/>
                          </a:cubicBezTo>
                          <a:cubicBezTo>
                            <a:pt x="9235600" y="-9237"/>
                            <a:pt x="9288560" y="19289"/>
                            <a:pt x="9672770" y="0"/>
                          </a:cubicBezTo>
                          <a:cubicBezTo>
                            <a:pt x="9891064" y="32129"/>
                            <a:pt x="10062065" y="93070"/>
                            <a:pt x="10047788" y="250071"/>
                          </a:cubicBezTo>
                          <a:cubicBezTo>
                            <a:pt x="10038770" y="450183"/>
                            <a:pt x="10024716" y="556458"/>
                            <a:pt x="10047788" y="760201"/>
                          </a:cubicBezTo>
                          <a:cubicBezTo>
                            <a:pt x="10072409" y="942441"/>
                            <a:pt x="10033192" y="1095579"/>
                            <a:pt x="10047788" y="1250327"/>
                          </a:cubicBezTo>
                          <a:cubicBezTo>
                            <a:pt x="10052161" y="1364953"/>
                            <a:pt x="9860132" y="1480303"/>
                            <a:pt x="9672770" y="1500399"/>
                          </a:cubicBezTo>
                          <a:cubicBezTo>
                            <a:pt x="9223043" y="1446724"/>
                            <a:pt x="8998386" y="1491224"/>
                            <a:pt x="8639687" y="1500399"/>
                          </a:cubicBezTo>
                          <a:cubicBezTo>
                            <a:pt x="8224924" y="1572106"/>
                            <a:pt x="7902995" y="1579487"/>
                            <a:pt x="7420647" y="1500399"/>
                          </a:cubicBezTo>
                          <a:cubicBezTo>
                            <a:pt x="7005988" y="1519932"/>
                            <a:pt x="6815544" y="1492346"/>
                            <a:pt x="6387564" y="1500399"/>
                          </a:cubicBezTo>
                          <a:cubicBezTo>
                            <a:pt x="6308169" y="1517929"/>
                            <a:pt x="6134557" y="1514028"/>
                            <a:pt x="6018030" y="1500399"/>
                          </a:cubicBezTo>
                          <a:cubicBezTo>
                            <a:pt x="5901503" y="1486770"/>
                            <a:pt x="5719654" y="1506033"/>
                            <a:pt x="5633412" y="1500399"/>
                          </a:cubicBezTo>
                          <a:cubicBezTo>
                            <a:pt x="5437382" y="1470669"/>
                            <a:pt x="4942069" y="1480418"/>
                            <a:pt x="4786285" y="1500399"/>
                          </a:cubicBezTo>
                          <a:cubicBezTo>
                            <a:pt x="4643447" y="1549905"/>
                            <a:pt x="4011744" y="1592193"/>
                            <a:pt x="3567245" y="1500399"/>
                          </a:cubicBezTo>
                          <a:cubicBezTo>
                            <a:pt x="3069043" y="1554128"/>
                            <a:pt x="2866795" y="1458315"/>
                            <a:pt x="2534162" y="1500399"/>
                          </a:cubicBezTo>
                          <a:cubicBezTo>
                            <a:pt x="2205397" y="1521122"/>
                            <a:pt x="2027099" y="1482778"/>
                            <a:pt x="1687034" y="1500399"/>
                          </a:cubicBezTo>
                          <a:cubicBezTo>
                            <a:pt x="1430362" y="1544812"/>
                            <a:pt x="705005" y="1510881"/>
                            <a:pt x="375017" y="1500399"/>
                          </a:cubicBezTo>
                          <a:cubicBezTo>
                            <a:pt x="115361" y="1531617"/>
                            <a:pt x="9483" y="1378629"/>
                            <a:pt x="0" y="1250327"/>
                          </a:cubicBezTo>
                          <a:cubicBezTo>
                            <a:pt x="50667" y="1046219"/>
                            <a:pt x="23425" y="886300"/>
                            <a:pt x="0" y="750200"/>
                          </a:cubicBezTo>
                          <a:cubicBezTo>
                            <a:pt x="-34826" y="583164"/>
                            <a:pt x="16660" y="412399"/>
                            <a:pt x="0" y="250071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36" name="Picture 2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CF1F35A9-9FF1-4415-AFD9-40A9B1B4A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/>
        </p:blipFill>
        <p:spPr bwMode="auto">
          <a:xfrm>
            <a:off x="621904" y="2831104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4CC5729F-B4A2-4D61-8CC3-F5144C174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70" b="89943" l="52556" r="94888">
                        <a14:foregroundMark x1="58147" y1="44540" x2="58147" y2="44540"/>
                        <a14:foregroundMark x1="52556" y1="44540" x2="52556" y2="44540"/>
                        <a14:foregroundMark x1="93770" y1="46264" x2="93770" y2="46264"/>
                        <a14:foregroundMark x1="91693" y1="60632" x2="91693" y2="60632"/>
                        <a14:foregroundMark x1="63578" y1="43966" x2="63578" y2="43966"/>
                        <a14:foregroundMark x1="58466" y1="21552" x2="58466" y2="21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814518" y="2361491"/>
            <a:ext cx="3377482" cy="37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B11F84F-66F6-4C84-B20A-EF70BD9AA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8056" r="95556">
                        <a14:foregroundMark x1="33611" y1="48333" x2="47500" y2="59167"/>
                        <a14:foregroundMark x1="41111" y1="63611" x2="31667" y2="57222"/>
                        <a14:foregroundMark x1="32222" y1="41944" x2="63056" y2="61667"/>
                        <a14:foregroundMark x1="63056" y1="61667" x2="63889" y2="61667"/>
                        <a14:foregroundMark x1="50556" y1="33056" x2="29722" y2="33056"/>
                        <a14:foregroundMark x1="21944" y1="41389" x2="39167" y2="25556"/>
                        <a14:foregroundMark x1="58333" y1="45278" x2="48889" y2="30833"/>
                        <a14:foregroundMark x1="48889" y1="30833" x2="41111" y2="24167"/>
                        <a14:foregroundMark x1="51944" y1="32500" x2="58333" y2="43889"/>
                        <a14:foregroundMark x1="56389" y1="43889" x2="25833" y2="43889"/>
                        <a14:foregroundMark x1="31667" y1="64167" x2="48889" y2="66944"/>
                        <a14:foregroundMark x1="48889" y1="66944" x2="49444" y2="65556"/>
                        <a14:foregroundMark x1="48056" y1="60556" x2="48056" y2="60556"/>
                        <a14:foregroundMark x1="90000" y1="51667" x2="90000" y2="51667"/>
                        <a14:foregroundMark x1="95000" y1="54722" x2="95000" y2="54722"/>
                        <a14:foregroundMark x1="95833" y1="49722" x2="95833" y2="49722"/>
                        <a14:foregroundMark x1="56944" y1="51667" x2="56944" y2="51667"/>
                        <a14:foregroundMark x1="56944" y1="52222" x2="56944" y2="52222"/>
                        <a14:foregroundMark x1="58889" y1="52222" x2="58889" y2="52222"/>
                        <a14:foregroundMark x1="56389" y1="50833" x2="58333" y2="52778"/>
                        <a14:foregroundMark x1="8056" y1="50278" x2="8056" y2="50278"/>
                        <a14:foregroundMark x1="19444" y1="52778" x2="29722" y2="5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92" y="2609413"/>
            <a:ext cx="4437390" cy="443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174685-5C0E-E39C-1573-674A53A4FE7F}"/>
              </a:ext>
            </a:extLst>
          </p:cNvPr>
          <p:cNvSpPr txBox="1"/>
          <p:nvPr/>
        </p:nvSpPr>
        <p:spPr>
          <a:xfrm>
            <a:off x="1700981" y="1327355"/>
            <a:ext cx="910467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nhữngviệc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053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D9AFB722-57E8-42E6-854C-ED415A799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/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D27E1C9-B5A5-4C7A-8EF6-44CFA644B4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/>
        </p:blipFill>
        <p:spPr>
          <a:xfrm>
            <a:off x="127000" y="1280073"/>
            <a:ext cx="2011133" cy="350848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1CA4345-DBDD-427C-B99F-B7A2D9BA6F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AAD189D-9D85-4FF4-9951-D61B7F2F5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0B9328E-3508-455F-A922-691DBAA362A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2926630-2525-4165-BC82-0077E6C5BB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04B2D084-F196-4A01-943C-D78B3FD638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28" name="图形 27">
            <a:extLst>
              <a:ext uri="{FF2B5EF4-FFF2-40B4-BE49-F238E27FC236}">
                <a16:creationId xmlns:a16="http://schemas.microsoft.com/office/drawing/2014/main" id="{6660B46A-2EA1-4521-BD64-531BBA5559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52C8B75-21CB-4605-B635-F256B0842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2A9A42F-87CD-415B-84F9-327A4EFE335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7345" y="0"/>
            <a:ext cx="2011133" cy="175550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BA81E4A-4F36-462F-B3CF-D080D60EB1F6}"/>
              </a:ext>
            </a:extLst>
          </p:cNvPr>
          <p:cNvGrpSpPr/>
          <p:nvPr/>
        </p:nvGrpSpPr>
        <p:grpSpPr>
          <a:xfrm>
            <a:off x="2329980" y="246149"/>
            <a:ext cx="7334252" cy="615553"/>
            <a:chOff x="2886964" y="171869"/>
            <a:chExt cx="7334252" cy="615553"/>
          </a:xfrm>
        </p:grpSpPr>
        <p:sp>
          <p:nvSpPr>
            <p:cNvPr id="20" name="Flowchart: Alternate Process 19">
              <a:extLst>
                <a:ext uri="{FF2B5EF4-FFF2-40B4-BE49-F238E27FC236}">
                  <a16:creationId xmlns:a16="http://schemas.microsoft.com/office/drawing/2014/main" id="{54E53DF4-92AA-4BE8-922A-639B037A5F9A}"/>
                </a:ext>
              </a:extLst>
            </p:cNvPr>
            <p:cNvSpPr/>
            <p:nvPr/>
          </p:nvSpPr>
          <p:spPr>
            <a:xfrm>
              <a:off x="3170156" y="195942"/>
              <a:ext cx="6806607" cy="557512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03D4CD-1FCE-4ACE-B4F2-5E872986AB6F}"/>
                </a:ext>
              </a:extLst>
            </p:cNvPr>
            <p:cNvSpPr txBox="1"/>
            <p:nvPr/>
          </p:nvSpPr>
          <p:spPr>
            <a:xfrm>
              <a:off x="2886964" y="171869"/>
              <a:ext cx="7334252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vi-VN" sz="4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ngày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vi-VN" sz="4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tháng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vi-VN" sz="4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vi-VN" sz="4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2025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93BEE8C0-22C0-4812-B5E4-691E9F82F6E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/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47" name="Picture 2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A6028FAA-F360-4640-8141-325F2CB38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/>
        </p:blipFill>
        <p:spPr bwMode="auto">
          <a:xfrm>
            <a:off x="0" y="2606754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AF25756-27D5-4A29-AA66-FBF78F3463F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/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48" name="Picture 4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24CEA36B-3274-4D9F-9513-C1748490C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70" b="89943" l="52556" r="94888">
                        <a14:foregroundMark x1="58147" y1="44540" x2="58147" y2="44540"/>
                        <a14:foregroundMark x1="52556" y1="44540" x2="52556" y2="44540"/>
                        <a14:foregroundMark x1="93770" y1="46264" x2="93770" y2="46264"/>
                        <a14:foregroundMark x1="91693" y1="60632" x2="91693" y2="60632"/>
                        <a14:foregroundMark x1="63578" y1="43966" x2="63578" y2="43966"/>
                        <a14:foregroundMark x1="58466" y1="21552" x2="58466" y2="21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483198" y="2837551"/>
            <a:ext cx="29813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E5D3A7C-C6FB-4EF3-885E-01FAB275C57F}"/>
              </a:ext>
            </a:extLst>
          </p:cNvPr>
          <p:cNvGrpSpPr/>
          <p:nvPr/>
        </p:nvGrpSpPr>
        <p:grpSpPr>
          <a:xfrm>
            <a:off x="-32040" y="4067323"/>
            <a:ext cx="12192000" cy="2780956"/>
            <a:chOff x="-29140" y="3368913"/>
            <a:chExt cx="13654110" cy="354577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6F666F4-15ED-4F64-9B1B-176190320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A729AC3-E299-4E93-AC81-BA754E9D9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41A8574-F05F-4845-853F-27393E465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sp>
        <p:nvSpPr>
          <p:cNvPr id="39" name="矩形: 圆角 6">
            <a:extLst>
              <a:ext uri="{FF2B5EF4-FFF2-40B4-BE49-F238E27FC236}">
                <a16:creationId xmlns:a16="http://schemas.microsoft.com/office/drawing/2014/main" id="{72F68B97-2BEE-4F10-9DBA-D66DEADA9A60}"/>
              </a:ext>
            </a:extLst>
          </p:cNvPr>
          <p:cNvSpPr/>
          <p:nvPr/>
        </p:nvSpPr>
        <p:spPr>
          <a:xfrm>
            <a:off x="2627150" y="1258264"/>
            <a:ext cx="6937700" cy="3087501"/>
          </a:xfrm>
          <a:prstGeom prst="roundRect">
            <a:avLst>
              <a:gd name="adj" fmla="val 19216"/>
            </a:avLst>
          </a:prstGeom>
          <a:solidFill>
            <a:srgbClr val="FFFFFF">
              <a:alpha val="92000"/>
            </a:srgbClr>
          </a:solidFill>
          <a:ln w="38100" cap="flat" cmpd="sng" algn="ctr">
            <a:solidFill>
              <a:srgbClr val="77448C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FFFF00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632B7-2FC8-CE8A-D47D-F7E1DE2B481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31144" y="892255"/>
            <a:ext cx="2615411" cy="1072989"/>
          </a:xfrm>
          <a:prstGeom prst="rect">
            <a:avLst/>
          </a:prstGeom>
        </p:spPr>
      </p:pic>
      <p:pic>
        <p:nvPicPr>
          <p:cNvPr id="6" name="Picture 5" descr="A white and pink text&#10;&#10;Description automatically generated">
            <a:extLst>
              <a:ext uri="{FF2B5EF4-FFF2-40B4-BE49-F238E27FC236}">
                <a16:creationId xmlns:a16="http://schemas.microsoft.com/office/drawing/2014/main" id="{795C6A9B-E40E-7FBF-70BA-3ABFC9835D5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93" y="2608313"/>
            <a:ext cx="6683022" cy="1409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6D6334-8D56-6983-3FF2-7395DA984AB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78177" y="2037550"/>
            <a:ext cx="2816596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839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D9AFB722-57E8-42E6-854C-ED415A799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/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D27E1C9-B5A5-4C7A-8EF6-44CFA644B4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/>
        </p:blipFill>
        <p:spPr>
          <a:xfrm>
            <a:off x="127000" y="1280073"/>
            <a:ext cx="2011133" cy="35084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AAD189D-9D85-4FF4-9951-D61B7F2F5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0B9328E-3508-455F-A922-691DBAA362A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2926630-2525-4165-BC82-0077E6C5BB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04B2D084-F196-4A01-943C-D78B3FD63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28" name="图形 27">
            <a:extLst>
              <a:ext uri="{FF2B5EF4-FFF2-40B4-BE49-F238E27FC236}">
                <a16:creationId xmlns:a16="http://schemas.microsoft.com/office/drawing/2014/main" id="{6660B46A-2EA1-4521-BD64-531BBA5559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52C8B75-21CB-4605-B635-F256B084217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2A9A42F-87CD-415B-84F9-327A4EFE335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7345" y="0"/>
            <a:ext cx="2011133" cy="175550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3BEE8C0-22C0-4812-B5E4-691E9F82F6E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/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AF25756-27D5-4A29-AA66-FBF78F3463F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/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E5D3A7C-C6FB-4EF3-885E-01FAB275C57F}"/>
              </a:ext>
            </a:extLst>
          </p:cNvPr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6F666F4-15ED-4F64-9B1B-176190320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A729AC3-E299-4E93-AC81-BA754E9D9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41A8574-F05F-4845-853F-27393E465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4D3EF9C8-7FB2-425E-AFB2-E4D9FD443EF6}"/>
              </a:ext>
            </a:extLst>
          </p:cNvPr>
          <p:cNvSpPr/>
          <p:nvPr/>
        </p:nvSpPr>
        <p:spPr>
          <a:xfrm>
            <a:off x="-634303" y="-1765204"/>
            <a:ext cx="3832239" cy="3638350"/>
          </a:xfrm>
          <a:prstGeom prst="ellipse">
            <a:avLst/>
          </a:prstGeom>
          <a:solidFill>
            <a:srgbClr val="FED000">
              <a:alpha val="32000"/>
            </a:srgbClr>
          </a:solidFill>
          <a:ln>
            <a:noFill/>
          </a:ln>
          <a:effectLst>
            <a:glow rad="1905000">
              <a:schemeClr val="accent4">
                <a:lumMod val="40000"/>
                <a:lumOff val="60000"/>
                <a:alpha val="71000"/>
              </a:schemeClr>
            </a:glow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25C366D-0C5F-4B9F-93A7-122D27D3E119}"/>
              </a:ext>
            </a:extLst>
          </p:cNvPr>
          <p:cNvSpPr/>
          <p:nvPr/>
        </p:nvSpPr>
        <p:spPr>
          <a:xfrm>
            <a:off x="159757" y="-1051426"/>
            <a:ext cx="2266918" cy="2129406"/>
          </a:xfrm>
          <a:prstGeom prst="ellipse">
            <a:avLst/>
          </a:prstGeom>
          <a:solidFill>
            <a:srgbClr val="FED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63A71C-7B72-4E8E-9BDD-7E55429A35B0}"/>
              </a:ext>
            </a:extLst>
          </p:cNvPr>
          <p:cNvSpPr/>
          <p:nvPr/>
        </p:nvSpPr>
        <p:spPr>
          <a:xfrm>
            <a:off x="535398" y="-748723"/>
            <a:ext cx="1524000" cy="1524000"/>
          </a:xfrm>
          <a:prstGeom prst="ellipse">
            <a:avLst/>
          </a:pr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3" name="Google Shape;479;p35">
            <a:extLst>
              <a:ext uri="{FF2B5EF4-FFF2-40B4-BE49-F238E27FC236}">
                <a16:creationId xmlns:a16="http://schemas.microsoft.com/office/drawing/2014/main" id="{0B42F81A-0C5E-4F26-AA67-A89E899D307F}"/>
              </a:ext>
            </a:extLst>
          </p:cNvPr>
          <p:cNvSpPr txBox="1">
            <a:spLocks/>
          </p:cNvSpPr>
          <p:nvPr/>
        </p:nvSpPr>
        <p:spPr>
          <a:xfrm>
            <a:off x="10465468" y="6860627"/>
            <a:ext cx="9200449" cy="18315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 w="28575">
                  <a:solidFill>
                    <a:srgbClr val="FFFF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#9Slide07 Stormtrooper" panose="020B0500000000000000" pitchFamily="34" charset="0"/>
                <a:ea typeface="+mj-ea"/>
                <a:cs typeface="+mj-cs"/>
              </a:rPr>
              <a:t>KHỞI ĐỘNG</a:t>
            </a:r>
            <a:endParaRPr kumimoji="0" lang="en-US" sz="11500" b="0" i="0" u="none" strike="noStrike" kern="1200" cap="none" spc="0" normalizeH="0" baseline="0" noProof="0" dirty="0">
              <a:ln w="28575">
                <a:solidFill>
                  <a:srgbClr val="FFFFFF"/>
                </a:solidFill>
              </a:ln>
              <a:solidFill>
                <a:srgbClr val="FF0000"/>
              </a:solidFill>
              <a:effectLst/>
              <a:uLnTx/>
              <a:uFillTx/>
              <a:latin typeface="#9Slide07 Stormtrooper" panose="020B0500000000000000" pitchFamily="34" charset="0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96AF50-27C5-4C84-A6CE-E4336A68148F}"/>
              </a:ext>
            </a:extLst>
          </p:cNvPr>
          <p:cNvSpPr txBox="1"/>
          <p:nvPr/>
        </p:nvSpPr>
        <p:spPr>
          <a:xfrm>
            <a:off x="717090" y="7410161"/>
            <a:ext cx="116227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400" b="1" i="0" u="none" strike="noStrike" kern="1200" cap="none" spc="50" normalizeH="0" baseline="0" noProof="0">
                <a:ln w="9525" cmpd="sng">
                  <a:solidFill>
                    <a:srgbClr val="5B9BD5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#9Slide05 Agile Script Calligra" panose="03070402050302030203" pitchFamily="66" charset="0"/>
                <a:ea typeface="+mn-ea"/>
                <a:cs typeface="+mn-cs"/>
              </a:rPr>
              <a:t>Em làm nhà thơ</a:t>
            </a:r>
            <a:endParaRPr kumimoji="0" lang="en-US" sz="14400" b="1" i="0" u="none" strike="noStrike" kern="1200" cap="none" spc="50" normalizeH="0" baseline="0" noProof="0" dirty="0">
              <a:ln w="9525" cmpd="sng">
                <a:solidFill>
                  <a:srgbClr val="5B9BD5">
                    <a:lumMod val="20000"/>
                    <a:lumOff val="8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#9Slide05 Agile Script Calligra" panose="03070402050302030203" pitchFamily="66" charset="0"/>
              <a:ea typeface="+mn-ea"/>
              <a:cs typeface="+mn-cs"/>
            </a:endParaRPr>
          </a:p>
        </p:txBody>
      </p:sp>
      <p:pic>
        <p:nvPicPr>
          <p:cNvPr id="39" name="Picture 2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9C100013-2630-49C5-BF6D-B073C1C4D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/>
        </p:blipFill>
        <p:spPr bwMode="auto">
          <a:xfrm>
            <a:off x="2123920" y="3035445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83CD040D-E28B-43AE-9D4E-7422BE97C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70" b="89943" l="52556" r="94888">
                        <a14:foregroundMark x1="58147" y1="44540" x2="58147" y2="44540"/>
                        <a14:foregroundMark x1="52556" y1="44540" x2="52556" y2="44540"/>
                        <a14:foregroundMark x1="93770" y1="46264" x2="93770" y2="46264"/>
                        <a14:foregroundMark x1="91693" y1="60632" x2="91693" y2="60632"/>
                        <a14:foregroundMark x1="63578" y1="43966" x2="63578" y2="43966"/>
                        <a14:foregroundMark x1="58466" y1="21552" x2="58466" y2="21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832618" y="2889165"/>
            <a:ext cx="3377482" cy="37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3B55409-1A4B-4F6B-87FD-8339AD57E70E}"/>
              </a:ext>
            </a:extLst>
          </p:cNvPr>
          <p:cNvGrpSpPr/>
          <p:nvPr/>
        </p:nvGrpSpPr>
        <p:grpSpPr>
          <a:xfrm>
            <a:off x="159020" y="4212023"/>
            <a:ext cx="12192000" cy="2780956"/>
            <a:chOff x="-29140" y="3368913"/>
            <a:chExt cx="13654110" cy="354577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9DDFB71-385B-4A5D-A74E-3D77C288D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5FD63E9-C687-4F74-8EE0-468EE054E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005D57E-0148-4353-9521-E4EF45D85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BC64D92-0FEC-D9F1-88D2-4F72BF3599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13" y="373446"/>
            <a:ext cx="7264825" cy="56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44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801A43-E053-1322-81A5-3D7F689699E2}"/>
              </a:ext>
            </a:extLst>
          </p:cNvPr>
          <p:cNvSpPr txBox="1"/>
          <p:nvPr/>
        </p:nvSpPr>
        <p:spPr>
          <a:xfrm>
            <a:off x="1776992" y="516406"/>
            <a:ext cx="8575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54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354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54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354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354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354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khuyên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354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354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354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354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điều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354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354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354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22046-D927-5933-5323-C4360FEA5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13" y="1186651"/>
            <a:ext cx="8650974" cy="3779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72A2BB-552E-E671-8F1D-333D31E3A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399" y="4120191"/>
            <a:ext cx="3129131" cy="25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2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D9AFB722-57E8-42E6-854C-ED415A799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/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D27E1C9-B5A5-4C7A-8EF6-44CFA644B4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/>
        </p:blipFill>
        <p:spPr>
          <a:xfrm>
            <a:off x="127000" y="1280073"/>
            <a:ext cx="2011133" cy="35084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AAD189D-9D85-4FF4-9951-D61B7F2F5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0B9328E-3508-455F-A922-691DBAA362A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2926630-2525-4165-BC82-0077E6C5BB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04B2D084-F196-4A01-943C-D78B3FD63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28" name="图形 27">
            <a:extLst>
              <a:ext uri="{FF2B5EF4-FFF2-40B4-BE49-F238E27FC236}">
                <a16:creationId xmlns:a16="http://schemas.microsoft.com/office/drawing/2014/main" id="{6660B46A-2EA1-4521-BD64-531BBA5559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52C8B75-21CB-4605-B635-F256B084217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2A9A42F-87CD-415B-84F9-327A4EFE335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7345" y="0"/>
            <a:ext cx="2011133" cy="175550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3BEE8C0-22C0-4812-B5E4-691E9F82F6E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/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AF25756-27D5-4A29-AA66-FBF78F3463F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/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E5D3A7C-C6FB-4EF3-885E-01FAB275C57F}"/>
              </a:ext>
            </a:extLst>
          </p:cNvPr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6F666F4-15ED-4F64-9B1B-176190320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A729AC3-E299-4E93-AC81-BA754E9D9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41A8574-F05F-4845-853F-27393E465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4D3EF9C8-7FB2-425E-AFB2-E4D9FD443EF6}"/>
              </a:ext>
            </a:extLst>
          </p:cNvPr>
          <p:cNvSpPr/>
          <p:nvPr/>
        </p:nvSpPr>
        <p:spPr>
          <a:xfrm>
            <a:off x="-634303" y="-1765204"/>
            <a:ext cx="3832239" cy="3638350"/>
          </a:xfrm>
          <a:prstGeom prst="ellipse">
            <a:avLst/>
          </a:prstGeom>
          <a:solidFill>
            <a:srgbClr val="FED000">
              <a:alpha val="32000"/>
            </a:srgbClr>
          </a:solidFill>
          <a:ln>
            <a:noFill/>
          </a:ln>
          <a:effectLst>
            <a:glow rad="1905000">
              <a:schemeClr val="accent4">
                <a:lumMod val="40000"/>
                <a:lumOff val="60000"/>
                <a:alpha val="71000"/>
              </a:schemeClr>
            </a:glow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25C366D-0C5F-4B9F-93A7-122D27D3E119}"/>
              </a:ext>
            </a:extLst>
          </p:cNvPr>
          <p:cNvSpPr/>
          <p:nvPr/>
        </p:nvSpPr>
        <p:spPr>
          <a:xfrm>
            <a:off x="159757" y="-1051426"/>
            <a:ext cx="2266918" cy="2129406"/>
          </a:xfrm>
          <a:prstGeom prst="ellipse">
            <a:avLst/>
          </a:prstGeom>
          <a:solidFill>
            <a:srgbClr val="FED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63A71C-7B72-4E8E-9BDD-7E55429A35B0}"/>
              </a:ext>
            </a:extLst>
          </p:cNvPr>
          <p:cNvSpPr/>
          <p:nvPr/>
        </p:nvSpPr>
        <p:spPr>
          <a:xfrm>
            <a:off x="535398" y="-748723"/>
            <a:ext cx="1524000" cy="1524000"/>
          </a:xfrm>
          <a:prstGeom prst="ellipse">
            <a:avLst/>
          </a:pr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3" name="Google Shape;479;p35">
            <a:extLst>
              <a:ext uri="{FF2B5EF4-FFF2-40B4-BE49-F238E27FC236}">
                <a16:creationId xmlns:a16="http://schemas.microsoft.com/office/drawing/2014/main" id="{0B42F81A-0C5E-4F26-AA67-A89E899D307F}"/>
              </a:ext>
            </a:extLst>
          </p:cNvPr>
          <p:cNvSpPr txBox="1">
            <a:spLocks/>
          </p:cNvSpPr>
          <p:nvPr/>
        </p:nvSpPr>
        <p:spPr>
          <a:xfrm>
            <a:off x="10465468" y="6860627"/>
            <a:ext cx="9200449" cy="18315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 w="28575">
                  <a:solidFill>
                    <a:srgbClr val="FFFF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#9Slide07 Stormtrooper" panose="020B0500000000000000" pitchFamily="34" charset="0"/>
                <a:ea typeface="+mj-ea"/>
                <a:cs typeface="+mj-cs"/>
              </a:rPr>
              <a:t>KHỞI ĐỘNG</a:t>
            </a:r>
            <a:endParaRPr kumimoji="0" lang="en-US" sz="11500" b="0" i="0" u="none" strike="noStrike" kern="1200" cap="none" spc="0" normalizeH="0" baseline="0" noProof="0" dirty="0">
              <a:ln w="28575">
                <a:solidFill>
                  <a:srgbClr val="FFFFFF"/>
                </a:solidFill>
              </a:ln>
              <a:solidFill>
                <a:srgbClr val="FF0000"/>
              </a:solidFill>
              <a:effectLst/>
              <a:uLnTx/>
              <a:uFillTx/>
              <a:latin typeface="#9Slide07 Stormtrooper" panose="020B0500000000000000" pitchFamily="34" charset="0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96AF50-27C5-4C84-A6CE-E4336A68148F}"/>
              </a:ext>
            </a:extLst>
          </p:cNvPr>
          <p:cNvSpPr txBox="1"/>
          <p:nvPr/>
        </p:nvSpPr>
        <p:spPr>
          <a:xfrm>
            <a:off x="717090" y="7410161"/>
            <a:ext cx="116227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400" b="1" i="0" u="none" strike="noStrike" kern="1200" cap="none" spc="50" normalizeH="0" baseline="0" noProof="0">
                <a:ln w="9525" cmpd="sng">
                  <a:solidFill>
                    <a:srgbClr val="5B9BD5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#9Slide05 Agile Script Calligra" panose="03070402050302030203" pitchFamily="66" charset="0"/>
                <a:ea typeface="+mn-ea"/>
                <a:cs typeface="+mn-cs"/>
              </a:rPr>
              <a:t>Em làm nhà thơ</a:t>
            </a:r>
            <a:endParaRPr kumimoji="0" lang="en-US" sz="14400" b="1" i="0" u="none" strike="noStrike" kern="1200" cap="none" spc="50" normalizeH="0" baseline="0" noProof="0" dirty="0">
              <a:ln w="9525" cmpd="sng">
                <a:solidFill>
                  <a:srgbClr val="5B9BD5">
                    <a:lumMod val="20000"/>
                    <a:lumOff val="8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#9Slide05 Agile Script Calligra" panose="03070402050302030203" pitchFamily="66" charset="0"/>
              <a:ea typeface="+mn-ea"/>
              <a:cs typeface="+mn-cs"/>
            </a:endParaRPr>
          </a:p>
        </p:txBody>
      </p:sp>
      <p:pic>
        <p:nvPicPr>
          <p:cNvPr id="39" name="Picture 2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9C100013-2630-49C5-BF6D-B073C1C4D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/>
        </p:blipFill>
        <p:spPr bwMode="auto">
          <a:xfrm>
            <a:off x="344282" y="2838800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83CD040D-E28B-43AE-9D4E-7422BE97C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70" b="89943" l="52556" r="94888">
                        <a14:foregroundMark x1="58147" y1="44540" x2="58147" y2="44540"/>
                        <a14:foregroundMark x1="52556" y1="44540" x2="52556" y2="44540"/>
                        <a14:foregroundMark x1="93770" y1="46264" x2="93770" y2="46264"/>
                        <a14:foregroundMark x1="91693" y1="60632" x2="91693" y2="60632"/>
                        <a14:foregroundMark x1="63578" y1="43966" x2="63578" y2="43966"/>
                        <a14:foregroundMark x1="58466" y1="21552" x2="58466" y2="21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297624" y="2358223"/>
            <a:ext cx="3377482" cy="37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3B55409-1A4B-4F6B-87FD-8339AD57E70E}"/>
              </a:ext>
            </a:extLst>
          </p:cNvPr>
          <p:cNvGrpSpPr/>
          <p:nvPr/>
        </p:nvGrpSpPr>
        <p:grpSpPr>
          <a:xfrm>
            <a:off x="159020" y="4212023"/>
            <a:ext cx="12192000" cy="2780956"/>
            <a:chOff x="-29140" y="3368913"/>
            <a:chExt cx="13654110" cy="354577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9DDFB71-385B-4A5D-A74E-3D77C288D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5FD63E9-C687-4F74-8EE0-468EE054E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005D57E-0148-4353-9521-E4EF45D85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11982032-1556-1CDC-7A6A-6DC57D9B570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34" y="100529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665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6E1562-5F5D-0F5E-AB04-8CB83F135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314090"/>
            <a:ext cx="3293128" cy="4709545"/>
          </a:xfrm>
          <a:prstGeom prst="rect">
            <a:avLst/>
          </a:prstGeom>
        </p:spPr>
      </p:pic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66CF6981-B00F-9FE2-10A3-133E7432B3BC}"/>
              </a:ext>
            </a:extLst>
          </p:cNvPr>
          <p:cNvSpPr/>
          <p:nvPr/>
        </p:nvSpPr>
        <p:spPr>
          <a:xfrm>
            <a:off x="1231735" y="1066800"/>
            <a:ext cx="9883940" cy="1352550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quê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78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9435" y="2208579"/>
            <a:ext cx="4424302" cy="595577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232" y="2841714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388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ảo vệ môi trường là trách nhiệm cộng đồng, và các bài học cần dạy trẻ.">
            <a:extLst>
              <a:ext uri="{FF2B5EF4-FFF2-40B4-BE49-F238E27FC236}">
                <a16:creationId xmlns:a16="http://schemas.microsoft.com/office/drawing/2014/main" id="{3F2AB2B2-48BB-B2CD-437B-8C6FBF2A1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0962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2">
            <a:extLst>
              <a:ext uri="{FF2B5EF4-FFF2-40B4-BE49-F238E27FC236}">
                <a16:creationId xmlns:a16="http://schemas.microsoft.com/office/drawing/2014/main" id="{65D49E98-CFE6-C19A-380E-769122FC6696}"/>
              </a:ext>
            </a:extLst>
          </p:cNvPr>
          <p:cNvSpPr/>
          <p:nvPr/>
        </p:nvSpPr>
        <p:spPr>
          <a:xfrm>
            <a:off x="1393660" y="4505325"/>
            <a:ext cx="3673640" cy="1085850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quanh</a:t>
            </a: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Hoạt động vệ sinh đường làng ngõ xóm của học sinh lớp 5A trường TH Trung  Thành II.">
            <a:extLst>
              <a:ext uri="{FF2B5EF4-FFF2-40B4-BE49-F238E27FC236}">
                <a16:creationId xmlns:a16="http://schemas.microsoft.com/office/drawing/2014/main" id="{B3FC1104-AAF1-6987-D15C-420B9F016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845343"/>
            <a:ext cx="4524375" cy="339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780FF1E3-4A5A-B434-A958-841463C05DAB}"/>
              </a:ext>
            </a:extLst>
          </p:cNvPr>
          <p:cNvSpPr/>
          <p:nvPr/>
        </p:nvSpPr>
        <p:spPr>
          <a:xfrm>
            <a:off x="6775285" y="4476750"/>
            <a:ext cx="3673640" cy="1085850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Tổng vệ sinh đường làng, ngõ xóm.</a:t>
            </a: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86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129</Words>
  <Application>Microsoft Office PowerPoint</Application>
  <PresentationFormat>Widescreen</PresentationFormat>
  <Paragraphs>19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等线</vt:lpstr>
      <vt:lpstr>#9Slide02 Noi dung dai</vt:lpstr>
      <vt:lpstr>#9Slide05 Agile Script Calligra</vt:lpstr>
      <vt:lpstr>#9Slide07 Stormtrooper</vt:lpstr>
      <vt:lpstr>Arial</vt:lpstr>
      <vt:lpstr>Calibri</vt:lpstr>
      <vt:lpstr>Cambria</vt:lpstr>
      <vt:lpstr>Georgia</vt:lpstr>
      <vt:lpstr>字魂59号-创粗黑</vt:lpstr>
      <vt:lpstr>Office 主题​​</vt:lpstr>
      <vt:lpstr>1_Office Theme</vt:lpstr>
      <vt:lpstr>2_Simple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Đặng Thị Thúy Ngọc</cp:lastModifiedBy>
  <cp:revision>10</cp:revision>
  <dcterms:created xsi:type="dcterms:W3CDTF">2024-08-13T12:18:22Z</dcterms:created>
  <dcterms:modified xsi:type="dcterms:W3CDTF">2025-11-12T08:30:13Z</dcterms:modified>
</cp:coreProperties>
</file>