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5"/>
  </p:notesMasterIdLst>
  <p:sldIdLst>
    <p:sldId id="288" r:id="rId3"/>
    <p:sldId id="290" r:id="rId4"/>
    <p:sldId id="291" r:id="rId5"/>
    <p:sldId id="257" r:id="rId6"/>
    <p:sldId id="264" r:id="rId7"/>
    <p:sldId id="281" r:id="rId8"/>
    <p:sldId id="267" r:id="rId9"/>
    <p:sldId id="268" r:id="rId10"/>
    <p:sldId id="272" r:id="rId11"/>
    <p:sldId id="269" r:id="rId12"/>
    <p:sldId id="285" r:id="rId13"/>
    <p:sldId id="306"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Lato" panose="020F0502020204030203" pitchFamily="34" charset="0"/>
      <p:regular r:id="rId20"/>
      <p:bold r:id="rId21"/>
      <p:italic r:id="rId22"/>
      <p:boldItalic r:id="rId23"/>
    </p:embeddedFont>
    <p:embeddedFont>
      <p:font typeface="DengXian" panose="020B0604020202020204" charset="0"/>
      <p:regular r:id="rId24"/>
      <p:bold r:id="rId25"/>
    </p:embeddedFont>
    <p:embeddedFont>
      <p:font typeface="Verdana" panose="020B0604030504040204" pitchFamily="34" charset="0"/>
      <p:regular r:id="rId26"/>
      <p:bold r:id="rId27"/>
      <p:italic r:id="rId28"/>
      <p:boldItalic r:id="rId29"/>
    </p:embeddedFont>
    <p:embeddedFont>
      <p:font typeface="Franklin Gothic Medium" panose="020B0603020102020204" pitchFamily="34" charset="0"/>
      <p:regular r:id="rId30"/>
      <p:italic r:id="rId31"/>
    </p:embeddedFont>
    <p:embeddedFont>
      <p:font typeface="Franklin Gothic Book" panose="020B0503020102020204" pitchFamily="34" charset="0"/>
      <p:regular r:id="rId32"/>
      <p:italic r:id="rId33"/>
    </p:embeddedFont>
    <p:embeddedFont>
      <p:font typeface="Paytone One"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7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437437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9E59324A-3CEA-4854-AD43-9F1464096ED6}" type="slidenum">
              <a:rPr lang="en-US" smtClean="0"/>
              <a:t>3</a:t>
            </a:fld>
            <a:endParaRPr lang="en-US"/>
          </a:p>
        </p:txBody>
      </p:sp>
    </p:spTree>
    <p:extLst>
      <p:ext uri="{BB962C8B-B14F-4D97-AF65-F5344CB8AC3E}">
        <p14:creationId xmlns:p14="http://schemas.microsoft.com/office/powerpoint/2010/main" val="4201291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a:defRPr/>
            </a:pPr>
            <a:fld id="{970FD1E9-C923-4D12-AB06-242B1EB3C9BB}" type="slidenum">
              <a:rPr lang="zh-CN" altLang="en-US" smtClean="0">
                <a:solidFill>
                  <a:prstClr val="black"/>
                </a:solidFill>
                <a:latin typeface="等线" panose="020F0502020204030204"/>
              </a:rPr>
              <a:pPr>
                <a:defRPr/>
              </a:pPr>
              <a:t>12</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00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08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2" y="3971925"/>
            <a:ext cx="7143750" cy="6315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8" name="Freeform 7"/>
          <p:cNvSpPr/>
          <p:nvPr/>
        </p:nvSpPr>
        <p:spPr>
          <a:xfrm>
            <a:off x="-4759" y="-1387"/>
            <a:ext cx="18292760" cy="102883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2" name="Title 1"/>
          <p:cNvSpPr>
            <a:spLocks noGrp="1"/>
          </p:cNvSpPr>
          <p:nvPr>
            <p:ph type="ctrTitle"/>
          </p:nvPr>
        </p:nvSpPr>
        <p:spPr>
          <a:xfrm rot="19140000">
            <a:off x="1634226" y="2595604"/>
            <a:ext cx="11297246" cy="1806459"/>
          </a:xfrm>
        </p:spPr>
        <p:txBody>
          <a:bodyPr bIns="13709"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rot="19140000">
            <a:off x="2424555" y="3706397"/>
            <a:ext cx="13022262" cy="493889"/>
          </a:xfrm>
        </p:spPr>
        <p:txBody>
          <a:bodyPr tIns="13709">
            <a:normAutofit/>
          </a:bodyPr>
          <a:lstStyle>
            <a:lvl1pPr marL="0" indent="0" algn="l">
              <a:buNone/>
              <a:defRPr kumimoji="0" lang="en-US" sz="2100" b="0" i="0" u="none" strike="noStrike" kern="1200" cap="all" spc="600" normalizeH="0" baseline="0" noProof="0" dirty="0" smtClean="0">
                <a:ln>
                  <a:noFill/>
                </a:ln>
                <a:solidFill>
                  <a:schemeClr val="tx1"/>
                </a:solidFill>
                <a:effectLst/>
                <a:uLnTx/>
                <a:uFillTx/>
                <a:latin typeface="+mn-lt"/>
                <a:ea typeface="+mj-ea"/>
                <a:cs typeface="Tunga" pitchFamily="2"/>
              </a:defRPr>
            </a:lvl1pPr>
            <a:lvl2pPr marL="685455" indent="0" algn="ctr">
              <a:buNone/>
              <a:defRPr>
                <a:solidFill>
                  <a:schemeClr val="tx1">
                    <a:tint val="75000"/>
                  </a:schemeClr>
                </a:solidFill>
              </a:defRPr>
            </a:lvl2pPr>
            <a:lvl3pPr marL="1370918" indent="0" algn="ctr">
              <a:buNone/>
              <a:defRPr>
                <a:solidFill>
                  <a:schemeClr val="tx1">
                    <a:tint val="75000"/>
                  </a:schemeClr>
                </a:solidFill>
              </a:defRPr>
            </a:lvl3pPr>
            <a:lvl4pPr marL="2056373" indent="0" algn="ctr">
              <a:buNone/>
              <a:defRPr>
                <a:solidFill>
                  <a:schemeClr val="tx1">
                    <a:tint val="75000"/>
                  </a:schemeClr>
                </a:solidFill>
              </a:defRPr>
            </a:lvl4pPr>
            <a:lvl5pPr marL="2741831" indent="0" algn="ctr">
              <a:buNone/>
              <a:defRPr>
                <a:solidFill>
                  <a:schemeClr val="tx1">
                    <a:tint val="75000"/>
                  </a:schemeClr>
                </a:solidFill>
              </a:defRPr>
            </a:lvl5pPr>
            <a:lvl6pPr marL="3427289" indent="0" algn="ctr">
              <a:buNone/>
              <a:defRPr>
                <a:solidFill>
                  <a:schemeClr val="tx1">
                    <a:tint val="75000"/>
                  </a:schemeClr>
                </a:solidFill>
              </a:defRPr>
            </a:lvl6pPr>
            <a:lvl7pPr marL="4112745" indent="0" algn="ctr">
              <a:buNone/>
              <a:defRPr>
                <a:solidFill>
                  <a:schemeClr val="tx1">
                    <a:tint val="75000"/>
                  </a:schemeClr>
                </a:solidFill>
              </a:defRPr>
            </a:lvl7pPr>
            <a:lvl8pPr marL="4798200" indent="0" algn="ctr">
              <a:buNone/>
              <a:defRPr>
                <a:solidFill>
                  <a:schemeClr val="tx1">
                    <a:tint val="75000"/>
                  </a:schemeClr>
                </a:solidFill>
              </a:defRPr>
            </a:lvl8pPr>
            <a:lvl9pPr marL="5483655" indent="0" algn="ctr">
              <a:buNone/>
              <a:defRPr>
                <a:solidFill>
                  <a:schemeClr val="tx1">
                    <a:tint val="75000"/>
                  </a:schemeClr>
                </a:solidFill>
              </a:defRPr>
            </a:lvl9pPr>
          </a:lstStyle>
          <a:p>
            <a:pPr marL="0" marR="0" lvl="0" indent="0" algn="l" defTabSz="1370918"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November 4,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07263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F7CF5C-41AF-4A3C-9201-FDAD9BB4C53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4D49D-BA11-4B6B-A289-DD4E08DBC43C}" type="slidenum">
              <a:rPr lang="en-US" smtClean="0"/>
              <a:pPr/>
              <a:t>‹#›</a:t>
            </a:fld>
            <a:endParaRPr lang="en-US"/>
          </a:p>
        </p:txBody>
      </p:sp>
    </p:spTree>
    <p:extLst>
      <p:ext uri="{BB962C8B-B14F-4D97-AF65-F5344CB8AC3E}">
        <p14:creationId xmlns:p14="http://schemas.microsoft.com/office/powerpoint/2010/main" val="5658437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4759" y="-1387"/>
            <a:ext cx="18292760" cy="102883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7" name="Right Triangle 6"/>
          <p:cNvSpPr/>
          <p:nvPr/>
        </p:nvSpPr>
        <p:spPr>
          <a:xfrm>
            <a:off x="2" y="3971925"/>
            <a:ext cx="7143750" cy="63150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2" name="Title 1"/>
          <p:cNvSpPr>
            <a:spLocks noGrp="1"/>
          </p:cNvSpPr>
          <p:nvPr>
            <p:ph type="title"/>
          </p:nvPr>
        </p:nvSpPr>
        <p:spPr>
          <a:xfrm rot="19140000">
            <a:off x="1638798" y="2590115"/>
            <a:ext cx="11301984" cy="1811264"/>
          </a:xfrm>
        </p:spPr>
        <p:txBody>
          <a:bodyPr bIns="13709" anchor="b"/>
          <a:lstStyle>
            <a:lvl1pPr algn="l">
              <a:defRPr kumimoji="0" lang="en-US" sz="48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1370918"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2432304" y="3702456"/>
            <a:ext cx="13021056" cy="493776"/>
          </a:xfrm>
        </p:spPr>
        <p:txBody>
          <a:bodyPr anchor="t">
            <a:normAutofit/>
          </a:bodyPr>
          <a:lstStyle>
            <a:lvl1pPr marL="0" indent="0">
              <a:buNone/>
              <a:defRPr kumimoji="0" lang="en-US" sz="2100" b="0" i="0" u="none" strike="noStrike" kern="1200" cap="all" spc="600" normalizeH="0" baseline="0" noProof="0" dirty="0" smtClean="0">
                <a:ln>
                  <a:noFill/>
                </a:ln>
                <a:solidFill>
                  <a:schemeClr val="tx1"/>
                </a:solidFill>
                <a:effectLst/>
                <a:uLnTx/>
                <a:uFillTx/>
                <a:latin typeface="+mn-lt"/>
                <a:ea typeface="+mj-ea"/>
                <a:cs typeface="Tunga" pitchFamily="2"/>
              </a:defRPr>
            </a:lvl1pPr>
            <a:lvl2pPr marL="685455" indent="0">
              <a:buNone/>
              <a:defRPr sz="2700">
                <a:solidFill>
                  <a:schemeClr val="tx1">
                    <a:tint val="75000"/>
                  </a:schemeClr>
                </a:solidFill>
              </a:defRPr>
            </a:lvl2pPr>
            <a:lvl3pPr marL="1370918" indent="0">
              <a:buNone/>
              <a:defRPr sz="2400">
                <a:solidFill>
                  <a:schemeClr val="tx1">
                    <a:tint val="75000"/>
                  </a:schemeClr>
                </a:solidFill>
              </a:defRPr>
            </a:lvl3pPr>
            <a:lvl4pPr marL="2056373" indent="0">
              <a:buNone/>
              <a:defRPr sz="2100">
                <a:solidFill>
                  <a:schemeClr val="tx1">
                    <a:tint val="75000"/>
                  </a:schemeClr>
                </a:solidFill>
              </a:defRPr>
            </a:lvl4pPr>
            <a:lvl5pPr marL="2741831" indent="0">
              <a:buNone/>
              <a:defRPr sz="2100">
                <a:solidFill>
                  <a:schemeClr val="tx1">
                    <a:tint val="75000"/>
                  </a:schemeClr>
                </a:solidFill>
              </a:defRPr>
            </a:lvl5pPr>
            <a:lvl6pPr marL="3427289" indent="0">
              <a:buNone/>
              <a:defRPr sz="2100">
                <a:solidFill>
                  <a:schemeClr val="tx1">
                    <a:tint val="75000"/>
                  </a:schemeClr>
                </a:solidFill>
              </a:defRPr>
            </a:lvl6pPr>
            <a:lvl7pPr marL="4112745" indent="0">
              <a:buNone/>
              <a:defRPr sz="2100">
                <a:solidFill>
                  <a:schemeClr val="tx1">
                    <a:tint val="75000"/>
                  </a:schemeClr>
                </a:solidFill>
              </a:defRPr>
            </a:lvl7pPr>
            <a:lvl8pPr marL="4798200" indent="0">
              <a:buNone/>
              <a:defRPr sz="2100">
                <a:solidFill>
                  <a:schemeClr val="tx1">
                    <a:tint val="75000"/>
                  </a:schemeClr>
                </a:solidFill>
              </a:defRPr>
            </a:lvl8pPr>
            <a:lvl9pPr marL="5483655" indent="0">
              <a:buNone/>
              <a:defRPr sz="2100">
                <a:solidFill>
                  <a:schemeClr val="tx1">
                    <a:tint val="75000"/>
                  </a:schemeClr>
                </a:solidFill>
              </a:defRPr>
            </a:lvl9pPr>
          </a:lstStyle>
          <a:p>
            <a:pPr marL="0" marR="0" lvl="0" indent="0" algn="l" defTabSz="1370918"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18F7CF5C-41AF-4A3C-9201-FDAD9BB4C53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4D49D-BA11-4B6B-A289-DD4E08DBC43C}" type="slidenum">
              <a:rPr lang="en-US" smtClean="0"/>
              <a:pPr/>
              <a:t>‹#›</a:t>
            </a:fld>
            <a:endParaRPr lang="en-US"/>
          </a:p>
        </p:txBody>
      </p:sp>
    </p:spTree>
    <p:extLst>
      <p:ext uri="{BB962C8B-B14F-4D97-AF65-F5344CB8AC3E}">
        <p14:creationId xmlns:p14="http://schemas.microsoft.com/office/powerpoint/2010/main" val="20473002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45920" y="1645920"/>
            <a:ext cx="6400800" cy="556869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400032" y="1645920"/>
            <a:ext cx="6400800" cy="556869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F7CF5C-41AF-4A3C-9201-FDAD9BB4C53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4D49D-BA11-4B6B-A289-DD4E08DBC43C}"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62711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1645920"/>
            <a:ext cx="6400800" cy="822960"/>
          </a:xfrm>
        </p:spPr>
        <p:txBody>
          <a:bodyPr anchor="b">
            <a:normAutofit/>
          </a:bodyPr>
          <a:lstStyle>
            <a:lvl1pPr marL="0" indent="0">
              <a:buNone/>
              <a:defRPr lang="en-US" sz="2100" b="0" kern="1200" cap="all" spc="600" baseline="0" dirty="0" smtClean="0">
                <a:solidFill>
                  <a:schemeClr val="tx1"/>
                </a:solidFill>
                <a:latin typeface="+mn-lt"/>
                <a:ea typeface="+mj-ea"/>
                <a:cs typeface="Tunga" pitchFamily="2"/>
              </a:defRPr>
            </a:lvl1pPr>
            <a:lvl2pPr marL="685455" indent="0">
              <a:buNone/>
              <a:defRPr sz="3000" b="1"/>
            </a:lvl2pPr>
            <a:lvl3pPr marL="1370918" indent="0">
              <a:buNone/>
              <a:defRPr sz="2700" b="1"/>
            </a:lvl3pPr>
            <a:lvl4pPr marL="2056373" indent="0">
              <a:buNone/>
              <a:defRPr sz="2400" b="1"/>
            </a:lvl4pPr>
            <a:lvl5pPr marL="2741831" indent="0">
              <a:buNone/>
              <a:defRPr sz="2400" b="1"/>
            </a:lvl5pPr>
            <a:lvl6pPr marL="3427289" indent="0">
              <a:buNone/>
              <a:defRPr sz="2400" b="1"/>
            </a:lvl6pPr>
            <a:lvl7pPr marL="4112745" indent="0">
              <a:buNone/>
              <a:defRPr sz="2400" b="1"/>
            </a:lvl7pPr>
            <a:lvl8pPr marL="4798200" indent="0">
              <a:buNone/>
              <a:defRPr sz="2400" b="1"/>
            </a:lvl8pPr>
            <a:lvl9pPr marL="5483655" indent="0">
              <a:buNone/>
              <a:defRPr sz="2400" b="1"/>
            </a:lvl9pPr>
          </a:lstStyle>
          <a:p>
            <a:pPr marL="0" lvl="0" indent="0" algn="l" defTabSz="1370918"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638300" y="2552772"/>
            <a:ext cx="6400800" cy="466344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400032" y="1645920"/>
            <a:ext cx="6400800" cy="822960"/>
          </a:xfrm>
        </p:spPr>
        <p:txBody>
          <a:bodyPr anchor="b">
            <a:normAutofit/>
          </a:bodyPr>
          <a:lstStyle>
            <a:lvl1pPr marL="0" indent="0">
              <a:buNone/>
              <a:defRPr lang="en-US" sz="2100" b="0" kern="1200" cap="all" spc="600" baseline="0" dirty="0" smtClean="0">
                <a:solidFill>
                  <a:schemeClr val="tx1"/>
                </a:solidFill>
                <a:latin typeface="+mn-lt"/>
                <a:ea typeface="+mj-ea"/>
                <a:cs typeface="Tunga" pitchFamily="2"/>
              </a:defRPr>
            </a:lvl1pPr>
            <a:lvl2pPr marL="685455" indent="0">
              <a:buNone/>
              <a:defRPr sz="3000" b="1"/>
            </a:lvl2pPr>
            <a:lvl3pPr marL="1370918" indent="0">
              <a:buNone/>
              <a:defRPr sz="2700" b="1"/>
            </a:lvl3pPr>
            <a:lvl4pPr marL="2056373" indent="0">
              <a:buNone/>
              <a:defRPr sz="2400" b="1"/>
            </a:lvl4pPr>
            <a:lvl5pPr marL="2741831" indent="0">
              <a:buNone/>
              <a:defRPr sz="2400" b="1"/>
            </a:lvl5pPr>
            <a:lvl6pPr marL="3427289" indent="0">
              <a:buNone/>
              <a:defRPr sz="2400" b="1"/>
            </a:lvl6pPr>
            <a:lvl7pPr marL="4112745" indent="0">
              <a:buNone/>
              <a:defRPr sz="2400" b="1"/>
            </a:lvl7pPr>
            <a:lvl8pPr marL="4798200" indent="0">
              <a:buNone/>
              <a:defRPr sz="2400" b="1"/>
            </a:lvl8pPr>
            <a:lvl9pPr marL="5483655" indent="0">
              <a:buNone/>
              <a:defRPr sz="2400" b="1"/>
            </a:lvl9pPr>
          </a:lstStyle>
          <a:p>
            <a:pPr marL="0" lvl="0" indent="0" algn="l" defTabSz="1370918"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9400032" y="2552772"/>
            <a:ext cx="6400800" cy="466344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F7CF5C-41AF-4A3C-9201-FDAD9BB4C53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4D49D-BA11-4B6B-A289-DD4E08DBC43C}" type="slidenum">
              <a:rPr lang="en-US" smtClean="0"/>
              <a:pPr/>
              <a:t>‹#›</a:t>
            </a:fld>
            <a:endParaRPr lang="en-US"/>
          </a:p>
        </p:txBody>
      </p:sp>
    </p:spTree>
    <p:extLst>
      <p:ext uri="{BB962C8B-B14F-4D97-AF65-F5344CB8AC3E}">
        <p14:creationId xmlns:p14="http://schemas.microsoft.com/office/powerpoint/2010/main" val="6339058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F7CF5C-41AF-4A3C-9201-FDAD9BB4C53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4D49D-BA11-4B6B-A289-DD4E08DBC43C}" type="slidenum">
              <a:rPr lang="en-US" smtClean="0"/>
              <a:pPr/>
              <a:t>‹#›</a:t>
            </a:fld>
            <a:endParaRPr lang="en-US"/>
          </a:p>
        </p:txBody>
      </p:sp>
    </p:spTree>
    <p:extLst>
      <p:ext uri="{BB962C8B-B14F-4D97-AF65-F5344CB8AC3E}">
        <p14:creationId xmlns:p14="http://schemas.microsoft.com/office/powerpoint/2010/main" val="358017611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7CF5C-41AF-4A3C-9201-FDAD9BB4C53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4D49D-BA11-4B6B-A289-DD4E08DBC43C}" type="slidenum">
              <a:rPr lang="en-US" smtClean="0"/>
              <a:pPr/>
              <a:t>‹#›</a:t>
            </a:fld>
            <a:endParaRPr lang="en-US"/>
          </a:p>
        </p:txBody>
      </p:sp>
    </p:spTree>
    <p:extLst>
      <p:ext uri="{BB962C8B-B14F-4D97-AF65-F5344CB8AC3E}">
        <p14:creationId xmlns:p14="http://schemas.microsoft.com/office/powerpoint/2010/main" val="31140248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2" y="3971925"/>
            <a:ext cx="7143750" cy="6315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18" name="Right Triangle 17"/>
          <p:cNvSpPr/>
          <p:nvPr/>
        </p:nvSpPr>
        <p:spPr>
          <a:xfrm rot="5400000">
            <a:off x="2581278" y="-2581275"/>
            <a:ext cx="10287000" cy="15449556"/>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2" name="Title 1"/>
          <p:cNvSpPr>
            <a:spLocks noGrp="1"/>
          </p:cNvSpPr>
          <p:nvPr>
            <p:ph type="title"/>
          </p:nvPr>
        </p:nvSpPr>
        <p:spPr>
          <a:xfrm rot="19140000">
            <a:off x="1569860" y="2364164"/>
            <a:ext cx="10424160" cy="1634141"/>
          </a:xfrm>
        </p:spPr>
        <p:txBody>
          <a:bodyPr bIns="0" anchor="b"/>
          <a:lstStyle>
            <a:lvl1pPr algn="l">
              <a:defRPr kumimoji="0" lang="en-US" sz="42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1370918"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9499114" y="3928378"/>
            <a:ext cx="7615559" cy="498703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2595916" y="3380079"/>
            <a:ext cx="11589521" cy="934971"/>
          </a:xfrm>
        </p:spPr>
        <p:txBody>
          <a:bodyPr>
            <a:normAutofit/>
          </a:bodyPr>
          <a:lstStyle>
            <a:lvl1pPr marL="0" indent="0">
              <a:buNone/>
              <a:defRPr lang="en-US" sz="2100" b="1" kern="1200" dirty="0" smtClean="0">
                <a:solidFill>
                  <a:srgbClr val="FFFFFF"/>
                </a:solidFill>
                <a:latin typeface="+mn-lt"/>
                <a:ea typeface="+mn-ea"/>
                <a:cs typeface="+mn-cs"/>
              </a:defRPr>
            </a:lvl1pPr>
            <a:lvl2pPr marL="685455" indent="0">
              <a:buNone/>
              <a:defRPr sz="1800"/>
            </a:lvl2pPr>
            <a:lvl3pPr marL="1370918" indent="0">
              <a:buNone/>
              <a:defRPr sz="1500"/>
            </a:lvl3pPr>
            <a:lvl4pPr marL="2056373" indent="0">
              <a:buNone/>
              <a:defRPr sz="1400"/>
            </a:lvl4pPr>
            <a:lvl5pPr marL="2741831" indent="0">
              <a:buNone/>
              <a:defRPr sz="1400"/>
            </a:lvl5pPr>
            <a:lvl6pPr marL="3427289" indent="0">
              <a:buNone/>
              <a:defRPr sz="1400"/>
            </a:lvl6pPr>
            <a:lvl7pPr marL="4112745" indent="0">
              <a:buNone/>
              <a:defRPr sz="1400"/>
            </a:lvl7pPr>
            <a:lvl8pPr marL="4798200" indent="0">
              <a:buNone/>
              <a:defRPr sz="1400"/>
            </a:lvl8pPr>
            <a:lvl9pPr marL="5483655" indent="0">
              <a:buNone/>
              <a:defRPr sz="1400"/>
            </a:lvl9pPr>
          </a:lstStyle>
          <a:p>
            <a:pPr marL="0" marR="0" lvl="0" indent="0" algn="l" defTabSz="1370918" rtl="0" eaLnBrk="1" fontAlgn="auto" latinLnBrk="0" hangingPunct="1">
              <a:lnSpc>
                <a:spcPct val="100000"/>
              </a:lnSpc>
              <a:spcBef>
                <a:spcPts val="45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18F7CF5C-41AF-4A3C-9201-FDAD9BB4C539}" type="datetimeFigureOut">
              <a:rPr lang="en-US" smtClean="0"/>
              <a:pPr/>
              <a:t>11/4/2025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A44D49D-BA11-4B6B-A289-DD4E08DBC43C}"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7611324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4057652" y="0"/>
            <a:ext cx="14230350" cy="10287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274185" anchor="ctr"/>
          <a:lstStyle>
            <a:lvl1pPr algn="r">
              <a:defRPr/>
            </a:lvl1pPr>
          </a:lstStyle>
          <a:p>
            <a:r>
              <a:rPr lang="en-US"/>
              <a:t>Click icon to add picture</a:t>
            </a:r>
            <a:endParaRPr lang="en-US" dirty="0"/>
          </a:p>
        </p:txBody>
      </p:sp>
      <p:sp>
        <p:nvSpPr>
          <p:cNvPr id="9" name="Right Triangle 8"/>
          <p:cNvSpPr/>
          <p:nvPr/>
        </p:nvSpPr>
        <p:spPr>
          <a:xfrm>
            <a:off x="2" y="3971925"/>
            <a:ext cx="7143750" cy="6315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10" name="Freeform 9"/>
          <p:cNvSpPr/>
          <p:nvPr/>
        </p:nvSpPr>
        <p:spPr>
          <a:xfrm>
            <a:off x="2" y="7572375"/>
            <a:ext cx="7143750" cy="271462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2" name="Title 1"/>
          <p:cNvSpPr>
            <a:spLocks noGrp="1"/>
          </p:cNvSpPr>
          <p:nvPr>
            <p:ph type="title"/>
          </p:nvPr>
        </p:nvSpPr>
        <p:spPr>
          <a:xfrm rot="19140000">
            <a:off x="1342394" y="2576252"/>
            <a:ext cx="10972800" cy="1301166"/>
          </a:xfrm>
        </p:spPr>
        <p:txBody>
          <a:bodyPr anchor="b"/>
          <a:lstStyle>
            <a:lvl1pPr algn="l">
              <a:defRPr sz="42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2286967" y="3270794"/>
            <a:ext cx="12193091" cy="1110996"/>
          </a:xfrm>
        </p:spPr>
        <p:txBody>
          <a:bodyPr/>
          <a:lstStyle>
            <a:lvl1pPr marL="0" indent="0">
              <a:buNone/>
              <a:defRPr sz="2100">
                <a:solidFill>
                  <a:schemeClr val="tx2"/>
                </a:solidFill>
              </a:defRPr>
            </a:lvl1pPr>
            <a:lvl2pPr marL="685455" indent="0">
              <a:buNone/>
              <a:defRPr sz="1800"/>
            </a:lvl2pPr>
            <a:lvl3pPr marL="1370918" indent="0">
              <a:buNone/>
              <a:defRPr sz="1500"/>
            </a:lvl3pPr>
            <a:lvl4pPr marL="2056373" indent="0">
              <a:buNone/>
              <a:defRPr sz="1400"/>
            </a:lvl4pPr>
            <a:lvl5pPr marL="2741831" indent="0">
              <a:buNone/>
              <a:defRPr sz="1400"/>
            </a:lvl5pPr>
            <a:lvl6pPr marL="3427289" indent="0">
              <a:buNone/>
              <a:defRPr sz="1400"/>
            </a:lvl6pPr>
            <a:lvl7pPr marL="4112745" indent="0">
              <a:buNone/>
              <a:defRPr sz="1400"/>
            </a:lvl7pPr>
            <a:lvl8pPr marL="4798200" indent="0">
              <a:buNone/>
              <a:defRPr sz="1400"/>
            </a:lvl8pPr>
            <a:lvl9pPr marL="5483655"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18F7CF5C-41AF-4A3C-9201-FDAD9BB4C53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4D49D-BA11-4B6B-A289-DD4E08DBC43C}" type="slidenum">
              <a:rPr lang="en-US" smtClean="0"/>
              <a:pPr/>
              <a:t>‹#›</a:t>
            </a:fld>
            <a:endParaRPr lang="en-US"/>
          </a:p>
        </p:txBody>
      </p:sp>
    </p:spTree>
    <p:extLst>
      <p:ext uri="{BB962C8B-B14F-4D97-AF65-F5344CB8AC3E}">
        <p14:creationId xmlns:p14="http://schemas.microsoft.com/office/powerpoint/2010/main" val="17413893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7CF5C-41AF-4A3C-9201-FDAD9BB4C53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4D49D-BA11-4B6B-A289-DD4E08DBC43C}" type="slidenum">
              <a:rPr lang="en-US" smtClean="0"/>
              <a:pPr/>
              <a:t>‹#›</a:t>
            </a:fld>
            <a:endParaRPr lang="en-US"/>
          </a:p>
        </p:txBody>
      </p:sp>
    </p:spTree>
    <p:extLst>
      <p:ext uri="{BB962C8B-B14F-4D97-AF65-F5344CB8AC3E}">
        <p14:creationId xmlns:p14="http://schemas.microsoft.com/office/powerpoint/2010/main" val="15166140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0"/>
            <a:ext cx="4114800" cy="70175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4400" y="411960"/>
            <a:ext cx="12039600" cy="70175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7CF5C-41AF-4A3C-9201-FDAD9BB4C53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4D49D-BA11-4B6B-A289-DD4E08DBC43C}" type="slidenum">
              <a:rPr lang="en-US" smtClean="0"/>
              <a:pPr/>
              <a:t>‹#›</a:t>
            </a:fld>
            <a:endParaRPr lang="en-US"/>
          </a:p>
        </p:txBody>
      </p:sp>
    </p:spTree>
    <p:extLst>
      <p:ext uri="{BB962C8B-B14F-4D97-AF65-F5344CB8AC3E}">
        <p14:creationId xmlns:p14="http://schemas.microsoft.com/office/powerpoint/2010/main" val="9505137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984517"/>
      </p:ext>
    </p:extLst>
  </p:cSld>
  <p:clrMapOvr>
    <a:masterClrMapping/>
  </p:clrMapOvr>
  <p:transition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4763" y="7575950"/>
            <a:ext cx="7148514" cy="2711052"/>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8" name="Freeform 7"/>
          <p:cNvSpPr/>
          <p:nvPr/>
        </p:nvSpPr>
        <p:spPr>
          <a:xfrm>
            <a:off x="-4759" y="7576948"/>
            <a:ext cx="18292760" cy="271006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093" tIns="68549" rIns="137093" bIns="68549" rtlCol="0" anchor="ctr"/>
          <a:lstStyle/>
          <a:p>
            <a:pPr algn="ctr" defTabSz="1370918">
              <a:buClrTx/>
              <a:buFontTx/>
              <a:buNone/>
            </a:pPr>
            <a:endParaRPr lang="en-US" sz="2700" kern="1200">
              <a:solidFill>
                <a:srgbClr val="FFFFFF"/>
              </a:solidFill>
            </a:endParaRPr>
          </a:p>
        </p:txBody>
      </p:sp>
      <p:sp>
        <p:nvSpPr>
          <p:cNvPr id="2" name="Title Placeholder 1"/>
          <p:cNvSpPr>
            <a:spLocks noGrp="1"/>
          </p:cNvSpPr>
          <p:nvPr>
            <p:ph type="title"/>
          </p:nvPr>
        </p:nvSpPr>
        <p:spPr>
          <a:xfrm>
            <a:off x="1645920" y="548640"/>
            <a:ext cx="15041880" cy="822960"/>
          </a:xfrm>
          <a:prstGeom prst="rect">
            <a:avLst/>
          </a:prstGeom>
        </p:spPr>
        <p:txBody>
          <a:bodyPr vert="horz" lIns="137093" tIns="68549" rIns="137093" bIns="685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645920" y="1650952"/>
            <a:ext cx="15041880" cy="5369774"/>
          </a:xfrm>
          <a:prstGeom prst="rect">
            <a:avLst/>
          </a:prstGeom>
        </p:spPr>
        <p:txBody>
          <a:bodyPr vert="horz" lIns="137093" tIns="68549" rIns="137093" bIns="685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402336" y="8805672"/>
            <a:ext cx="4352544" cy="301752"/>
          </a:xfrm>
          <a:prstGeom prst="rect">
            <a:avLst/>
          </a:prstGeom>
        </p:spPr>
        <p:txBody>
          <a:bodyPr vert="horz" lIns="137093" tIns="68549" rIns="137093" bIns="68549" rtlCol="0" anchor="ctr"/>
          <a:lstStyle>
            <a:lvl1pPr algn="l">
              <a:defRPr sz="1800">
                <a:solidFill>
                  <a:srgbClr val="FFFFFF"/>
                </a:solidFill>
              </a:defRPr>
            </a:lvl1pPr>
          </a:lstStyle>
          <a:p>
            <a:pPr defTabSz="1370918">
              <a:buClrTx/>
              <a:buFontTx/>
              <a:buNone/>
            </a:pPr>
            <a:fld id="{62B1B13E-D5AF-485E-81A1-82A140076526}" type="datetime4">
              <a:rPr lang="en-US" kern="1200" smtClean="0">
                <a:latin typeface="Franklin Gothic Book"/>
                <a:ea typeface="+mn-ea"/>
              </a:rPr>
              <a:pPr defTabSz="1370918">
                <a:buClrTx/>
                <a:buFontTx/>
                <a:buNone/>
              </a:pPr>
              <a:t>November 4, 2025</a:t>
            </a:fld>
            <a:endParaRPr lang="en-US" kern="1200" dirty="0">
              <a:latin typeface="Franklin Gothic Book"/>
              <a:ea typeface="+mn-ea"/>
            </a:endParaRPr>
          </a:p>
        </p:txBody>
      </p:sp>
      <p:sp>
        <p:nvSpPr>
          <p:cNvPr id="5" name="Footer Placeholder 4"/>
          <p:cNvSpPr>
            <a:spLocks noGrp="1"/>
          </p:cNvSpPr>
          <p:nvPr>
            <p:ph type="ftr" sz="quarter" idx="3"/>
          </p:nvPr>
        </p:nvSpPr>
        <p:spPr>
          <a:xfrm>
            <a:off x="7035029" y="9427683"/>
            <a:ext cx="9448800" cy="411480"/>
          </a:xfrm>
          <a:prstGeom prst="rect">
            <a:avLst/>
          </a:prstGeom>
        </p:spPr>
        <p:txBody>
          <a:bodyPr vert="horz" lIns="137093" tIns="68549" rIns="137093" bIns="68549" rtlCol="0" anchor="ctr"/>
          <a:lstStyle>
            <a:lvl1pPr algn="r">
              <a:defRPr sz="1500" cap="all" spc="300" baseline="0">
                <a:solidFill>
                  <a:srgbClr val="FFFFFF"/>
                </a:solidFill>
              </a:defRPr>
            </a:lvl1pPr>
          </a:lstStyle>
          <a:p>
            <a:pPr defTabSz="1370918">
              <a:buClrTx/>
              <a:buFontTx/>
              <a:buNone/>
            </a:pPr>
            <a:endParaRPr lang="en-US" kern="1200" dirty="0">
              <a:latin typeface="Franklin Gothic Book"/>
              <a:ea typeface="+mn-ea"/>
            </a:endParaRPr>
          </a:p>
        </p:txBody>
      </p:sp>
      <p:sp>
        <p:nvSpPr>
          <p:cNvPr id="6" name="Slide Number Placeholder 5"/>
          <p:cNvSpPr>
            <a:spLocks noGrp="1"/>
          </p:cNvSpPr>
          <p:nvPr>
            <p:ph type="sldNum" sz="quarter" idx="4"/>
          </p:nvPr>
        </p:nvSpPr>
        <p:spPr>
          <a:xfrm>
            <a:off x="16802076" y="9256233"/>
            <a:ext cx="1005840" cy="754380"/>
          </a:xfrm>
          <a:prstGeom prst="ellipse">
            <a:avLst/>
          </a:prstGeom>
          <a:ln w="19050">
            <a:solidFill>
              <a:srgbClr val="FFFFFF"/>
            </a:solidFill>
          </a:ln>
        </p:spPr>
        <p:txBody>
          <a:bodyPr vert="horz" lIns="13709" tIns="13709" rIns="13709" bIns="13709" rtlCol="0" anchor="ctr">
            <a:normAutofit/>
          </a:bodyPr>
          <a:lstStyle>
            <a:lvl1pPr algn="ctr">
              <a:defRPr sz="2600">
                <a:solidFill>
                  <a:srgbClr val="FFFFFF"/>
                </a:solidFill>
              </a:defRPr>
            </a:lvl1pPr>
          </a:lstStyle>
          <a:p>
            <a:pPr defTabSz="1370918">
              <a:buClrTx/>
              <a:buFontTx/>
              <a:buNone/>
            </a:pPr>
            <a:fld id="{2754ED01-E2A0-4C1E-8E21-014B99041579}" type="slidenum">
              <a:rPr lang="en-US" kern="1200" smtClean="0">
                <a:latin typeface="Franklin Gothic Book"/>
                <a:ea typeface="+mn-ea"/>
              </a:rPr>
              <a:pPr defTabSz="1370918">
                <a:buClrTx/>
                <a:buFontTx/>
                <a:buNone/>
              </a:pPr>
              <a:t>‹#›</a:t>
            </a:fld>
            <a:endParaRPr lang="en-US" kern="1200" dirty="0">
              <a:latin typeface="Franklin Gothic Book"/>
              <a:ea typeface="+mn-ea"/>
            </a:endParaRPr>
          </a:p>
        </p:txBody>
      </p:sp>
      <p:sp>
        <p:nvSpPr>
          <p:cNvPr id="9" name="9Slide.vn - 2019">
            <a:extLst>
              <a:ext uri="{FF2B5EF4-FFF2-40B4-BE49-F238E27FC236}">
                <a16:creationId xmlns:a16="http://schemas.microsoft.com/office/drawing/2014/main" id="{399E7EED-F11E-4905-A7B6-1C2254D99321}"/>
              </a:ext>
            </a:extLst>
          </p:cNvPr>
          <p:cNvSpPr txBox="1"/>
          <p:nvPr userDrawn="1"/>
        </p:nvSpPr>
        <p:spPr>
          <a:xfrm>
            <a:off x="0" y="-2406997"/>
            <a:ext cx="18288000" cy="692498"/>
          </a:xfrm>
          <a:prstGeom prst="rect">
            <a:avLst/>
          </a:prstGeom>
          <a:noFill/>
        </p:spPr>
        <p:txBody>
          <a:bodyPr vert="horz" lIns="137093" tIns="68549" rIns="137093" bIns="68549" rtlCol="0">
            <a:spAutoFit/>
          </a:bodyPr>
          <a:lstStyle/>
          <a:p>
            <a:pPr algn="ctr" defTabSz="1370918">
              <a:buClrTx/>
              <a:buFontTx/>
              <a:buNone/>
            </a:pPr>
            <a:r>
              <a:rPr lang="en-US" sz="3600" kern="1200">
                <a:solidFill>
                  <a:srgbClr val="CFCFCF"/>
                </a:solidFill>
                <a:latin typeface="Franklin Gothic Book"/>
                <a:ea typeface="+mn-ea"/>
              </a:rPr>
              <a:t>www.9slide.vn</a:t>
            </a:r>
          </a:p>
        </p:txBody>
      </p:sp>
    </p:spTree>
    <p:extLst>
      <p:ext uri="{BB962C8B-B14F-4D97-AF65-F5344CB8AC3E}">
        <p14:creationId xmlns:p14="http://schemas.microsoft.com/office/powerpoint/2010/main" val="37602618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p:transition>
  <p:txStyles>
    <p:titleStyle>
      <a:lvl1pPr algn="l" defTabSz="1370918" rtl="0" eaLnBrk="1" latinLnBrk="0" hangingPunct="1">
        <a:spcBef>
          <a:spcPct val="0"/>
        </a:spcBef>
        <a:buNone/>
        <a:defRPr sz="4200" kern="1200" cap="all" baseline="0">
          <a:solidFill>
            <a:schemeClr val="tx1"/>
          </a:solidFill>
          <a:latin typeface="+mj-lt"/>
          <a:ea typeface="+mj-ea"/>
          <a:cs typeface="+mj-cs"/>
        </a:defRPr>
      </a:lvl1pPr>
    </p:titleStyle>
    <p:bodyStyle>
      <a:lvl1pPr marL="514095" indent="-514095" algn="l" defTabSz="1370918" rtl="0" eaLnBrk="1" latinLnBrk="0" hangingPunct="1">
        <a:spcBef>
          <a:spcPts val="1200"/>
        </a:spcBef>
        <a:buFont typeface="Arial" pitchFamily="34" charset="0"/>
        <a:buNone/>
        <a:defRPr sz="2400" b="1" kern="1200">
          <a:solidFill>
            <a:schemeClr val="tx1"/>
          </a:solidFill>
          <a:latin typeface="+mn-lt"/>
          <a:ea typeface="+mn-ea"/>
          <a:cs typeface="+mn-cs"/>
        </a:defRPr>
      </a:lvl1pPr>
      <a:lvl2pPr marL="260477" indent="-260477" algn="l" defTabSz="1370918" rtl="0" eaLnBrk="1" latinLnBrk="0" hangingPunct="1">
        <a:spcBef>
          <a:spcPts val="450"/>
        </a:spcBef>
        <a:buClr>
          <a:schemeClr val="accent2"/>
        </a:buClr>
        <a:buFont typeface="Wingdings" pitchFamily="2" charset="2"/>
        <a:buChar char="§"/>
        <a:defRPr sz="2400" kern="1200">
          <a:solidFill>
            <a:schemeClr val="tx1"/>
          </a:solidFill>
          <a:latin typeface="+mn-lt"/>
          <a:ea typeface="+mn-ea"/>
          <a:cs typeface="+mn-cs"/>
        </a:defRPr>
      </a:lvl2pPr>
      <a:lvl3pPr marL="603204" indent="-246768" algn="l" defTabSz="1370918" rtl="0" eaLnBrk="1" latinLnBrk="0" hangingPunct="1">
        <a:spcBef>
          <a:spcPts val="450"/>
        </a:spcBef>
        <a:buClr>
          <a:schemeClr val="accent2"/>
        </a:buClr>
        <a:buFont typeface="Wingdings" pitchFamily="2" charset="2"/>
        <a:buChar char="§"/>
        <a:defRPr sz="2400" kern="1200">
          <a:solidFill>
            <a:schemeClr val="tx1"/>
          </a:solidFill>
          <a:latin typeface="+mn-lt"/>
          <a:ea typeface="+mn-ea"/>
          <a:cs typeface="+mn-cs"/>
        </a:defRPr>
      </a:lvl3pPr>
      <a:lvl4pPr marL="945932" indent="-246768" algn="l" defTabSz="1370918" rtl="0" eaLnBrk="1" latinLnBrk="0" hangingPunct="1">
        <a:spcBef>
          <a:spcPts val="450"/>
        </a:spcBef>
        <a:buClr>
          <a:schemeClr val="accent2"/>
        </a:buClr>
        <a:buFont typeface="Wingdings" pitchFamily="2" charset="2"/>
        <a:buChar char="§"/>
        <a:defRPr sz="2400" kern="1200">
          <a:solidFill>
            <a:schemeClr val="tx1"/>
          </a:solidFill>
          <a:latin typeface="+mn-lt"/>
          <a:ea typeface="+mn-ea"/>
          <a:cs typeface="+mn-cs"/>
        </a:defRPr>
      </a:lvl4pPr>
      <a:lvl5pPr marL="1288659" indent="-260477" algn="l" defTabSz="1370918" rtl="0" eaLnBrk="1" latinLnBrk="0" hangingPunct="1">
        <a:spcBef>
          <a:spcPts val="450"/>
        </a:spcBef>
        <a:buClr>
          <a:schemeClr val="accent2"/>
        </a:buClr>
        <a:buFont typeface="Wingdings" pitchFamily="2" charset="2"/>
        <a:buChar char="§"/>
        <a:defRPr sz="2400" kern="1200">
          <a:solidFill>
            <a:schemeClr val="tx1"/>
          </a:solidFill>
          <a:latin typeface="+mn-lt"/>
          <a:ea typeface="+mn-ea"/>
          <a:cs typeface="+mn-cs"/>
        </a:defRPr>
      </a:lvl5pPr>
      <a:lvl6pPr marL="1645095" indent="-260477" algn="l" defTabSz="1370918"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6pPr>
      <a:lvl7pPr marL="2028956" indent="-246768" algn="l" defTabSz="1370918"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7pPr>
      <a:lvl8pPr marL="2371683" indent="-246768" algn="l" defTabSz="1370918"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8pPr>
      <a:lvl9pPr marL="2686994" indent="-246768" algn="l" defTabSz="1370918" rtl="0" eaLnBrk="1" latinLnBrk="0" hangingPunct="1">
        <a:spcBef>
          <a:spcPts val="450"/>
        </a:spcBef>
        <a:buClr>
          <a:schemeClr val="accent2"/>
        </a:buClr>
        <a:buFont typeface="Wingdings" pitchFamily="2" charset="2"/>
        <a:buChar char="§"/>
        <a:defRPr sz="2100" kern="1200">
          <a:solidFill>
            <a:schemeClr val="tx1"/>
          </a:solidFill>
          <a:latin typeface="+mn-lt"/>
          <a:ea typeface="+mn-ea"/>
          <a:cs typeface="+mn-cs"/>
        </a:defRPr>
      </a:lvl9pPr>
    </p:bodyStyle>
    <p:otherStyle>
      <a:defPPr>
        <a:defRPr lang="en-US"/>
      </a:defPPr>
      <a:lvl1pPr marL="0" algn="l" defTabSz="1370918" rtl="0" eaLnBrk="1" latinLnBrk="0" hangingPunct="1">
        <a:defRPr sz="2700" kern="1200">
          <a:solidFill>
            <a:schemeClr val="tx1"/>
          </a:solidFill>
          <a:latin typeface="+mn-lt"/>
          <a:ea typeface="+mn-ea"/>
          <a:cs typeface="+mn-cs"/>
        </a:defRPr>
      </a:lvl1pPr>
      <a:lvl2pPr marL="685455" algn="l" defTabSz="1370918" rtl="0" eaLnBrk="1" latinLnBrk="0" hangingPunct="1">
        <a:defRPr sz="2700" kern="1200">
          <a:solidFill>
            <a:schemeClr val="tx1"/>
          </a:solidFill>
          <a:latin typeface="+mn-lt"/>
          <a:ea typeface="+mn-ea"/>
          <a:cs typeface="+mn-cs"/>
        </a:defRPr>
      </a:lvl2pPr>
      <a:lvl3pPr marL="1370918" algn="l" defTabSz="1370918" rtl="0" eaLnBrk="1" latinLnBrk="0" hangingPunct="1">
        <a:defRPr sz="2700" kern="1200">
          <a:solidFill>
            <a:schemeClr val="tx1"/>
          </a:solidFill>
          <a:latin typeface="+mn-lt"/>
          <a:ea typeface="+mn-ea"/>
          <a:cs typeface="+mn-cs"/>
        </a:defRPr>
      </a:lvl3pPr>
      <a:lvl4pPr marL="2056373" algn="l" defTabSz="1370918" rtl="0" eaLnBrk="1" latinLnBrk="0" hangingPunct="1">
        <a:defRPr sz="2700" kern="1200">
          <a:solidFill>
            <a:schemeClr val="tx1"/>
          </a:solidFill>
          <a:latin typeface="+mn-lt"/>
          <a:ea typeface="+mn-ea"/>
          <a:cs typeface="+mn-cs"/>
        </a:defRPr>
      </a:lvl4pPr>
      <a:lvl5pPr marL="2741831" algn="l" defTabSz="1370918" rtl="0" eaLnBrk="1" latinLnBrk="0" hangingPunct="1">
        <a:defRPr sz="2700" kern="1200">
          <a:solidFill>
            <a:schemeClr val="tx1"/>
          </a:solidFill>
          <a:latin typeface="+mn-lt"/>
          <a:ea typeface="+mn-ea"/>
          <a:cs typeface="+mn-cs"/>
        </a:defRPr>
      </a:lvl5pPr>
      <a:lvl6pPr marL="3427289" algn="l" defTabSz="1370918" rtl="0" eaLnBrk="1" latinLnBrk="0" hangingPunct="1">
        <a:defRPr sz="2700" kern="1200">
          <a:solidFill>
            <a:schemeClr val="tx1"/>
          </a:solidFill>
          <a:latin typeface="+mn-lt"/>
          <a:ea typeface="+mn-ea"/>
          <a:cs typeface="+mn-cs"/>
        </a:defRPr>
      </a:lvl6pPr>
      <a:lvl7pPr marL="4112745" algn="l" defTabSz="1370918" rtl="0" eaLnBrk="1" latinLnBrk="0" hangingPunct="1">
        <a:defRPr sz="2700" kern="1200">
          <a:solidFill>
            <a:schemeClr val="tx1"/>
          </a:solidFill>
          <a:latin typeface="+mn-lt"/>
          <a:ea typeface="+mn-ea"/>
          <a:cs typeface="+mn-cs"/>
        </a:defRPr>
      </a:lvl7pPr>
      <a:lvl8pPr marL="4798200" algn="l" defTabSz="1370918" rtl="0" eaLnBrk="1" latinLnBrk="0" hangingPunct="1">
        <a:defRPr sz="2700" kern="1200">
          <a:solidFill>
            <a:schemeClr val="tx1"/>
          </a:solidFill>
          <a:latin typeface="+mn-lt"/>
          <a:ea typeface="+mn-ea"/>
          <a:cs typeface="+mn-cs"/>
        </a:defRPr>
      </a:lvl8pPr>
      <a:lvl9pPr marL="5483655" algn="l" defTabSz="137091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8" y="-30957"/>
            <a:ext cx="18288000" cy="1031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4000502" y="601041"/>
            <a:ext cx="12915897" cy="753978"/>
          </a:xfrm>
          <a:prstGeom prst="rect">
            <a:avLst/>
          </a:prstGeom>
          <a:noFill/>
        </p:spPr>
        <p:txBody>
          <a:bodyPr wrap="square" lIns="137079" tIns="68543" rIns="137079" bIns="68543" rtlCol="0">
            <a:spAutoFit/>
          </a:bodyPr>
          <a:lstStyle/>
          <a:p>
            <a:pPr algn="ctr">
              <a:defRPr/>
            </a:pPr>
            <a:r>
              <a:rPr lang="en-US" sz="4000" b="1" smtClean="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rPr>
              <a:t>UBND XÃ AN KHÁNH</a:t>
            </a:r>
            <a:endParaRPr lang="en-US" sz="4000" b="1" dirty="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5600700" y="1257303"/>
            <a:ext cx="9258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079" tIns="68543" rIns="137079" bIns="68543">
            <a:spAutoFit/>
          </a:bodyPr>
          <a:lstStyle/>
          <a:p>
            <a:pPr algn="ctr" eaLnBrk="1" hangingPunct="1">
              <a:spcBef>
                <a:spcPct val="0"/>
              </a:spcBef>
              <a:buClrTx/>
              <a:buSzTx/>
              <a:buFontTx/>
              <a:buNone/>
            </a:pPr>
            <a:r>
              <a:rPr lang="en-US" altLang="en-US" sz="4200" b="1">
                <a:solidFill>
                  <a:srgbClr val="0000CC"/>
                </a:solidFill>
                <a:latin typeface="Times New Roman" panose="02020603050405020304" pitchFamily="18" charset="0"/>
                <a:cs typeface="Times New Roman" panose="02020603050405020304" pitchFamily="18" charset="0"/>
              </a:rPr>
              <a:t>TRƯỜNG </a:t>
            </a:r>
            <a:r>
              <a:rPr lang="en-US" altLang="en-US" sz="4200" b="1" smtClean="0">
                <a:solidFill>
                  <a:srgbClr val="0000CC"/>
                </a:solidFill>
                <a:latin typeface="Times New Roman" panose="02020603050405020304" pitchFamily="18" charset="0"/>
                <a:cs typeface="Times New Roman" panose="02020603050405020304" pitchFamily="18" charset="0"/>
              </a:rPr>
              <a:t>TH TÂN VIÊN</a:t>
            </a:r>
            <a:endParaRPr lang="en-US" altLang="en-US" sz="4200" b="1" dirty="0">
              <a:solidFill>
                <a:srgbClr val="0000C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457200" y="3780468"/>
            <a:ext cx="17830800" cy="2169825"/>
          </a:xfrm>
          <a:prstGeom prst="rect">
            <a:avLst/>
          </a:prstGeom>
          <a:noFill/>
        </p:spPr>
        <p:txBody>
          <a:bodyPr wrap="square" lIns="137079" tIns="68543" rIns="137079" bIns="68543">
            <a:spAutoFit/>
          </a:bodyPr>
          <a:lstStyle/>
          <a:p>
            <a:pPr algn="ctr">
              <a:defRPr/>
            </a:pP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MỪNG</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ĐẾN</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6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VỚI</a:t>
            </a: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 TIN HỌC LỚP 5</a:t>
            </a: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2304731" y="7009083"/>
            <a:ext cx="1413574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algn="ctr" eaLnBrk="1" hangingPunct="1">
              <a:spcBef>
                <a:spcPct val="0"/>
              </a:spcBef>
              <a:buClrTx/>
              <a:buSzTx/>
              <a:buFontTx/>
              <a:buNone/>
            </a:pPr>
            <a:r>
              <a:rPr lang="en-US" altLang="en-US" sz="6000" b="1" i="1" dirty="0" err="1">
                <a:solidFill>
                  <a:srgbClr val="1D1D1D"/>
                </a:solidFill>
                <a:latin typeface="Times New Roman" panose="02020603050405020304" pitchFamily="18" charset="0"/>
                <a:cs typeface="Times New Roman" panose="02020603050405020304" pitchFamily="18" charset="0"/>
              </a:rPr>
              <a:t>Giáo</a:t>
            </a:r>
            <a:r>
              <a:rPr lang="en-US" altLang="en-US" sz="6000" b="1" i="1" dirty="0">
                <a:solidFill>
                  <a:srgbClr val="1D1D1D"/>
                </a:solidFill>
                <a:latin typeface="Times New Roman" panose="02020603050405020304" pitchFamily="18" charset="0"/>
                <a:cs typeface="Times New Roman" panose="02020603050405020304" pitchFamily="18" charset="0"/>
              </a:rPr>
              <a:t> </a:t>
            </a:r>
            <a:r>
              <a:rPr lang="en-US" altLang="en-US" sz="6000" b="1" i="1" err="1">
                <a:solidFill>
                  <a:srgbClr val="1D1D1D"/>
                </a:solidFill>
                <a:latin typeface="Times New Roman" panose="02020603050405020304" pitchFamily="18" charset="0"/>
                <a:cs typeface="Times New Roman" panose="02020603050405020304" pitchFamily="18" charset="0"/>
              </a:rPr>
              <a:t>viên</a:t>
            </a:r>
            <a:r>
              <a:rPr lang="en-US" altLang="en-US" sz="6000" b="1" i="1" smtClean="0">
                <a:solidFill>
                  <a:srgbClr val="1D1D1D"/>
                </a:solidFill>
                <a:latin typeface="Times New Roman" panose="02020603050405020304" pitchFamily="18" charset="0"/>
                <a:cs typeface="Times New Roman" panose="02020603050405020304" pitchFamily="18" charset="0"/>
              </a:rPr>
              <a:t>: Trần Thị Liên</a:t>
            </a:r>
            <a:endParaRPr lang="en-US" altLang="en-US" sz="7200" b="1" i="1" dirty="0">
              <a:solidFill>
                <a:srgbClr val="1D1D1D"/>
              </a:solidFill>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id="{179D390A-E1FC-4330-902B-0FBEB616C06D}"/>
              </a:ext>
            </a:extLst>
          </p:cNvPr>
          <p:cNvSpPr txBox="1">
            <a:spLocks noChangeArrowheads="1"/>
          </p:cNvSpPr>
          <p:nvPr/>
        </p:nvSpPr>
        <p:spPr bwMode="auto">
          <a:xfrm>
            <a:off x="2514603" y="8176749"/>
            <a:ext cx="1413574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algn="ctr" eaLnBrk="1" hangingPunct="1">
              <a:spcBef>
                <a:spcPct val="0"/>
              </a:spcBef>
              <a:buClrTx/>
              <a:buSzTx/>
              <a:buFontTx/>
              <a:buNone/>
            </a:pPr>
            <a:r>
              <a:rPr lang="en-US" altLang="en-US" sz="6000" b="1" dirty="0" err="1">
                <a:solidFill>
                  <a:srgbClr val="1D1D1D"/>
                </a:solidFill>
                <a:latin typeface="Times New Roman" panose="02020603050405020304" pitchFamily="18" charset="0"/>
                <a:cs typeface="Times New Roman" panose="02020603050405020304" pitchFamily="18" charset="0"/>
              </a:rPr>
              <a:t>Năm</a:t>
            </a:r>
            <a:r>
              <a:rPr lang="en-US" altLang="en-US" sz="6000" b="1" dirty="0">
                <a:solidFill>
                  <a:srgbClr val="1D1D1D"/>
                </a:solidFill>
                <a:latin typeface="Times New Roman" panose="02020603050405020304" pitchFamily="18" charset="0"/>
                <a:cs typeface="Times New Roman" panose="02020603050405020304" pitchFamily="18" charset="0"/>
              </a:rPr>
              <a:t> </a:t>
            </a:r>
            <a:r>
              <a:rPr lang="en-US" altLang="en-US" sz="6000" b="1" dirty="0" err="1">
                <a:solidFill>
                  <a:srgbClr val="1D1D1D"/>
                </a:solidFill>
                <a:latin typeface="Times New Roman" panose="02020603050405020304" pitchFamily="18" charset="0"/>
                <a:cs typeface="Times New Roman" panose="02020603050405020304" pitchFamily="18" charset="0"/>
              </a:rPr>
              <a:t>học</a:t>
            </a:r>
            <a:r>
              <a:rPr lang="en-US" altLang="en-US" sz="6000" b="1">
                <a:solidFill>
                  <a:srgbClr val="1D1D1D"/>
                </a:solidFill>
                <a:latin typeface="Times New Roman" panose="02020603050405020304" pitchFamily="18" charset="0"/>
                <a:cs typeface="Times New Roman" panose="02020603050405020304" pitchFamily="18" charset="0"/>
              </a:rPr>
              <a:t>: </a:t>
            </a:r>
            <a:r>
              <a:rPr lang="en-US" altLang="en-US" sz="6000" b="1" smtClean="0">
                <a:solidFill>
                  <a:srgbClr val="1D1D1D"/>
                </a:solidFill>
                <a:latin typeface="Times New Roman" panose="02020603050405020304" pitchFamily="18" charset="0"/>
                <a:cs typeface="Times New Roman" panose="02020603050405020304" pitchFamily="18" charset="0"/>
              </a:rPr>
              <a:t>2025 </a:t>
            </a:r>
            <a:r>
              <a:rPr lang="en-US" altLang="en-US" sz="6000" b="1">
                <a:solidFill>
                  <a:srgbClr val="1D1D1D"/>
                </a:solidFill>
                <a:latin typeface="Times New Roman" panose="02020603050405020304" pitchFamily="18" charset="0"/>
                <a:cs typeface="Times New Roman" panose="02020603050405020304" pitchFamily="18" charset="0"/>
              </a:rPr>
              <a:t>- </a:t>
            </a:r>
            <a:r>
              <a:rPr lang="en-US" altLang="en-US" sz="6000" b="1" smtClean="0">
                <a:solidFill>
                  <a:srgbClr val="1D1D1D"/>
                </a:solidFill>
                <a:latin typeface="Times New Roman" panose="02020603050405020304" pitchFamily="18" charset="0"/>
                <a:cs typeface="Times New Roman" panose="02020603050405020304" pitchFamily="18" charset="0"/>
              </a:rPr>
              <a:t>2026</a:t>
            </a:r>
            <a:endParaRPr lang="en-US" altLang="en-US" sz="7200" b="1" i="1" dirty="0">
              <a:solidFill>
                <a:srgbClr val="1D1D1D"/>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F5FBD90-9FF3-4CE0-94C3-6E830887528B}"/>
              </a:ext>
            </a:extLst>
          </p:cNvPr>
          <p:cNvCxnSpPr/>
          <p:nvPr/>
        </p:nvCxnSpPr>
        <p:spPr>
          <a:xfrm>
            <a:off x="8300294" y="2032463"/>
            <a:ext cx="3314700"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52310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442"/>
        <p:cNvGrpSpPr/>
        <p:nvPr/>
      </p:nvGrpSpPr>
      <p:grpSpPr>
        <a:xfrm>
          <a:off x="0" y="0"/>
          <a:ext cx="0" cy="0"/>
          <a:chOff x="0" y="0"/>
          <a:chExt cx="0" cy="0"/>
        </a:xfrm>
      </p:grpSpPr>
      <p:pic>
        <p:nvPicPr>
          <p:cNvPr id="47" name="Picture 4" descr="hinh-nen-powerpoint-don-gian-16">
            <a:extLst>
              <a:ext uri="{FF2B5EF4-FFF2-40B4-BE49-F238E27FC236}">
                <a16:creationId xmlns:a16="http://schemas.microsoft.com/office/drawing/2014/main" id="{031E6486-52B6-8386-6D46-F70081969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a:extLst>
              <a:ext uri="{FF2B5EF4-FFF2-40B4-BE49-F238E27FC236}">
                <a16:creationId xmlns:a16="http://schemas.microsoft.com/office/drawing/2014/main" id="{AE8B9CC7-CEF9-4A06-AAFC-379DC55C8881}"/>
              </a:ext>
            </a:extLst>
          </p:cNvPr>
          <p:cNvGrpSpPr/>
          <p:nvPr/>
        </p:nvGrpSpPr>
        <p:grpSpPr>
          <a:xfrm>
            <a:off x="1689066" y="1339894"/>
            <a:ext cx="16235074" cy="5466681"/>
            <a:chOff x="487611" y="132261"/>
            <a:chExt cx="5267072" cy="1005338"/>
          </a:xfrm>
        </p:grpSpPr>
        <p:sp>
          <p:nvSpPr>
            <p:cNvPr id="24" name="Shape 97894">
              <a:extLst>
                <a:ext uri="{FF2B5EF4-FFF2-40B4-BE49-F238E27FC236}">
                  <a16:creationId xmlns:a16="http://schemas.microsoft.com/office/drawing/2014/main" id="{2D82B974-75A7-4C47-9730-62B079EE0925}"/>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sz="1800"/>
            </a:p>
          </p:txBody>
        </p:sp>
        <p:sp>
          <p:nvSpPr>
            <p:cNvPr id="25" name="Shape 1030">
              <a:extLst>
                <a:ext uri="{FF2B5EF4-FFF2-40B4-BE49-F238E27FC236}">
                  <a16:creationId xmlns:a16="http://schemas.microsoft.com/office/drawing/2014/main" id="{1DCCC9CA-10BD-44F2-B80C-F44CA93D3F21}"/>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sz="1800" dirty="0"/>
            </a:p>
          </p:txBody>
        </p:sp>
        <p:sp>
          <p:nvSpPr>
            <p:cNvPr id="26" name="Shape 1031">
              <a:extLst>
                <a:ext uri="{FF2B5EF4-FFF2-40B4-BE49-F238E27FC236}">
                  <a16:creationId xmlns:a16="http://schemas.microsoft.com/office/drawing/2014/main" id="{0850FF7B-4F62-42B8-8661-4427D5AEB063}"/>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27" name="Shape 1032">
              <a:extLst>
                <a:ext uri="{FF2B5EF4-FFF2-40B4-BE49-F238E27FC236}">
                  <a16:creationId xmlns:a16="http://schemas.microsoft.com/office/drawing/2014/main" id="{DFBAC3FC-1FE4-4B7A-AB86-29E5548407E7}"/>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28" name="Shape 1033">
              <a:extLst>
                <a:ext uri="{FF2B5EF4-FFF2-40B4-BE49-F238E27FC236}">
                  <a16:creationId xmlns:a16="http://schemas.microsoft.com/office/drawing/2014/main" id="{06E814D8-0020-4020-BBDA-8789A84B8E4D}"/>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29" name="Shape 1034">
              <a:extLst>
                <a:ext uri="{FF2B5EF4-FFF2-40B4-BE49-F238E27FC236}">
                  <a16:creationId xmlns:a16="http://schemas.microsoft.com/office/drawing/2014/main" id="{04A8A30C-BED9-464A-BBD9-FFF29C060D30}"/>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30" name="Shape 1035">
              <a:extLst>
                <a:ext uri="{FF2B5EF4-FFF2-40B4-BE49-F238E27FC236}">
                  <a16:creationId xmlns:a16="http://schemas.microsoft.com/office/drawing/2014/main" id="{3D8AF342-DA2F-4B46-8FE8-BA1F6E0C513B}"/>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31" name="Shape 1036">
              <a:extLst>
                <a:ext uri="{FF2B5EF4-FFF2-40B4-BE49-F238E27FC236}">
                  <a16:creationId xmlns:a16="http://schemas.microsoft.com/office/drawing/2014/main" id="{99EFC008-3D37-4DDE-8151-C9D5915A9927}"/>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32" name="Shape 1037">
              <a:extLst>
                <a:ext uri="{FF2B5EF4-FFF2-40B4-BE49-F238E27FC236}">
                  <a16:creationId xmlns:a16="http://schemas.microsoft.com/office/drawing/2014/main" id="{41BF0933-2B91-4493-9038-F0C1DAFF802C}"/>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33" name="Shape 1038">
              <a:extLst>
                <a:ext uri="{FF2B5EF4-FFF2-40B4-BE49-F238E27FC236}">
                  <a16:creationId xmlns:a16="http://schemas.microsoft.com/office/drawing/2014/main" id="{5B47A514-5BD0-4D5D-84D9-A6FA6B363CDD}"/>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34" name="Shape 1039">
              <a:extLst>
                <a:ext uri="{FF2B5EF4-FFF2-40B4-BE49-F238E27FC236}">
                  <a16:creationId xmlns:a16="http://schemas.microsoft.com/office/drawing/2014/main" id="{057A4DC2-0B3D-4365-9DFE-A7ACA921C248}"/>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35" name="Shape 1040">
              <a:extLst>
                <a:ext uri="{FF2B5EF4-FFF2-40B4-BE49-F238E27FC236}">
                  <a16:creationId xmlns:a16="http://schemas.microsoft.com/office/drawing/2014/main" id="{2D612923-0E8C-40BC-AF41-DEEB12756D7B}"/>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36" name="Shape 1041">
              <a:extLst>
                <a:ext uri="{FF2B5EF4-FFF2-40B4-BE49-F238E27FC236}">
                  <a16:creationId xmlns:a16="http://schemas.microsoft.com/office/drawing/2014/main" id="{C66A2546-68E2-4D3C-ABA0-39594BC48AD7}"/>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37" name="Shape 1042">
              <a:extLst>
                <a:ext uri="{FF2B5EF4-FFF2-40B4-BE49-F238E27FC236}">
                  <a16:creationId xmlns:a16="http://schemas.microsoft.com/office/drawing/2014/main" id="{D704DF20-BD07-4BCE-9984-F7B6B973C415}"/>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38" name="Shape 1043">
              <a:extLst>
                <a:ext uri="{FF2B5EF4-FFF2-40B4-BE49-F238E27FC236}">
                  <a16:creationId xmlns:a16="http://schemas.microsoft.com/office/drawing/2014/main" id="{581F5678-9472-44E2-A073-353AD9F3B5D7}"/>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39" name="Shape 1044">
              <a:extLst>
                <a:ext uri="{FF2B5EF4-FFF2-40B4-BE49-F238E27FC236}">
                  <a16:creationId xmlns:a16="http://schemas.microsoft.com/office/drawing/2014/main" id="{4B8A746E-BB84-4637-99BA-97AD06E41E03}"/>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40" name="Shape 1045">
              <a:extLst>
                <a:ext uri="{FF2B5EF4-FFF2-40B4-BE49-F238E27FC236}">
                  <a16:creationId xmlns:a16="http://schemas.microsoft.com/office/drawing/2014/main" id="{1B941194-D917-440C-93F4-A5EA5F8108C2}"/>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p>
          </p:txBody>
        </p:sp>
        <p:sp>
          <p:nvSpPr>
            <p:cNvPr id="41" name="Shape 1046">
              <a:extLst>
                <a:ext uri="{FF2B5EF4-FFF2-40B4-BE49-F238E27FC236}">
                  <a16:creationId xmlns:a16="http://schemas.microsoft.com/office/drawing/2014/main" id="{67E76D33-A1E1-4076-B675-78BAB8B1DD8D}"/>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p>
          </p:txBody>
        </p:sp>
      </p:grpSp>
      <p:pic>
        <p:nvPicPr>
          <p:cNvPr id="463" name="Google Shape;463;p26"/>
          <p:cNvPicPr preferRelativeResize="0"/>
          <p:nvPr/>
        </p:nvPicPr>
        <p:blipFill rotWithShape="1">
          <a:blip r:embed="rId4">
            <a:alphaModFix/>
          </a:blip>
          <a:srcRect/>
          <a:stretch/>
        </p:blipFill>
        <p:spPr>
          <a:xfrm>
            <a:off x="16168254" y="7036611"/>
            <a:ext cx="1007486" cy="1321606"/>
          </a:xfrm>
          <a:prstGeom prst="rect">
            <a:avLst/>
          </a:prstGeom>
          <a:noFill/>
          <a:ln>
            <a:noFill/>
          </a:ln>
        </p:spPr>
      </p:pic>
      <p:sp>
        <p:nvSpPr>
          <p:cNvPr id="2" name="TextBox 1">
            <a:extLst>
              <a:ext uri="{FF2B5EF4-FFF2-40B4-BE49-F238E27FC236}">
                <a16:creationId xmlns:a16="http://schemas.microsoft.com/office/drawing/2014/main" id="{48EF08A0-FEC6-442B-B9D1-C493FC943149}"/>
              </a:ext>
            </a:extLst>
          </p:cNvPr>
          <p:cNvSpPr txBox="1"/>
          <p:nvPr/>
        </p:nvSpPr>
        <p:spPr>
          <a:xfrm>
            <a:off x="3222743" y="1878941"/>
            <a:ext cx="13167721" cy="4051622"/>
          </a:xfrm>
          <a:prstGeom prst="rect">
            <a:avLst/>
          </a:prstGeom>
          <a:noFill/>
        </p:spPr>
        <p:txBody>
          <a:bodyPr wrap="square" rtlCol="0">
            <a:spAutoFit/>
          </a:bodyPr>
          <a:lstStyle/>
          <a:p>
            <a:pPr marL="0" marR="0" lvl="1" indent="0" algn="just" rtl="0">
              <a:lnSpc>
                <a:spcPct val="134013"/>
              </a:lnSpc>
              <a:spcBef>
                <a:spcPts val="0"/>
              </a:spcBef>
              <a:spcAft>
                <a:spcPts val="0"/>
              </a:spcAft>
              <a:buNone/>
            </a:pPr>
            <a:r>
              <a:rPr lang="vi-VN" sz="3200" b="0" i="0" u="none" strike="noStrike" cap="none" dirty="0">
                <a:solidFill>
                  <a:srgbClr val="0000CC"/>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Công cụ tìm kiếm trên máy tính được cung cấp trong cửa sổ phần mềm File Explorer</a:t>
            </a:r>
            <a:r>
              <a:rPr lang="vi-VN" sz="4800" b="0" i="0" u="none" strike="noStrike" cap="none" dirty="0" smtClean="0">
                <a:solidFill>
                  <a:srgbClr val="FF0000"/>
                </a:solidFill>
                <a:latin typeface="Times New Roman" panose="02020603050405020304" pitchFamily="18" charset="0"/>
                <a:ea typeface="Lato"/>
                <a:cs typeface="Times New Roman" panose="02020603050405020304" pitchFamily="18" charset="0"/>
                <a:sym typeface="Lato"/>
              </a:rPr>
              <a:t>.</a:t>
            </a:r>
            <a:endPar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endParaRPr>
          </a:p>
          <a:p>
            <a:pPr marL="0" marR="0" lvl="1" indent="0" algn="just" rtl="0">
              <a:lnSpc>
                <a:spcPct val="134013"/>
              </a:lnSpc>
              <a:spcBef>
                <a:spcPts val="0"/>
              </a:spcBef>
              <a:spcAft>
                <a:spcPts val="0"/>
              </a:spcAft>
              <a:buNone/>
            </a:pP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Sử</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dụng</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công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cụ</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tìm</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kiếm</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trên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máy</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tính</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em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sẽ</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nhanh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chóng</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tìm</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thấy</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thư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mục</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và</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tệp</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muốn</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 </a:t>
            </a:r>
            <a:r>
              <a:rPr lang="vi-VN" sz="4800" b="0" i="0" u="none" strike="noStrike" cap="none" dirty="0" err="1">
                <a:solidFill>
                  <a:srgbClr val="FF0000"/>
                </a:solidFill>
                <a:latin typeface="Times New Roman" panose="02020603050405020304" pitchFamily="18" charset="0"/>
                <a:ea typeface="Lato"/>
                <a:cs typeface="Times New Roman" panose="02020603050405020304" pitchFamily="18" charset="0"/>
                <a:sym typeface="Lato"/>
              </a:rPr>
              <a:t>tìm</a:t>
            </a:r>
            <a:r>
              <a:rPr lang="vi-VN" sz="4800" b="0" i="0" u="none" strike="noStrike" cap="none" dirty="0">
                <a:solidFill>
                  <a:srgbClr val="FF0000"/>
                </a:solidFill>
                <a:latin typeface="Times New Roman" panose="02020603050405020304" pitchFamily="18" charset="0"/>
                <a:ea typeface="Lato"/>
                <a:cs typeface="Times New Roman" panose="02020603050405020304" pitchFamily="18" charset="0"/>
                <a:sym typeface="Lato"/>
              </a:rPr>
              <a:t>.</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9128640D-8F1E-4E7E-86A7-FF2E711A0094}"/>
              </a:ext>
            </a:extLst>
          </p:cNvPr>
          <p:cNvPicPr/>
          <p:nvPr/>
        </p:nvPicPr>
        <p:blipFill>
          <a:blip r:embed="rId5"/>
          <a:stretch>
            <a:fillRect/>
          </a:stretch>
        </p:blipFill>
        <p:spPr>
          <a:xfrm>
            <a:off x="1761935" y="2819120"/>
            <a:ext cx="1368736" cy="1254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80">
                                          <p:stCondLst>
                                            <p:cond delay="0"/>
                                          </p:stCondLst>
                                        </p:cTn>
                                        <p:tgtEl>
                                          <p:spTgt spid="44"/>
                                        </p:tgtEl>
                                      </p:cBhvr>
                                    </p:animEffect>
                                    <p:anim calcmode="lin" valueType="num">
                                      <p:cBhvr>
                                        <p:cTn id="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
                                        </p:tgtEl>
                                      </p:cBhvr>
                                      <p:to x="100000" y="60000"/>
                                    </p:animScale>
                                    <p:animScale>
                                      <p:cBhvr>
                                        <p:cTn id="14" dur="166" decel="50000">
                                          <p:stCondLst>
                                            <p:cond delay="676"/>
                                          </p:stCondLst>
                                        </p:cTn>
                                        <p:tgtEl>
                                          <p:spTgt spid="44"/>
                                        </p:tgtEl>
                                      </p:cBhvr>
                                      <p:to x="100000" y="100000"/>
                                    </p:animScale>
                                    <p:animScale>
                                      <p:cBhvr>
                                        <p:cTn id="15" dur="26">
                                          <p:stCondLst>
                                            <p:cond delay="1312"/>
                                          </p:stCondLst>
                                        </p:cTn>
                                        <p:tgtEl>
                                          <p:spTgt spid="44"/>
                                        </p:tgtEl>
                                      </p:cBhvr>
                                      <p:to x="100000" y="80000"/>
                                    </p:animScale>
                                    <p:animScale>
                                      <p:cBhvr>
                                        <p:cTn id="16" dur="166" decel="50000">
                                          <p:stCondLst>
                                            <p:cond delay="1338"/>
                                          </p:stCondLst>
                                        </p:cTn>
                                        <p:tgtEl>
                                          <p:spTgt spid="44"/>
                                        </p:tgtEl>
                                      </p:cBhvr>
                                      <p:to x="100000" y="100000"/>
                                    </p:animScale>
                                    <p:animScale>
                                      <p:cBhvr>
                                        <p:cTn id="17" dur="26">
                                          <p:stCondLst>
                                            <p:cond delay="1642"/>
                                          </p:stCondLst>
                                        </p:cTn>
                                        <p:tgtEl>
                                          <p:spTgt spid="44"/>
                                        </p:tgtEl>
                                      </p:cBhvr>
                                      <p:to x="100000" y="90000"/>
                                    </p:animScale>
                                    <p:animScale>
                                      <p:cBhvr>
                                        <p:cTn id="18" dur="166" decel="50000">
                                          <p:stCondLst>
                                            <p:cond delay="1668"/>
                                          </p:stCondLst>
                                        </p:cTn>
                                        <p:tgtEl>
                                          <p:spTgt spid="44"/>
                                        </p:tgtEl>
                                      </p:cBhvr>
                                      <p:to x="100000" y="100000"/>
                                    </p:animScale>
                                    <p:animScale>
                                      <p:cBhvr>
                                        <p:cTn id="19" dur="26">
                                          <p:stCondLst>
                                            <p:cond delay="1808"/>
                                          </p:stCondLst>
                                        </p:cTn>
                                        <p:tgtEl>
                                          <p:spTgt spid="44"/>
                                        </p:tgtEl>
                                      </p:cBhvr>
                                      <p:to x="100000" y="95000"/>
                                    </p:animScale>
                                    <p:animScale>
                                      <p:cBhvr>
                                        <p:cTn id="20" dur="166" decel="50000">
                                          <p:stCondLst>
                                            <p:cond delay="1834"/>
                                          </p:stCondLst>
                                        </p:cTn>
                                        <p:tgtEl>
                                          <p:spTgt spid="4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pSp>
        <p:nvGrpSpPr>
          <p:cNvPr id="443" name="Google Shape;443;p26"/>
          <p:cNvGrpSpPr/>
          <p:nvPr/>
        </p:nvGrpSpPr>
        <p:grpSpPr>
          <a:xfrm>
            <a:off x="387343" y="265452"/>
            <a:ext cx="17544871" cy="9647599"/>
            <a:chOff x="0" y="-144661"/>
            <a:chExt cx="23393161" cy="12863465"/>
          </a:xfrm>
        </p:grpSpPr>
        <p:grpSp>
          <p:nvGrpSpPr>
            <p:cNvPr id="444" name="Google Shape;444;p26"/>
            <p:cNvGrpSpPr/>
            <p:nvPr/>
          </p:nvGrpSpPr>
          <p:grpSpPr>
            <a:xfrm>
              <a:off x="0" y="-144661"/>
              <a:ext cx="23393161" cy="12863465"/>
              <a:chOff x="0" y="-28575"/>
              <a:chExt cx="4620871" cy="2540931"/>
            </a:xfrm>
          </p:grpSpPr>
          <p:sp>
            <p:nvSpPr>
              <p:cNvPr id="445" name="Google Shape;445;p26"/>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46" name="Google Shape;446;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47" name="Google Shape;447;p26"/>
            <p:cNvGrpSpPr/>
            <p:nvPr/>
          </p:nvGrpSpPr>
          <p:grpSpPr>
            <a:xfrm>
              <a:off x="85349" y="-62491"/>
              <a:ext cx="23222464" cy="12699125"/>
              <a:chOff x="0" y="-28575"/>
              <a:chExt cx="4587153" cy="2508469"/>
            </a:xfrm>
          </p:grpSpPr>
          <p:sp>
            <p:nvSpPr>
              <p:cNvPr id="448" name="Google Shape;448;p26"/>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25A6CB"/>
              </a:solidFill>
              <a:ln>
                <a:noFill/>
              </a:ln>
            </p:spPr>
          </p:sp>
          <p:sp>
            <p:nvSpPr>
              <p:cNvPr id="449" name="Google Shape;449;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450" name="Google Shape;450;p26"/>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51" name="Google Shape;437;p25">
            <a:extLst>
              <a:ext uri="{FF2B5EF4-FFF2-40B4-BE49-F238E27FC236}">
                <a16:creationId xmlns:a16="http://schemas.microsoft.com/office/drawing/2014/main" id="{CEC771EE-4864-4772-A801-7D43BC11288C}"/>
              </a:ext>
            </a:extLst>
          </p:cNvPr>
          <p:cNvPicPr preferRelativeResize="0"/>
          <p:nvPr/>
        </p:nvPicPr>
        <p:blipFill rotWithShape="1">
          <a:blip r:embed="rId4">
            <a:alphaModFix/>
          </a:blip>
          <a:srcRect/>
          <a:stretch/>
        </p:blipFill>
        <p:spPr>
          <a:xfrm>
            <a:off x="387343" y="4363518"/>
            <a:ext cx="17900657" cy="5498012"/>
          </a:xfrm>
          <a:prstGeom prst="rect">
            <a:avLst/>
          </a:prstGeom>
          <a:noFill/>
          <a:ln>
            <a:noFill/>
          </a:ln>
        </p:spPr>
      </p:pic>
      <p:pic>
        <p:nvPicPr>
          <p:cNvPr id="45" name="Picture 44">
            <a:extLst>
              <a:ext uri="{FF2B5EF4-FFF2-40B4-BE49-F238E27FC236}">
                <a16:creationId xmlns:a16="http://schemas.microsoft.com/office/drawing/2014/main" id="{7FF258C5-D2F6-43ED-ACA1-D4481453A875}"/>
              </a:ext>
            </a:extLst>
          </p:cNvPr>
          <p:cNvPicPr/>
          <p:nvPr/>
        </p:nvPicPr>
        <p:blipFill>
          <a:blip r:embed="rId5"/>
          <a:stretch>
            <a:fillRect/>
          </a:stretch>
        </p:blipFill>
        <p:spPr>
          <a:xfrm>
            <a:off x="1689142" y="4545988"/>
            <a:ext cx="1225812" cy="1173117"/>
          </a:xfrm>
          <a:prstGeom prst="rect">
            <a:avLst/>
          </a:prstGeom>
        </p:spPr>
      </p:pic>
      <p:sp>
        <p:nvSpPr>
          <p:cNvPr id="46" name="Google Shape;124;p14">
            <a:extLst>
              <a:ext uri="{FF2B5EF4-FFF2-40B4-BE49-F238E27FC236}">
                <a16:creationId xmlns:a16="http://schemas.microsoft.com/office/drawing/2014/main" id="{9119EF01-B859-4D5A-8EAC-C69B9B87A0FC}"/>
              </a:ext>
            </a:extLst>
          </p:cNvPr>
          <p:cNvSpPr txBox="1"/>
          <p:nvPr/>
        </p:nvSpPr>
        <p:spPr>
          <a:xfrm>
            <a:off x="3897514" y="4926492"/>
            <a:ext cx="11028593" cy="675891"/>
          </a:xfrm>
          <a:prstGeom prst="rect">
            <a:avLst/>
          </a:prstGeom>
          <a:noFill/>
          <a:ln>
            <a:noFill/>
          </a:ln>
        </p:spPr>
        <p:txBody>
          <a:bodyPr spcFirstLastPara="1" wrap="square" lIns="0" tIns="0" rIns="0" bIns="0" anchor="t" anchorCtr="0">
            <a:spAutoFit/>
          </a:bodyPr>
          <a:lstStyle/>
          <a:p>
            <a:pPr lvl="0" algn="just">
              <a:lnSpc>
                <a:spcPct val="122010"/>
              </a:lnSpc>
            </a:pPr>
            <a:r>
              <a:rPr lang="vi-VN" sz="3600" b="1" dirty="0">
                <a:solidFill>
                  <a:srgbClr val="00B0F0"/>
                </a:solidFill>
                <a:latin typeface="+mj-lt"/>
              </a:rPr>
              <a:t>Quan </a:t>
            </a:r>
            <a:r>
              <a:rPr lang="vi-VN" sz="3600" b="1" dirty="0" err="1">
                <a:solidFill>
                  <a:srgbClr val="00B0F0"/>
                </a:solidFill>
                <a:latin typeface="+mj-lt"/>
              </a:rPr>
              <a:t>sát</a:t>
            </a:r>
            <a:r>
              <a:rPr lang="vi-VN" sz="3600" b="1" dirty="0">
                <a:solidFill>
                  <a:srgbClr val="00B0F0"/>
                </a:solidFill>
                <a:latin typeface="+mj-lt"/>
              </a:rPr>
              <a:t> </a:t>
            </a:r>
            <a:r>
              <a:rPr lang="vi-VN" sz="3600" b="1" dirty="0" err="1">
                <a:solidFill>
                  <a:srgbClr val="00B0F0"/>
                </a:solidFill>
                <a:latin typeface="+mj-lt"/>
              </a:rPr>
              <a:t>Hình</a:t>
            </a:r>
            <a:r>
              <a:rPr lang="vi-VN" sz="3600" b="1" dirty="0">
                <a:solidFill>
                  <a:srgbClr val="00B0F0"/>
                </a:solidFill>
                <a:latin typeface="+mj-lt"/>
              </a:rPr>
              <a:t> 21 </a:t>
            </a:r>
            <a:r>
              <a:rPr lang="vi-VN" sz="3600" b="1" dirty="0" err="1">
                <a:solidFill>
                  <a:srgbClr val="00B0F0"/>
                </a:solidFill>
                <a:latin typeface="+mj-lt"/>
              </a:rPr>
              <a:t>và</a:t>
            </a:r>
            <a:r>
              <a:rPr lang="vi-VN" sz="3600" b="1" dirty="0">
                <a:solidFill>
                  <a:srgbClr val="00B0F0"/>
                </a:solidFill>
                <a:latin typeface="+mj-lt"/>
              </a:rPr>
              <a:t> </a:t>
            </a:r>
            <a:r>
              <a:rPr lang="vi-VN" sz="3600" b="1" dirty="0" err="1">
                <a:solidFill>
                  <a:srgbClr val="00B0F0"/>
                </a:solidFill>
                <a:latin typeface="+mj-lt"/>
              </a:rPr>
              <a:t>chọn</a:t>
            </a:r>
            <a:r>
              <a:rPr lang="vi-VN" sz="3600" b="1" dirty="0">
                <a:solidFill>
                  <a:srgbClr val="00B0F0"/>
                </a:solidFill>
                <a:latin typeface="+mj-lt"/>
              </a:rPr>
              <a:t> phương </a:t>
            </a:r>
            <a:r>
              <a:rPr lang="vi-VN" sz="3600" b="1" dirty="0" err="1">
                <a:solidFill>
                  <a:srgbClr val="00B0F0"/>
                </a:solidFill>
                <a:latin typeface="+mj-lt"/>
              </a:rPr>
              <a:t>án</a:t>
            </a:r>
            <a:r>
              <a:rPr lang="vi-VN" sz="3600" b="1" dirty="0">
                <a:solidFill>
                  <a:srgbClr val="00B0F0"/>
                </a:solidFill>
                <a:latin typeface="+mj-lt"/>
              </a:rPr>
              <a:t> </a:t>
            </a:r>
            <a:r>
              <a:rPr lang="vi-VN" sz="3600" b="1" dirty="0" err="1">
                <a:solidFill>
                  <a:srgbClr val="00B0F0"/>
                </a:solidFill>
                <a:latin typeface="+mj-lt"/>
              </a:rPr>
              <a:t>trả</a:t>
            </a:r>
            <a:r>
              <a:rPr lang="vi-VN" sz="3600" b="1" dirty="0">
                <a:solidFill>
                  <a:srgbClr val="00B0F0"/>
                </a:solidFill>
                <a:latin typeface="+mj-lt"/>
              </a:rPr>
              <a:t> </a:t>
            </a:r>
            <a:r>
              <a:rPr lang="vi-VN" sz="3600" b="1" dirty="0" err="1">
                <a:solidFill>
                  <a:srgbClr val="00B0F0"/>
                </a:solidFill>
                <a:latin typeface="+mj-lt"/>
              </a:rPr>
              <a:t>lời</a:t>
            </a:r>
            <a:r>
              <a:rPr lang="vi-VN" sz="3600" b="1" dirty="0">
                <a:solidFill>
                  <a:srgbClr val="00B0F0"/>
                </a:solidFill>
                <a:latin typeface="+mj-lt"/>
              </a:rPr>
              <a:t> </a:t>
            </a:r>
            <a:r>
              <a:rPr lang="vi-VN" sz="3600" b="1" dirty="0" err="1">
                <a:solidFill>
                  <a:srgbClr val="00B0F0"/>
                </a:solidFill>
                <a:latin typeface="+mj-lt"/>
              </a:rPr>
              <a:t>đúng</a:t>
            </a:r>
            <a:r>
              <a:rPr lang="vi-VN" sz="3600" b="1" dirty="0">
                <a:solidFill>
                  <a:srgbClr val="00B0F0"/>
                </a:solidFill>
                <a:latin typeface="+mj-lt"/>
              </a:rPr>
              <a:t>.</a:t>
            </a:r>
            <a:endParaRPr lang="vi-VN" sz="3600" b="1" i="0" u="none" strike="noStrike" cap="none" dirty="0">
              <a:solidFill>
                <a:srgbClr val="00B0F0"/>
              </a:solidFill>
              <a:latin typeface="+mj-lt"/>
              <a:ea typeface="Lato"/>
              <a:cs typeface="Times New Roman" panose="02020603050405020304" pitchFamily="18" charset="0"/>
              <a:sym typeface="Lato"/>
            </a:endParaRPr>
          </a:p>
        </p:txBody>
      </p:sp>
      <p:sp>
        <p:nvSpPr>
          <p:cNvPr id="47" name="TextBox 46">
            <a:extLst>
              <a:ext uri="{FF2B5EF4-FFF2-40B4-BE49-F238E27FC236}">
                <a16:creationId xmlns:a16="http://schemas.microsoft.com/office/drawing/2014/main" id="{A430E38A-224B-4FFD-A316-1A697E44B42F}"/>
              </a:ext>
            </a:extLst>
          </p:cNvPr>
          <p:cNvSpPr txBox="1"/>
          <p:nvPr/>
        </p:nvSpPr>
        <p:spPr>
          <a:xfrm>
            <a:off x="3545252" y="7137688"/>
            <a:ext cx="4211424" cy="584775"/>
          </a:xfrm>
          <a:prstGeom prst="rect">
            <a:avLst/>
          </a:prstGeom>
          <a:noFill/>
        </p:spPr>
        <p:txBody>
          <a:bodyPr wrap="square">
            <a:spAutoFit/>
          </a:bodyPr>
          <a:lstStyle/>
          <a:p>
            <a:r>
              <a:rPr lang="en-US" sz="3200" dirty="0">
                <a:solidFill>
                  <a:srgbClr val="0000CC"/>
                </a:solidFill>
                <a:latin typeface="Times New Roman" panose="02020603050405020304" pitchFamily="18" charset="0"/>
                <a:cs typeface="Times New Roman" panose="02020603050405020304" pitchFamily="18" charset="0"/>
              </a:rPr>
              <a:t>A. </a:t>
            </a:r>
            <a:r>
              <a:rPr lang="vi-VN" sz="3200" dirty="0">
                <a:solidFill>
                  <a:srgbClr val="0000CC"/>
                </a:solidFill>
                <a:latin typeface="Times New Roman" panose="02020603050405020304" pitchFamily="18" charset="0"/>
                <a:cs typeface="Times New Roman" panose="02020603050405020304" pitchFamily="18" charset="0"/>
              </a:rPr>
              <a:t>Trong ổ </a:t>
            </a:r>
            <a:r>
              <a:rPr lang="vi-VN" sz="3200" dirty="0" err="1">
                <a:solidFill>
                  <a:srgbClr val="0000CC"/>
                </a:solidFill>
                <a:latin typeface="Times New Roman" panose="02020603050405020304" pitchFamily="18" charset="0"/>
                <a:cs typeface="Times New Roman" panose="02020603050405020304" pitchFamily="18" charset="0"/>
              </a:rPr>
              <a:t>đĩa</a:t>
            </a:r>
            <a:r>
              <a:rPr lang="vi-VN" sz="3200" dirty="0">
                <a:solidFill>
                  <a:srgbClr val="0000CC"/>
                </a:solidFill>
                <a:latin typeface="Times New Roman" panose="02020603050405020304" pitchFamily="18" charset="0"/>
                <a:cs typeface="Times New Roman" panose="02020603050405020304" pitchFamily="18" charset="0"/>
              </a:rPr>
              <a:t> D:</a:t>
            </a:r>
            <a:r>
              <a:rPr lang="en-US" sz="1800" dirty="0">
                <a:solidFill>
                  <a:srgbClr val="0000CC"/>
                </a:solidFill>
              </a:rPr>
              <a:t>.</a:t>
            </a:r>
          </a:p>
        </p:txBody>
      </p:sp>
      <p:sp>
        <p:nvSpPr>
          <p:cNvPr id="48" name="TextBox 47">
            <a:extLst>
              <a:ext uri="{FF2B5EF4-FFF2-40B4-BE49-F238E27FC236}">
                <a16:creationId xmlns:a16="http://schemas.microsoft.com/office/drawing/2014/main" id="{08D322C4-BA6D-498E-ABBD-941F3B6C62B6}"/>
              </a:ext>
            </a:extLst>
          </p:cNvPr>
          <p:cNvSpPr txBox="1"/>
          <p:nvPr/>
        </p:nvSpPr>
        <p:spPr>
          <a:xfrm>
            <a:off x="7756676" y="7112524"/>
            <a:ext cx="9071612" cy="584775"/>
          </a:xfrm>
          <a:prstGeom prst="rect">
            <a:avLst/>
          </a:prstGeom>
          <a:noFill/>
        </p:spPr>
        <p:txBody>
          <a:bodyPr wrap="square">
            <a:spAutoFit/>
          </a:bodyPr>
          <a:lstStyle/>
          <a:p>
            <a:r>
              <a:rPr lang="vi-VN" sz="3200" dirty="0">
                <a:solidFill>
                  <a:srgbClr val="0000CC"/>
                </a:solidFill>
                <a:latin typeface="Times New Roman" panose="02020603050405020304" pitchFamily="18" charset="0"/>
                <a:cs typeface="Times New Roman" panose="02020603050405020304" pitchFamily="18" charset="0"/>
              </a:rPr>
              <a:t>B</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Trong thư </a:t>
            </a:r>
            <a:r>
              <a:rPr lang="vi-VN" sz="3200" dirty="0" err="1">
                <a:solidFill>
                  <a:srgbClr val="0000CC"/>
                </a:solidFill>
                <a:latin typeface="Times New Roman" panose="02020603050405020304" pitchFamily="18" charset="0"/>
                <a:cs typeface="Times New Roman" panose="02020603050405020304" pitchFamily="18" charset="0"/>
              </a:rPr>
              <a:t>mục</a:t>
            </a:r>
            <a:r>
              <a:rPr lang="vi-VN" sz="3200" dirty="0">
                <a:solidFill>
                  <a:srgbClr val="0000CC"/>
                </a:solidFill>
                <a:latin typeface="Times New Roman" panose="02020603050405020304" pitchFamily="18" charset="0"/>
                <a:cs typeface="Times New Roman" panose="02020603050405020304" pitchFamily="18" charset="0"/>
              </a:rPr>
              <a:t> Anh-Bai-</a:t>
            </a:r>
            <a:r>
              <a:rPr lang="vi-VN" sz="3200" dirty="0" err="1">
                <a:solidFill>
                  <a:srgbClr val="0000CC"/>
                </a:solidFill>
                <a:latin typeface="Times New Roman" panose="02020603050405020304" pitchFamily="18" charset="0"/>
                <a:cs typeface="Times New Roman" panose="02020603050405020304" pitchFamily="18" charset="0"/>
              </a:rPr>
              <a:t>tap</a:t>
            </a:r>
            <a:r>
              <a:rPr lang="vi-VN" sz="3200" dirty="0">
                <a:solidFill>
                  <a:srgbClr val="0000CC"/>
                </a:solidFill>
                <a:latin typeface="Times New Roman" panose="02020603050405020304" pitchFamily="18" charset="0"/>
                <a:cs typeface="Times New Roman" panose="02020603050405020304" pitchFamily="18" charset="0"/>
              </a:rPr>
              <a:t>-nhom.</a:t>
            </a:r>
            <a:endParaRPr lang="en-US" sz="1800" dirty="0">
              <a:solidFill>
                <a:srgbClr val="0000CC"/>
              </a:solidFill>
            </a:endParaRPr>
          </a:p>
        </p:txBody>
      </p:sp>
      <p:sp>
        <p:nvSpPr>
          <p:cNvPr id="49" name="TextBox 48">
            <a:extLst>
              <a:ext uri="{FF2B5EF4-FFF2-40B4-BE49-F238E27FC236}">
                <a16:creationId xmlns:a16="http://schemas.microsoft.com/office/drawing/2014/main" id="{62D16139-308D-4EF7-8410-ACC376CDA03A}"/>
              </a:ext>
            </a:extLst>
          </p:cNvPr>
          <p:cNvSpPr txBox="1"/>
          <p:nvPr/>
        </p:nvSpPr>
        <p:spPr>
          <a:xfrm>
            <a:off x="3505941" y="7848180"/>
            <a:ext cx="4730443" cy="584775"/>
          </a:xfrm>
          <a:prstGeom prst="rect">
            <a:avLst/>
          </a:prstGeom>
          <a:noFill/>
        </p:spPr>
        <p:txBody>
          <a:bodyPr wrap="square">
            <a:spAutoFit/>
          </a:bodyPr>
          <a:lstStyle/>
          <a:p>
            <a:r>
              <a:rPr lang="vi-VN" sz="3200" dirty="0">
                <a:solidFill>
                  <a:srgbClr val="0000CC"/>
                </a:solidFill>
                <a:latin typeface="Times New Roman" panose="02020603050405020304" pitchFamily="18" charset="0"/>
                <a:cs typeface="Times New Roman" panose="02020603050405020304" pitchFamily="18" charset="0"/>
              </a:rPr>
              <a:t>C</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Trong </a:t>
            </a:r>
            <a:r>
              <a:rPr lang="vi-VN" sz="3200" dirty="0" err="1">
                <a:solidFill>
                  <a:srgbClr val="0000CC"/>
                </a:solidFill>
                <a:latin typeface="Times New Roman" panose="02020603050405020304" pitchFamily="18" charset="0"/>
                <a:cs typeface="Times New Roman" panose="02020603050405020304" pitchFamily="18" charset="0"/>
              </a:rPr>
              <a:t>máy</a:t>
            </a:r>
            <a:r>
              <a:rPr lang="vi-VN" sz="3200" dirty="0">
                <a:solidFill>
                  <a:srgbClr val="0000CC"/>
                </a:solidFill>
                <a:latin typeface="Times New Roman" panose="02020603050405020304" pitchFamily="18" charset="0"/>
                <a:cs typeface="Times New Roman" panose="02020603050405020304" pitchFamily="18" charset="0"/>
              </a:rPr>
              <a:t> </a:t>
            </a:r>
            <a:r>
              <a:rPr lang="vi-VN" sz="3200" dirty="0" err="1">
                <a:solidFill>
                  <a:srgbClr val="0000CC"/>
                </a:solidFill>
                <a:latin typeface="Times New Roman" panose="02020603050405020304" pitchFamily="18" charset="0"/>
                <a:cs typeface="Times New Roman" panose="02020603050405020304" pitchFamily="18" charset="0"/>
              </a:rPr>
              <a:t>tính</a:t>
            </a:r>
            <a:r>
              <a:rPr lang="vi-VN" sz="3200" dirty="0">
                <a:solidFill>
                  <a:srgbClr val="0000CC"/>
                </a:solidFill>
                <a:latin typeface="Times New Roman" panose="02020603050405020304" pitchFamily="18" charset="0"/>
                <a:cs typeface="Times New Roman" panose="02020603050405020304" pitchFamily="18" charset="0"/>
              </a:rPr>
              <a:t>. </a:t>
            </a:r>
            <a:r>
              <a:rPr lang="en-US" sz="1800" dirty="0">
                <a:solidFill>
                  <a:srgbClr val="0000CC"/>
                </a:solidFill>
              </a:rPr>
              <a:t>.</a:t>
            </a:r>
          </a:p>
        </p:txBody>
      </p:sp>
      <p:sp>
        <p:nvSpPr>
          <p:cNvPr id="50" name="TextBox 49">
            <a:extLst>
              <a:ext uri="{FF2B5EF4-FFF2-40B4-BE49-F238E27FC236}">
                <a16:creationId xmlns:a16="http://schemas.microsoft.com/office/drawing/2014/main" id="{B670EA7B-9D69-41B1-ABAE-92C864B9C24B}"/>
              </a:ext>
            </a:extLst>
          </p:cNvPr>
          <p:cNvSpPr txBox="1"/>
          <p:nvPr/>
        </p:nvSpPr>
        <p:spPr>
          <a:xfrm>
            <a:off x="7822489" y="7862924"/>
            <a:ext cx="5207629" cy="584775"/>
          </a:xfrm>
          <a:prstGeom prst="rect">
            <a:avLst/>
          </a:prstGeom>
          <a:noFill/>
        </p:spPr>
        <p:txBody>
          <a:bodyPr wrap="square">
            <a:spAutoFit/>
          </a:bodyPr>
          <a:lstStyle/>
          <a:p>
            <a:r>
              <a:rPr lang="vi-VN" sz="3200" dirty="0">
                <a:solidFill>
                  <a:srgbClr val="0000CC"/>
                </a:solidFill>
                <a:latin typeface="Times New Roman" panose="02020603050405020304" pitchFamily="18" charset="0"/>
                <a:cs typeface="Times New Roman" panose="02020603050405020304" pitchFamily="18" charset="0"/>
              </a:rPr>
              <a:t>D</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Trong thư </a:t>
            </a:r>
            <a:r>
              <a:rPr lang="vi-VN" sz="3200" dirty="0" err="1">
                <a:solidFill>
                  <a:srgbClr val="0000CC"/>
                </a:solidFill>
                <a:latin typeface="Times New Roman" panose="02020603050405020304" pitchFamily="18" charset="0"/>
                <a:cs typeface="Times New Roman" panose="02020603050405020304" pitchFamily="18" charset="0"/>
              </a:rPr>
              <a:t>mục</a:t>
            </a:r>
            <a:r>
              <a:rPr lang="vi-VN" sz="3200" dirty="0">
                <a:solidFill>
                  <a:srgbClr val="0000CC"/>
                </a:solidFill>
                <a:latin typeface="Times New Roman" panose="02020603050405020304" pitchFamily="18" charset="0"/>
                <a:cs typeface="Times New Roman" panose="02020603050405020304" pitchFamily="18" charset="0"/>
              </a:rPr>
              <a:t> An.</a:t>
            </a:r>
          </a:p>
        </p:txBody>
      </p:sp>
      <p:sp>
        <p:nvSpPr>
          <p:cNvPr id="53" name="Oval 52">
            <a:extLst>
              <a:ext uri="{FF2B5EF4-FFF2-40B4-BE49-F238E27FC236}">
                <a16:creationId xmlns:a16="http://schemas.microsoft.com/office/drawing/2014/main" id="{BA0707F5-6F32-405E-8420-8865DAD49545}"/>
              </a:ext>
            </a:extLst>
          </p:cNvPr>
          <p:cNvSpPr/>
          <p:nvPr/>
        </p:nvSpPr>
        <p:spPr>
          <a:xfrm>
            <a:off x="7632855" y="7172375"/>
            <a:ext cx="744345" cy="534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sp>
        <p:nvSpPr>
          <p:cNvPr id="52" name="Google Shape;124;p14">
            <a:extLst>
              <a:ext uri="{FF2B5EF4-FFF2-40B4-BE49-F238E27FC236}">
                <a16:creationId xmlns:a16="http://schemas.microsoft.com/office/drawing/2014/main" id="{8B81D470-C8F9-4B50-A6C4-6B3CD4D4D2A0}"/>
              </a:ext>
            </a:extLst>
          </p:cNvPr>
          <p:cNvSpPr txBox="1"/>
          <p:nvPr/>
        </p:nvSpPr>
        <p:spPr>
          <a:xfrm>
            <a:off x="3101989" y="5719105"/>
            <a:ext cx="13069119" cy="1201611"/>
          </a:xfrm>
          <a:prstGeom prst="rect">
            <a:avLst/>
          </a:prstGeom>
          <a:noFill/>
          <a:ln>
            <a:noFill/>
          </a:ln>
        </p:spPr>
        <p:txBody>
          <a:bodyPr spcFirstLastPara="1" wrap="square" lIns="0" tIns="0" rIns="0" bIns="0" anchor="t" anchorCtr="0">
            <a:spAutoFit/>
          </a:bodyPr>
          <a:lstStyle/>
          <a:p>
            <a:pPr lvl="0" algn="just">
              <a:lnSpc>
                <a:spcPct val="122010"/>
              </a:lnSpc>
            </a:pPr>
            <a:r>
              <a:rPr lang="vi-VN" sz="3200" b="1" dirty="0">
                <a:solidFill>
                  <a:srgbClr val="FF0000"/>
                </a:solidFill>
                <a:latin typeface="+mj-lt"/>
              </a:rPr>
              <a:t>Sau khi </a:t>
            </a:r>
            <a:r>
              <a:rPr lang="vi-VN" sz="3200" b="1" dirty="0" err="1">
                <a:solidFill>
                  <a:srgbClr val="FF0000"/>
                </a:solidFill>
                <a:latin typeface="+mj-lt"/>
              </a:rPr>
              <a:t>nhập</a:t>
            </a:r>
            <a:r>
              <a:rPr lang="vi-VN" sz="3200" b="1" dirty="0">
                <a:solidFill>
                  <a:srgbClr val="FF0000"/>
                </a:solidFill>
                <a:latin typeface="+mj-lt"/>
              </a:rPr>
              <a:t> </a:t>
            </a:r>
            <a:r>
              <a:rPr lang="vi-VN" sz="3200" b="1" dirty="0" err="1">
                <a:solidFill>
                  <a:srgbClr val="FF0000"/>
                </a:solidFill>
                <a:latin typeface="+mj-lt"/>
              </a:rPr>
              <a:t>cụm</a:t>
            </a:r>
            <a:r>
              <a:rPr lang="vi-VN" sz="3200" b="1" dirty="0">
                <a:solidFill>
                  <a:srgbClr val="FF0000"/>
                </a:solidFill>
                <a:latin typeface="+mj-lt"/>
              </a:rPr>
              <a:t> </a:t>
            </a:r>
            <a:r>
              <a:rPr lang="vi-VN" sz="3200" b="1" dirty="0" err="1">
                <a:solidFill>
                  <a:srgbClr val="FF0000"/>
                </a:solidFill>
                <a:latin typeface="+mj-lt"/>
              </a:rPr>
              <a:t>từ</a:t>
            </a:r>
            <a:r>
              <a:rPr lang="vi-VN" sz="3200" b="1" dirty="0">
                <a:solidFill>
                  <a:srgbClr val="FF0000"/>
                </a:solidFill>
                <a:latin typeface="+mj-lt"/>
              </a:rPr>
              <a:t> Ho-Than-tho </a:t>
            </a:r>
            <a:r>
              <a:rPr lang="vi-VN" sz="3200" b="1" dirty="0" err="1">
                <a:solidFill>
                  <a:srgbClr val="FF0000"/>
                </a:solidFill>
                <a:latin typeface="+mj-lt"/>
              </a:rPr>
              <a:t>vào</a:t>
            </a:r>
            <a:r>
              <a:rPr lang="vi-VN" sz="3200" b="1" dirty="0">
                <a:solidFill>
                  <a:srgbClr val="FF0000"/>
                </a:solidFill>
                <a:latin typeface="+mj-lt"/>
              </a:rPr>
              <a:t> ô </a:t>
            </a:r>
            <a:r>
              <a:rPr lang="vi-VN" sz="3200" b="1" dirty="0" err="1">
                <a:solidFill>
                  <a:srgbClr val="FF0000"/>
                </a:solidFill>
                <a:latin typeface="+mj-lt"/>
              </a:rPr>
              <a:t>tìm</a:t>
            </a:r>
            <a:r>
              <a:rPr lang="vi-VN" sz="3200" b="1" dirty="0">
                <a:solidFill>
                  <a:srgbClr val="FF0000"/>
                </a:solidFill>
                <a:latin typeface="+mj-lt"/>
              </a:rPr>
              <a:t> </a:t>
            </a:r>
            <a:r>
              <a:rPr lang="vi-VN" sz="3200" b="1" dirty="0" err="1">
                <a:solidFill>
                  <a:srgbClr val="FF0000"/>
                </a:solidFill>
                <a:latin typeface="+mj-lt"/>
              </a:rPr>
              <a:t>kiếm</a:t>
            </a:r>
            <a:r>
              <a:rPr lang="vi-VN" sz="3200" b="1" dirty="0">
                <a:solidFill>
                  <a:srgbClr val="FF0000"/>
                </a:solidFill>
                <a:latin typeface="+mj-lt"/>
              </a:rPr>
              <a:t> </a:t>
            </a:r>
            <a:r>
              <a:rPr lang="vi-VN" sz="3200" b="1" dirty="0" err="1">
                <a:solidFill>
                  <a:srgbClr val="FF0000"/>
                </a:solidFill>
                <a:latin typeface="+mj-lt"/>
              </a:rPr>
              <a:t>và</a:t>
            </a:r>
            <a:r>
              <a:rPr lang="vi-VN" sz="3200" b="1" dirty="0">
                <a:solidFill>
                  <a:srgbClr val="FF0000"/>
                </a:solidFill>
                <a:latin typeface="+mj-lt"/>
              </a:rPr>
              <a:t> </a:t>
            </a:r>
            <a:r>
              <a:rPr lang="vi-VN" sz="3200" b="1" dirty="0" err="1">
                <a:solidFill>
                  <a:srgbClr val="FF0000"/>
                </a:solidFill>
                <a:latin typeface="+mj-lt"/>
              </a:rPr>
              <a:t>nhấn</a:t>
            </a:r>
            <a:r>
              <a:rPr lang="vi-VN" sz="3200" b="1" dirty="0">
                <a:solidFill>
                  <a:srgbClr val="FF0000"/>
                </a:solidFill>
                <a:latin typeface="+mj-lt"/>
              </a:rPr>
              <a:t> </a:t>
            </a:r>
            <a:r>
              <a:rPr lang="vi-VN" sz="3200" b="1" dirty="0" err="1">
                <a:solidFill>
                  <a:srgbClr val="FF0000"/>
                </a:solidFill>
                <a:latin typeface="+mj-lt"/>
              </a:rPr>
              <a:t>phím</a:t>
            </a:r>
            <a:r>
              <a:rPr lang="vi-VN" sz="3200" b="1" dirty="0">
                <a:solidFill>
                  <a:srgbClr val="FF0000"/>
                </a:solidFill>
                <a:latin typeface="+mj-lt"/>
              </a:rPr>
              <a:t> </a:t>
            </a:r>
            <a:r>
              <a:rPr lang="vi-VN" sz="3200" b="1" dirty="0" err="1">
                <a:solidFill>
                  <a:srgbClr val="FF0000"/>
                </a:solidFill>
                <a:latin typeface="+mj-lt"/>
              </a:rPr>
              <a:t>Enter</a:t>
            </a:r>
            <a:r>
              <a:rPr lang="vi-VN" sz="3200" b="1" dirty="0">
                <a:solidFill>
                  <a:srgbClr val="FF0000"/>
                </a:solidFill>
                <a:latin typeface="+mj-lt"/>
              </a:rPr>
              <a:t> </a:t>
            </a:r>
            <a:r>
              <a:rPr lang="vi-VN" sz="3200" b="1" dirty="0" err="1">
                <a:solidFill>
                  <a:srgbClr val="FF0000"/>
                </a:solidFill>
                <a:latin typeface="+mj-lt"/>
              </a:rPr>
              <a:t>thì</a:t>
            </a:r>
            <a:r>
              <a:rPr lang="vi-VN" sz="3200" b="1" dirty="0">
                <a:solidFill>
                  <a:srgbClr val="FF0000"/>
                </a:solidFill>
                <a:latin typeface="+mj-lt"/>
              </a:rPr>
              <a:t> công </a:t>
            </a:r>
            <a:r>
              <a:rPr lang="vi-VN" sz="3200" b="1" dirty="0" err="1">
                <a:solidFill>
                  <a:srgbClr val="FF0000"/>
                </a:solidFill>
                <a:latin typeface="+mj-lt"/>
              </a:rPr>
              <a:t>cụ</a:t>
            </a:r>
            <a:r>
              <a:rPr lang="vi-VN" sz="3200" b="1" dirty="0">
                <a:solidFill>
                  <a:srgbClr val="FF0000"/>
                </a:solidFill>
                <a:latin typeface="+mj-lt"/>
              </a:rPr>
              <a:t> </a:t>
            </a:r>
            <a:r>
              <a:rPr lang="vi-VN" sz="3200" b="1" dirty="0" err="1">
                <a:solidFill>
                  <a:srgbClr val="FF0000"/>
                </a:solidFill>
                <a:latin typeface="+mj-lt"/>
              </a:rPr>
              <a:t>tìm</a:t>
            </a:r>
            <a:r>
              <a:rPr lang="vi-VN" sz="3200" b="1" dirty="0">
                <a:solidFill>
                  <a:srgbClr val="FF0000"/>
                </a:solidFill>
                <a:latin typeface="+mj-lt"/>
              </a:rPr>
              <a:t> </a:t>
            </a:r>
            <a:r>
              <a:rPr lang="vi-VN" sz="3200" b="1" dirty="0" err="1">
                <a:solidFill>
                  <a:srgbClr val="FF0000"/>
                </a:solidFill>
                <a:latin typeface="+mj-lt"/>
              </a:rPr>
              <a:t>kiếm</a:t>
            </a:r>
            <a:r>
              <a:rPr lang="vi-VN" sz="3200" b="1" dirty="0">
                <a:solidFill>
                  <a:srgbClr val="FF0000"/>
                </a:solidFill>
                <a:latin typeface="+mj-lt"/>
              </a:rPr>
              <a:t> </a:t>
            </a:r>
            <a:r>
              <a:rPr lang="vi-VN" sz="3200" b="1" dirty="0" err="1">
                <a:solidFill>
                  <a:srgbClr val="FF0000"/>
                </a:solidFill>
                <a:latin typeface="+mj-lt"/>
              </a:rPr>
              <a:t>sẽ</a:t>
            </a:r>
            <a:r>
              <a:rPr lang="vi-VN" sz="3200" b="1" dirty="0">
                <a:solidFill>
                  <a:srgbClr val="FF0000"/>
                </a:solidFill>
                <a:latin typeface="+mj-lt"/>
              </a:rPr>
              <a:t> </a:t>
            </a:r>
            <a:r>
              <a:rPr lang="vi-VN" sz="3200" b="1" dirty="0" err="1">
                <a:solidFill>
                  <a:srgbClr val="FF0000"/>
                </a:solidFill>
                <a:latin typeface="+mj-lt"/>
              </a:rPr>
              <a:t>tìm</a:t>
            </a:r>
            <a:r>
              <a:rPr lang="vi-VN" sz="3200" b="1" dirty="0">
                <a:solidFill>
                  <a:srgbClr val="FF0000"/>
                </a:solidFill>
                <a:latin typeface="+mj-lt"/>
              </a:rPr>
              <a:t> </a:t>
            </a:r>
            <a:r>
              <a:rPr lang="vi-VN" sz="3200" b="1" dirty="0" err="1">
                <a:solidFill>
                  <a:srgbClr val="FF0000"/>
                </a:solidFill>
                <a:latin typeface="+mj-lt"/>
              </a:rPr>
              <a:t>kiếm</a:t>
            </a:r>
            <a:r>
              <a:rPr lang="vi-VN" sz="3200" b="1" dirty="0">
                <a:solidFill>
                  <a:srgbClr val="FF0000"/>
                </a:solidFill>
                <a:latin typeface="+mj-lt"/>
              </a:rPr>
              <a:t> thư </a:t>
            </a:r>
            <a:r>
              <a:rPr lang="vi-VN" sz="3200" b="1" dirty="0" err="1">
                <a:solidFill>
                  <a:srgbClr val="FF0000"/>
                </a:solidFill>
                <a:latin typeface="+mj-lt"/>
              </a:rPr>
              <a:t>mục</a:t>
            </a:r>
            <a:r>
              <a:rPr lang="vi-VN" sz="3200" b="1" dirty="0">
                <a:solidFill>
                  <a:srgbClr val="FF0000"/>
                </a:solidFill>
                <a:latin typeface="+mj-lt"/>
              </a:rPr>
              <a:t> </a:t>
            </a:r>
            <a:r>
              <a:rPr lang="vi-VN" sz="3200" b="1" dirty="0" err="1">
                <a:solidFill>
                  <a:srgbClr val="FF0000"/>
                </a:solidFill>
                <a:latin typeface="+mj-lt"/>
              </a:rPr>
              <a:t>hoặc</a:t>
            </a:r>
            <a:r>
              <a:rPr lang="vi-VN" sz="3200" b="1" dirty="0">
                <a:solidFill>
                  <a:srgbClr val="FF0000"/>
                </a:solidFill>
                <a:latin typeface="+mj-lt"/>
              </a:rPr>
              <a:t> </a:t>
            </a:r>
            <a:r>
              <a:rPr lang="vi-VN" sz="3200" b="1" dirty="0" err="1">
                <a:solidFill>
                  <a:srgbClr val="FF0000"/>
                </a:solidFill>
                <a:latin typeface="+mj-lt"/>
              </a:rPr>
              <a:t>tệp</a:t>
            </a:r>
            <a:r>
              <a:rPr lang="vi-VN" sz="3200" b="1" dirty="0">
                <a:solidFill>
                  <a:srgbClr val="FF0000"/>
                </a:solidFill>
                <a:latin typeface="+mj-lt"/>
              </a:rPr>
              <a:t> </a:t>
            </a:r>
            <a:r>
              <a:rPr lang="vi-VN" sz="3200" b="1" dirty="0" err="1">
                <a:solidFill>
                  <a:srgbClr val="FF0000"/>
                </a:solidFill>
                <a:latin typeface="+mj-lt"/>
              </a:rPr>
              <a:t>có</a:t>
            </a:r>
            <a:r>
              <a:rPr lang="vi-VN" sz="3200" b="1" dirty="0">
                <a:solidFill>
                  <a:srgbClr val="FF0000"/>
                </a:solidFill>
                <a:latin typeface="+mj-lt"/>
              </a:rPr>
              <a:t> tên Ho-Than-tho ở đâu?</a:t>
            </a:r>
            <a:endParaRPr lang="vi-VN" sz="3200" b="1" i="0" u="none" strike="noStrike" cap="none" dirty="0">
              <a:solidFill>
                <a:srgbClr val="FF0000"/>
              </a:solidFill>
              <a:latin typeface="+mj-lt"/>
              <a:ea typeface="Lato"/>
              <a:cs typeface="Times New Roman" panose="02020603050405020304" pitchFamily="18" charset="0"/>
              <a:sym typeface="Lato"/>
            </a:endParaRPr>
          </a:p>
        </p:txBody>
      </p:sp>
      <p:pic>
        <p:nvPicPr>
          <p:cNvPr id="5" name="Picture 4">
            <a:extLst>
              <a:ext uri="{FF2B5EF4-FFF2-40B4-BE49-F238E27FC236}">
                <a16:creationId xmlns:a16="http://schemas.microsoft.com/office/drawing/2014/main" id="{85AA588F-C3D3-4417-8D64-19729ED3802B}"/>
              </a:ext>
            </a:extLst>
          </p:cNvPr>
          <p:cNvPicPr>
            <a:picLocks noChangeAspect="1"/>
          </p:cNvPicPr>
          <p:nvPr/>
        </p:nvPicPr>
        <p:blipFill>
          <a:blip r:embed="rId6"/>
          <a:stretch>
            <a:fillRect/>
          </a:stretch>
        </p:blipFill>
        <p:spPr>
          <a:xfrm>
            <a:off x="706582" y="435576"/>
            <a:ext cx="16874836" cy="4136424"/>
          </a:xfrm>
          <a:prstGeom prst="rect">
            <a:avLst/>
          </a:prstGeom>
        </p:spPr>
      </p:pic>
    </p:spTree>
    <p:extLst>
      <p:ext uri="{BB962C8B-B14F-4D97-AF65-F5344CB8AC3E}">
        <p14:creationId xmlns:p14="http://schemas.microsoft.com/office/powerpoint/2010/main" val="78991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Effect transition="in" filter="fade">
                                      <p:cBhvr>
                                        <p:cTn id="29" dur="500"/>
                                        <p:tgtEl>
                                          <p:spTgt spid="4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000"/>
                                        <p:tgtEl>
                                          <p:spTgt spid="53"/>
                                        </p:tgtEl>
                                      </p:cBhvr>
                                    </p:animEffect>
                                    <p:anim calcmode="lin" valueType="num">
                                      <p:cBhvr>
                                        <p:cTn id="50" dur="1000" fill="hold"/>
                                        <p:tgtEl>
                                          <p:spTgt spid="53"/>
                                        </p:tgtEl>
                                        <p:attrNameLst>
                                          <p:attrName>ppt_x</p:attrName>
                                        </p:attrNameLst>
                                      </p:cBhvr>
                                      <p:tavLst>
                                        <p:tav tm="0">
                                          <p:val>
                                            <p:strVal val="#ppt_x"/>
                                          </p:val>
                                        </p:tav>
                                        <p:tav tm="100000">
                                          <p:val>
                                            <p:strVal val="#ppt_x"/>
                                          </p:val>
                                        </p:tav>
                                      </p:tavLst>
                                    </p:anim>
                                    <p:anim calcmode="lin" valueType="num">
                                      <p:cBhvr>
                                        <p:cTn id="5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3"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4" descr="hinh-nen-powerpoint-don-gian-16">
            <a:extLst>
              <a:ext uri="{FF2B5EF4-FFF2-40B4-BE49-F238E27FC236}">
                <a16:creationId xmlns:a16="http://schemas.microsoft.com/office/drawing/2014/main" id="{031E6486-52B6-8386-6D46-F70081969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985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WordArt 5">
            <a:extLst>
              <a:ext uri="{FF2B5EF4-FFF2-40B4-BE49-F238E27FC236}">
                <a16:creationId xmlns:a16="http://schemas.microsoft.com/office/drawing/2014/main" id="{8F25BFBF-DDAD-3953-72BC-9B6994BDD94F}"/>
              </a:ext>
            </a:extLst>
          </p:cNvPr>
          <p:cNvSpPr>
            <a:spLocks noChangeArrowheads="1" noChangeShapeType="1" noTextEdit="1"/>
          </p:cNvSpPr>
          <p:nvPr/>
        </p:nvSpPr>
        <p:spPr bwMode="auto">
          <a:xfrm>
            <a:off x="2057400" y="7152758"/>
            <a:ext cx="13760302" cy="270244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dirty="0" err="1">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Thân</a:t>
            </a:r>
            <a:r>
              <a:rPr lang="en-US" sz="3600" kern="10" dirty="0">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ái</a:t>
            </a:r>
            <a:r>
              <a:rPr lang="en-US" sz="3600" kern="10" dirty="0">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chào</a:t>
            </a:r>
            <a:r>
              <a:rPr lang="en-US" sz="3600" kern="10" dirty="0">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tạm</a:t>
            </a:r>
            <a:r>
              <a:rPr lang="en-US" sz="3600" kern="10" dirty="0">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biệt</a:t>
            </a:r>
            <a:r>
              <a:rPr lang="en-US" sz="3600" kern="10" dirty="0">
                <a:gradFill rotWithShape="1">
                  <a:gsLst>
                    <a:gs pos="0">
                      <a:schemeClr val="tx1"/>
                    </a:gs>
                    <a:gs pos="100000">
                      <a:srgbClr val="FF0000"/>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a:t>
            </a:r>
          </a:p>
        </p:txBody>
      </p:sp>
      <p:sp>
        <p:nvSpPr>
          <p:cNvPr id="82" name="WordArt 6">
            <a:extLst>
              <a:ext uri="{FF2B5EF4-FFF2-40B4-BE49-F238E27FC236}">
                <a16:creationId xmlns:a16="http://schemas.microsoft.com/office/drawing/2014/main" id="{00D687D1-4866-9F4D-F5AD-C68EC9D44851}"/>
              </a:ext>
            </a:extLst>
          </p:cNvPr>
          <p:cNvSpPr>
            <a:spLocks noChangeArrowheads="1" noChangeShapeType="1" noTextEdit="1"/>
          </p:cNvSpPr>
          <p:nvPr/>
        </p:nvSpPr>
        <p:spPr bwMode="auto">
          <a:xfrm>
            <a:off x="2146616" y="637952"/>
            <a:ext cx="13912702" cy="21601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Kính</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chúc</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thầy</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cô</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sức</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khỏe</a:t>
            </a:r>
            <a:r>
              <a:rPr lang="en-US" sz="3600" kern="10" dirty="0">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p:txBody>
      </p:sp>
      <p:pic>
        <p:nvPicPr>
          <p:cNvPr id="85" name="Picture 8" descr="614680djq0l440oz">
            <a:extLst>
              <a:ext uri="{FF2B5EF4-FFF2-40B4-BE49-F238E27FC236}">
                <a16:creationId xmlns:a16="http://schemas.microsoft.com/office/drawing/2014/main" id="{0B1FD757-8DE3-FA0A-D123-89260773F5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48622" y="3921989"/>
            <a:ext cx="5270206" cy="294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703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checkerboard(across)">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31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5128260" y="1527500"/>
            <a:ext cx="9258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079" tIns="68543" rIns="137079" bIns="68543">
            <a:spAutoFit/>
          </a:bodyPr>
          <a:lstStyle/>
          <a:p>
            <a:pPr algn="ctr" eaLnBrk="1" hangingPunct="1">
              <a:spcBef>
                <a:spcPct val="0"/>
              </a:spcBef>
              <a:buClrTx/>
              <a:buSzTx/>
              <a:buFontTx/>
              <a:buNone/>
            </a:pPr>
            <a:r>
              <a:rPr lang="en-US" altLang="en-US" sz="4200" b="1" u="sng" dirty="0">
                <a:latin typeface="Times New Roman" panose="02020603050405020304" pitchFamily="18" charset="0"/>
                <a:cs typeface="Times New Roman" panose="02020603050405020304" pitchFamily="18" charset="0"/>
              </a:rPr>
              <a:t>Tin </a:t>
            </a:r>
            <a:r>
              <a:rPr lang="vi-VN" altLang="en-US" sz="4200" b="1" u="sng" dirty="0">
                <a:latin typeface="Times New Roman" panose="02020603050405020304" pitchFamily="18" charset="0"/>
                <a:cs typeface="Times New Roman" panose="02020603050405020304" pitchFamily="18" charset="0"/>
              </a:rPr>
              <a:t>h</a:t>
            </a:r>
            <a:r>
              <a:rPr lang="en-US" altLang="en-US" sz="4200" b="1" u="sng" dirty="0" err="1">
                <a:latin typeface="Times New Roman" panose="02020603050405020304" pitchFamily="18" charset="0"/>
                <a:cs typeface="Times New Roman" panose="02020603050405020304" pitchFamily="18" charset="0"/>
              </a:rPr>
              <a:t>ọc</a:t>
            </a:r>
            <a:r>
              <a:rPr lang="en-US" altLang="en-US" sz="4200" b="1"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34325E99-8D03-402E-8158-E4682241AF5E}"/>
              </a:ext>
            </a:extLst>
          </p:cNvPr>
          <p:cNvSpPr/>
          <p:nvPr/>
        </p:nvSpPr>
        <p:spPr>
          <a:xfrm>
            <a:off x="1885950" y="3366452"/>
            <a:ext cx="16103470" cy="2908414"/>
          </a:xfrm>
          <a:prstGeom prst="rect">
            <a:avLst/>
          </a:prstGeom>
          <a:noFill/>
        </p:spPr>
        <p:txBody>
          <a:bodyPr wrap="square" lIns="137079" tIns="68543" rIns="137079" bIns="68543">
            <a:spAutoFit/>
          </a:bodyPr>
          <a:lstStyle/>
          <a:p>
            <a:pPr lvl="0" algn="ctr"/>
            <a:r>
              <a:rPr lang="vi-VN" sz="6000" b="1" dirty="0">
                <a:solidFill>
                  <a:srgbClr val="FF0000"/>
                </a:solidFill>
                <a:latin typeface="Times New Roman" pitchFamily="18" charset="0"/>
                <a:cs typeface="Times New Roman" pitchFamily="18" charset="0"/>
                <a:sym typeface="Paytone One"/>
              </a:rPr>
              <a:t>CHỦ ĐỀ 3. TỔ CHỨC LƯU TRỮ, </a:t>
            </a:r>
          </a:p>
          <a:p>
            <a:pPr lvl="0" algn="ctr"/>
            <a:r>
              <a:rPr lang="vi-VN" sz="6000" b="1" dirty="0">
                <a:solidFill>
                  <a:srgbClr val="FF0000"/>
                </a:solidFill>
                <a:latin typeface="Times New Roman" pitchFamily="18" charset="0"/>
                <a:cs typeface="Times New Roman" pitchFamily="18" charset="0"/>
                <a:sym typeface="Paytone One"/>
              </a:rPr>
              <a:t>TÌM KIẾM VÀ TRAO ĐỔI THÔNG TIN</a:t>
            </a:r>
            <a:endParaRPr lang="vi-VN" sz="6000" b="1" dirty="0">
              <a:solidFill>
                <a:srgbClr val="FF0000"/>
              </a:solidFill>
              <a:latin typeface="Times New Roman" pitchFamily="18" charset="0"/>
              <a:cs typeface="Times New Roman" pitchFamily="18" charset="0"/>
            </a:endParaRPr>
          </a:p>
          <a:p>
            <a:pPr algn="ctr">
              <a:defRPr/>
            </a:pPr>
            <a:endPar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1085849" y="5569551"/>
            <a:ext cx="16604991" cy="12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lvl="0" algn="ctr">
              <a:lnSpc>
                <a:spcPct val="119003"/>
              </a:lnSpc>
            </a:pPr>
            <a:r>
              <a:rPr lang="vi-VN" sz="6000" b="1" dirty="0" smtClean="0">
                <a:solidFill>
                  <a:srgbClr val="0000CC"/>
                </a:solidFill>
                <a:latin typeface="+mj-lt"/>
              </a:rPr>
              <a:t>BÀI 4: CÂY THƯ MỤC</a:t>
            </a:r>
            <a:r>
              <a:rPr lang="en-US" sz="6000" b="1" dirty="0" smtClean="0">
                <a:solidFill>
                  <a:srgbClr val="0000CC"/>
                </a:solidFill>
                <a:latin typeface="+mj-lt"/>
              </a:rPr>
              <a:t> </a:t>
            </a:r>
            <a:r>
              <a:rPr lang="en-US" sz="6000" b="1" dirty="0" smtClean="0">
                <a:solidFill>
                  <a:srgbClr val="0000CC"/>
                </a:solidFill>
                <a:latin typeface="Times New Roman" pitchFamily="18" charset="0"/>
                <a:cs typeface="Times New Roman" pitchFamily="18" charset="0"/>
              </a:rPr>
              <a:t>(TIẾT 1)</a:t>
            </a:r>
            <a:endParaRPr lang="vi-VN" sz="6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605479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D7FE581-5D6B-AFFA-52EC-D7ADD99B56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7883" y="-57149"/>
            <a:ext cx="18288000" cy="1031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5493546" y="-26194"/>
            <a:ext cx="10891841" cy="10287002"/>
            <a:chOff x="-2222500" y="1600200"/>
            <a:chExt cx="4770438" cy="4824413"/>
          </a:xfrm>
        </p:grpSpPr>
        <p:sp>
          <p:nvSpPr>
            <p:cNvPr id="1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a:p>
          </p:txBody>
        </p:sp>
        <p:sp>
          <p:nvSpPr>
            <p:cNvPr id="16" name="AutoShape 42"/>
            <p:cNvSpPr>
              <a:spLocks noChangeArrowheads="1"/>
            </p:cNvSpPr>
            <p:nvPr/>
          </p:nvSpPr>
          <p:spPr bwMode="ltGray">
            <a:xfrm rot="5400000" flipH="1">
              <a:off x="-1844208" y="2062571"/>
              <a:ext cx="4032628" cy="392982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a:p>
          </p:txBody>
        </p:sp>
        <p:sp>
          <p:nvSpPr>
            <p:cNvPr id="17"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a:p>
          </p:txBody>
        </p:sp>
      </p:grpSp>
      <p:sp>
        <p:nvSpPr>
          <p:cNvPr id="18" name="TextBox 17"/>
          <p:cNvSpPr txBox="1">
            <a:spLocks noChangeArrowheads="1"/>
          </p:cNvSpPr>
          <p:nvPr/>
        </p:nvSpPr>
        <p:spPr bwMode="auto">
          <a:xfrm>
            <a:off x="-731043" y="4980551"/>
            <a:ext cx="587454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079" tIns="68543" rIns="137079" bIns="68543"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6600" b="1" dirty="0">
                <a:solidFill>
                  <a:srgbClr val="FF0066"/>
                </a:solidFill>
                <a:latin typeface="Times New Roman" panose="02020603050405020304" pitchFamily="18" charset="0"/>
                <a:ea typeface="Verdana" panose="020B0604030504040204" pitchFamily="34" charset="0"/>
                <a:cs typeface="Times New Roman" panose="02020603050405020304" pitchFamily="18" charset="0"/>
              </a:rPr>
              <a:t>MỤC TIÊU</a:t>
            </a:r>
            <a:endParaRPr lang="en-US" altLang="en-US" sz="6600" b="1" dirty="0">
              <a:solidFill>
                <a:srgbClr val="FF0066"/>
              </a:solidFill>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62" name="Group 61"/>
          <p:cNvGrpSpPr/>
          <p:nvPr/>
        </p:nvGrpSpPr>
        <p:grpSpPr>
          <a:xfrm>
            <a:off x="4343402" y="3657616"/>
            <a:ext cx="13830300" cy="2046350"/>
            <a:chOff x="2904687" y="2243621"/>
            <a:chExt cx="8580963" cy="908655"/>
          </a:xfrm>
        </p:grpSpPr>
        <p:sp>
          <p:nvSpPr>
            <p:cNvPr id="19" name="Oval 18"/>
            <p:cNvSpPr/>
            <p:nvPr/>
          </p:nvSpPr>
          <p:spPr>
            <a:xfrm>
              <a:off x="2904687" y="2374232"/>
              <a:ext cx="687734" cy="610448"/>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8" name="Chevron 47"/>
            <p:cNvSpPr/>
            <p:nvPr/>
          </p:nvSpPr>
          <p:spPr>
            <a:xfrm>
              <a:off x="3542942" y="2392199"/>
              <a:ext cx="299719" cy="6104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utoShape 47"/>
            <p:cNvSpPr>
              <a:spLocks noChangeArrowheads="1"/>
            </p:cNvSpPr>
            <p:nvPr/>
          </p:nvSpPr>
          <p:spPr bwMode="gray">
            <a:xfrm>
              <a:off x="3810056" y="2243621"/>
              <a:ext cx="7675594" cy="908655"/>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6600" b="1" dirty="0">
                <a:latin typeface="Times New Roman" panose="02020603050405020304" pitchFamily="18" charset="0"/>
                <a:cs typeface="Times New Roman" panose="02020603050405020304" pitchFamily="18" charset="0"/>
              </a:endParaRPr>
            </a:p>
          </p:txBody>
        </p:sp>
      </p:grpSp>
      <p:grpSp>
        <p:nvGrpSpPr>
          <p:cNvPr id="63" name="Group 62"/>
          <p:cNvGrpSpPr/>
          <p:nvPr/>
        </p:nvGrpSpPr>
        <p:grpSpPr>
          <a:xfrm>
            <a:off x="3891532" y="6172206"/>
            <a:ext cx="13499621" cy="2046350"/>
            <a:chOff x="3021825" y="2309513"/>
            <a:chExt cx="7755655" cy="716493"/>
          </a:xfrm>
        </p:grpSpPr>
        <p:sp>
          <p:nvSpPr>
            <p:cNvPr id="64" name="Oval 63"/>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5" name="Chevron 64"/>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AutoShape 47"/>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4200" b="1" dirty="0">
                <a:solidFill>
                  <a:schemeClr val="tx1"/>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FC79FD3C-BC0B-8409-BF68-9AA76702F772}"/>
              </a:ext>
            </a:extLst>
          </p:cNvPr>
          <p:cNvSpPr txBox="1">
            <a:spLocks noChangeArrowheads="1"/>
          </p:cNvSpPr>
          <p:nvPr/>
        </p:nvSpPr>
        <p:spPr bwMode="auto">
          <a:xfrm>
            <a:off x="4016087" y="1737877"/>
            <a:ext cx="13799125" cy="9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lvl="0" algn="ctr">
              <a:lnSpc>
                <a:spcPct val="119003"/>
              </a:lnSpc>
            </a:pPr>
            <a:r>
              <a:rPr lang="vi-VN" sz="4800" b="1" dirty="0">
                <a:solidFill>
                  <a:srgbClr val="0000CC"/>
                </a:solidFill>
                <a:latin typeface="+mj-lt"/>
              </a:rPr>
              <a:t>BÀI 4: CÂY THƯ MỤC</a:t>
            </a:r>
            <a:r>
              <a:rPr lang="en-US" sz="4800" b="1" dirty="0">
                <a:solidFill>
                  <a:srgbClr val="0000CC"/>
                </a:solidFill>
                <a:latin typeface="+mj-lt"/>
              </a:rPr>
              <a:t> </a:t>
            </a:r>
            <a:r>
              <a:rPr lang="en-US" sz="4800" b="1" dirty="0">
                <a:solidFill>
                  <a:srgbClr val="0000CC"/>
                </a:solidFill>
                <a:latin typeface="Times New Roman" pitchFamily="18" charset="0"/>
                <a:cs typeface="Times New Roman" pitchFamily="18" charset="0"/>
              </a:rPr>
              <a:t>(TIẾT 1)</a:t>
            </a:r>
            <a:endParaRPr lang="vi-VN" sz="4800" b="1" dirty="0">
              <a:solidFill>
                <a:srgbClr val="0000CC"/>
              </a:solidFill>
              <a:latin typeface="Times New Roman" pitchFamily="18" charset="0"/>
              <a:cs typeface="Times New Roman" pitchFamily="18" charset="0"/>
            </a:endParaRPr>
          </a:p>
        </p:txBody>
      </p:sp>
      <p:sp>
        <p:nvSpPr>
          <p:cNvPr id="4" name="TextBox 9">
            <a:extLst>
              <a:ext uri="{FF2B5EF4-FFF2-40B4-BE49-F238E27FC236}">
                <a16:creationId xmlns:a16="http://schemas.microsoft.com/office/drawing/2014/main" id="{AB2B02D3-7DEA-1506-CF20-EC2D68FA8432}"/>
              </a:ext>
            </a:extLst>
          </p:cNvPr>
          <p:cNvSpPr txBox="1">
            <a:spLocks noChangeArrowheads="1"/>
          </p:cNvSpPr>
          <p:nvPr/>
        </p:nvSpPr>
        <p:spPr bwMode="auto">
          <a:xfrm>
            <a:off x="6057900" y="815370"/>
            <a:ext cx="9258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079" tIns="68543" rIns="137079" bIns="68543">
            <a:spAutoFit/>
          </a:bodyPr>
          <a:lstStyle/>
          <a:p>
            <a:pPr algn="ctr" eaLnBrk="1" hangingPunct="1">
              <a:spcBef>
                <a:spcPct val="0"/>
              </a:spcBef>
              <a:buClrTx/>
              <a:buSzTx/>
              <a:buFontTx/>
              <a:buNone/>
            </a:pPr>
            <a:r>
              <a:rPr lang="en-US" altLang="en-US" sz="4200" b="1" u="sng" dirty="0">
                <a:latin typeface="Times New Roman" panose="02020603050405020304" pitchFamily="18" charset="0"/>
                <a:cs typeface="Times New Roman" panose="02020603050405020304" pitchFamily="18" charset="0"/>
              </a:rPr>
              <a:t>Tin </a:t>
            </a:r>
            <a:r>
              <a:rPr lang="vi-VN" altLang="en-US" sz="4200" b="1" u="sng" dirty="0">
                <a:latin typeface="Times New Roman" panose="02020603050405020304" pitchFamily="18" charset="0"/>
                <a:cs typeface="Times New Roman" panose="02020603050405020304" pitchFamily="18" charset="0"/>
              </a:rPr>
              <a:t>h</a:t>
            </a:r>
            <a:r>
              <a:rPr lang="en-US" altLang="en-US" sz="4200" b="1" u="sng" dirty="0" err="1">
                <a:latin typeface="Times New Roman" panose="02020603050405020304" pitchFamily="18" charset="0"/>
                <a:cs typeface="Times New Roman" panose="02020603050405020304" pitchFamily="18" charset="0"/>
              </a:rPr>
              <a:t>ọc</a:t>
            </a:r>
            <a:r>
              <a:rPr lang="en-US" altLang="en-US" sz="4200" b="1" u="sng"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55B8DA7B-D710-41B0-E62A-166F60A110B2}"/>
              </a:ext>
            </a:extLst>
          </p:cNvPr>
          <p:cNvSpPr txBox="1"/>
          <p:nvPr/>
        </p:nvSpPr>
        <p:spPr>
          <a:xfrm>
            <a:off x="6379374" y="4000516"/>
            <a:ext cx="11337128" cy="784756"/>
          </a:xfrm>
          <a:prstGeom prst="rect">
            <a:avLst/>
          </a:prstGeom>
          <a:noFill/>
        </p:spPr>
        <p:txBody>
          <a:bodyPr wrap="square" lIns="137079" tIns="68543" rIns="137079" bIns="68543" rtlCol="0">
            <a:spAutoFit/>
          </a:bodyPr>
          <a:lstStyle/>
          <a:p>
            <a:pPr algn="just"/>
            <a:r>
              <a:rPr lang="en-US" sz="4200" b="1" dirty="0" smtClean="0">
                <a:latin typeface="Times New Roman" pitchFamily="18" charset="0"/>
                <a:cs typeface="Times New Roman" pitchFamily="18" charset="0"/>
              </a:rPr>
              <a:t>T</a:t>
            </a:r>
            <a:r>
              <a:rPr lang="vi-VN" sz="4200" b="1" dirty="0" smtClean="0">
                <a:latin typeface="+mj-lt"/>
              </a:rPr>
              <a:t>ạo </a:t>
            </a:r>
            <a:r>
              <a:rPr lang="vi-VN" sz="4200" b="1" dirty="0">
                <a:latin typeface="+mj-lt"/>
              </a:rPr>
              <a:t>được các thư mục với cấu trúc cây hợp </a:t>
            </a:r>
            <a:r>
              <a:rPr lang="vi-VN" sz="4200" b="1" dirty="0" smtClean="0">
                <a:latin typeface="+mj-lt"/>
              </a:rPr>
              <a:t>lý</a:t>
            </a:r>
            <a:r>
              <a:rPr lang="en-US" sz="4200" b="1" dirty="0" smtClean="0">
                <a:latin typeface="+mj-lt"/>
              </a:rPr>
              <a:t>.</a:t>
            </a:r>
            <a:endParaRPr lang="en-US" sz="4200" b="1" dirty="0">
              <a:latin typeface="+mj-lt"/>
            </a:endParaRPr>
          </a:p>
        </p:txBody>
      </p:sp>
      <p:sp>
        <p:nvSpPr>
          <p:cNvPr id="6" name="TextBox 5">
            <a:extLst>
              <a:ext uri="{FF2B5EF4-FFF2-40B4-BE49-F238E27FC236}">
                <a16:creationId xmlns:a16="http://schemas.microsoft.com/office/drawing/2014/main" id="{F526696F-291A-60CA-3B52-E70E4C8276E5}"/>
              </a:ext>
            </a:extLst>
          </p:cNvPr>
          <p:cNvSpPr txBox="1"/>
          <p:nvPr/>
        </p:nvSpPr>
        <p:spPr>
          <a:xfrm>
            <a:off x="6450173" y="6479809"/>
            <a:ext cx="10448520" cy="1431161"/>
          </a:xfrm>
          <a:prstGeom prst="rect">
            <a:avLst/>
          </a:prstGeom>
          <a:noFill/>
        </p:spPr>
        <p:txBody>
          <a:bodyPr wrap="square" lIns="137079" tIns="68543" rIns="137079" bIns="68543" rtlCol="0">
            <a:spAutoFit/>
          </a:bodyPr>
          <a:lstStyle/>
          <a:p>
            <a:pPr algn="just"/>
            <a:r>
              <a:rPr lang="en-US" sz="4200" b="1" dirty="0">
                <a:latin typeface="Times New Roman" pitchFamily="18" charset="0"/>
                <a:cs typeface="Times New Roman" pitchFamily="18" charset="0"/>
              </a:rPr>
              <a:t>S</a:t>
            </a:r>
            <a:r>
              <a:rPr lang="vi-VN" sz="4200" b="1" dirty="0" smtClean="0">
                <a:latin typeface="Times New Roman" pitchFamily="18" charset="0"/>
                <a:cs typeface="Times New Roman" pitchFamily="18" charset="0"/>
              </a:rPr>
              <a:t>ử </a:t>
            </a:r>
            <a:r>
              <a:rPr lang="vi-VN" sz="4200" b="1" dirty="0">
                <a:latin typeface="Times New Roman" pitchFamily="18" charset="0"/>
                <a:cs typeface="Times New Roman" pitchFamily="18" charset="0"/>
              </a:rPr>
              <a:t>dụng được các công cụ tìm kiếm trên máy tính để tìm các thư mục và các </a:t>
            </a:r>
            <a:r>
              <a:rPr lang="vi-VN" sz="4200" b="1" dirty="0" smtClean="0">
                <a:latin typeface="Times New Roman" pitchFamily="18" charset="0"/>
                <a:cs typeface="Times New Roman" pitchFamily="18" charset="0"/>
              </a:rPr>
              <a:t>tệ</a:t>
            </a:r>
            <a:r>
              <a:rPr lang="en-US" sz="4200" b="1" dirty="0">
                <a:latin typeface="Times New Roman" pitchFamily="18" charset="0"/>
                <a:cs typeface="Times New Roman" pitchFamily="18" charset="0"/>
              </a:rPr>
              <a:t>p</a:t>
            </a:r>
            <a:r>
              <a:rPr lang="vi-VN" sz="4200" b="1" dirty="0" smtClean="0">
                <a:latin typeface="Times New Roman" pitchFamily="18" charset="0"/>
                <a:cs typeface="Times New Roman" pitchFamily="18" charset="0"/>
              </a:rPr>
              <a:t>.</a:t>
            </a:r>
            <a:endParaRPr lang="en-US" sz="4200" b="1" dirty="0">
              <a:latin typeface="Times New Roman" pitchFamily="18" charset="0"/>
              <a:cs typeface="Times New Roman" pitchFamily="18" charset="0"/>
            </a:endParaRPr>
          </a:p>
        </p:txBody>
      </p:sp>
    </p:spTree>
    <p:extLst>
      <p:ext uri="{BB962C8B-B14F-4D97-AF65-F5344CB8AC3E}">
        <p14:creationId xmlns:p14="http://schemas.microsoft.com/office/powerpoint/2010/main" val="2981437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1000"/>
                                        <p:tgtEl>
                                          <p:spTgt spid="63"/>
                                        </p:tgtEl>
                                      </p:cBhvr>
                                    </p:animEffect>
                                    <p:anim calcmode="lin" valueType="num">
                                      <p:cBhvr>
                                        <p:cTn id="35" dur="1000" fill="hold"/>
                                        <p:tgtEl>
                                          <p:spTgt spid="63"/>
                                        </p:tgtEl>
                                        <p:attrNameLst>
                                          <p:attrName>ppt_x</p:attrName>
                                        </p:attrNameLst>
                                      </p:cBhvr>
                                      <p:tavLst>
                                        <p:tav tm="0">
                                          <p:val>
                                            <p:strVal val="#ppt_x"/>
                                          </p:val>
                                        </p:tav>
                                        <p:tav tm="100000">
                                          <p:val>
                                            <p:strVal val="#ppt_x"/>
                                          </p:val>
                                        </p:tav>
                                      </p:tavLst>
                                    </p:anim>
                                    <p:anim calcmode="lin" valueType="num">
                                      <p:cBhvr>
                                        <p:cTn id="36" dur="1000" fill="hold"/>
                                        <p:tgtEl>
                                          <p:spTgt spid="63"/>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B9BE"/>
        </a:solidFill>
        <a:effectLst/>
      </p:bgPr>
    </p:bg>
    <p:spTree>
      <p:nvGrpSpPr>
        <p:cNvPr id="1" name="Shape 103"/>
        <p:cNvGrpSpPr/>
        <p:nvPr/>
      </p:nvGrpSpPr>
      <p:grpSpPr>
        <a:xfrm>
          <a:off x="0" y="0"/>
          <a:ext cx="0" cy="0"/>
          <a:chOff x="0" y="0"/>
          <a:chExt cx="0" cy="0"/>
        </a:xfrm>
      </p:grpSpPr>
      <p:pic>
        <p:nvPicPr>
          <p:cNvPr id="14" name="Picture 4" descr="hinh-nen-powerpoint-don-gian-16">
            <a:extLst>
              <a:ext uri="{FF2B5EF4-FFF2-40B4-BE49-F238E27FC236}">
                <a16:creationId xmlns:a16="http://schemas.microsoft.com/office/drawing/2014/main" id="{031E6486-52B6-8386-6D46-F70081969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05934"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Google Shape;121;p14"/>
          <p:cNvPicPr preferRelativeResize="0"/>
          <p:nvPr/>
        </p:nvPicPr>
        <p:blipFill rotWithShape="1">
          <a:blip r:embed="rId4">
            <a:alphaModFix/>
          </a:blip>
          <a:srcRect/>
          <a:stretch/>
        </p:blipFill>
        <p:spPr>
          <a:xfrm flipH="1">
            <a:off x="15136746" y="435576"/>
            <a:ext cx="1587004" cy="1904137"/>
          </a:xfrm>
          <a:prstGeom prst="rect">
            <a:avLst/>
          </a:prstGeom>
          <a:noFill/>
          <a:ln>
            <a:noFill/>
          </a:ln>
        </p:spPr>
      </p:pic>
      <p:sp>
        <p:nvSpPr>
          <p:cNvPr id="31" name="Google Shape;125;p14">
            <a:extLst>
              <a:ext uri="{FF2B5EF4-FFF2-40B4-BE49-F238E27FC236}">
                <a16:creationId xmlns:a16="http://schemas.microsoft.com/office/drawing/2014/main" id="{E3E8C3B1-4437-4EC8-97B1-0E0FD9B3592C}"/>
              </a:ext>
            </a:extLst>
          </p:cNvPr>
          <p:cNvSpPr txBox="1"/>
          <p:nvPr/>
        </p:nvSpPr>
        <p:spPr>
          <a:xfrm>
            <a:off x="5855903" y="848248"/>
            <a:ext cx="4927773" cy="1011944"/>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vi-VN" sz="4800" b="1" dirty="0" err="1">
                <a:solidFill>
                  <a:srgbClr val="FF0000"/>
                </a:solidFill>
                <a:latin typeface="+mj-lt"/>
                <a:sym typeface="Paytone One"/>
              </a:rPr>
              <a:t>Khởi</a:t>
            </a:r>
            <a:r>
              <a:rPr lang="vi-VN" sz="4800" b="1" dirty="0">
                <a:solidFill>
                  <a:srgbClr val="FF0000"/>
                </a:solidFill>
                <a:latin typeface="+mj-lt"/>
                <a:sym typeface="Paytone One"/>
              </a:rPr>
              <a:t> </a:t>
            </a:r>
            <a:r>
              <a:rPr lang="vi-VN" sz="4800" b="1" dirty="0" err="1">
                <a:solidFill>
                  <a:srgbClr val="FF0000"/>
                </a:solidFill>
                <a:latin typeface="+mj-lt"/>
                <a:sym typeface="Paytone One"/>
              </a:rPr>
              <a:t>động</a:t>
            </a:r>
            <a:endParaRPr sz="1600" b="1" dirty="0">
              <a:solidFill>
                <a:srgbClr val="FF0000"/>
              </a:solidFill>
              <a:latin typeface="+mj-lt"/>
            </a:endParaRPr>
          </a:p>
        </p:txBody>
      </p:sp>
      <p:sp>
        <p:nvSpPr>
          <p:cNvPr id="32" name="Google Shape;124;p14">
            <a:extLst>
              <a:ext uri="{FF2B5EF4-FFF2-40B4-BE49-F238E27FC236}">
                <a16:creationId xmlns:a16="http://schemas.microsoft.com/office/drawing/2014/main" id="{95F8C48F-3622-439B-B6EB-7F09ED4F2ADA}"/>
              </a:ext>
            </a:extLst>
          </p:cNvPr>
          <p:cNvSpPr txBox="1"/>
          <p:nvPr/>
        </p:nvSpPr>
        <p:spPr>
          <a:xfrm>
            <a:off x="1457219" y="2291181"/>
            <a:ext cx="16073860" cy="3754874"/>
          </a:xfrm>
          <a:prstGeom prst="rect">
            <a:avLst/>
          </a:prstGeom>
          <a:noFill/>
          <a:ln>
            <a:noFill/>
          </a:ln>
        </p:spPr>
        <p:txBody>
          <a:bodyPr spcFirstLastPara="1" wrap="square" lIns="0" tIns="0" rIns="0" bIns="0" anchor="t" anchorCtr="0">
            <a:spAutoFit/>
          </a:bodyPr>
          <a:lstStyle/>
          <a:p>
            <a:pPr lvl="0" algn="just">
              <a:lnSpc>
                <a:spcPct val="122010"/>
              </a:lnSpc>
            </a:pPr>
            <a:r>
              <a:rPr lang="vi-VN" sz="4000" dirty="0">
                <a:latin typeface="Times New Roman" panose="02020603050405020304" pitchFamily="18" charset="0"/>
                <a:cs typeface="Times New Roman" panose="02020603050405020304" pitchFamily="18" charset="0"/>
              </a:rPr>
              <a:t>Tệp và thư mục nên được sắp xếp hợp lý trong cấu trúc cây để tối ưu hóa việc tìm kiếm, bao gồm việc đặt tên rõ ràng, phân loại logic, và tổ chức cây thư mục sao cho dễ hiểu và sử dụng</a:t>
            </a:r>
            <a:r>
              <a:rPr lang="vi-VN" sz="4000" dirty="0" smtClean="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pPr lvl="0" algn="just">
              <a:lnSpc>
                <a:spcPct val="122010"/>
              </a:lnSpc>
            </a:pPr>
            <a:r>
              <a:rPr lang="vi-VN" sz="4000" b="1" dirty="0" err="1">
                <a:latin typeface="Times New Roman" panose="02020603050405020304" pitchFamily="18" charset="0"/>
                <a:cs typeface="Times New Roman" panose="02020603050405020304" pitchFamily="18" charset="0"/>
              </a:rPr>
              <a:t>Vậy</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cách</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sắp</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xếp</a:t>
            </a:r>
            <a:r>
              <a:rPr lang="vi-VN" sz="4000" b="1" dirty="0">
                <a:latin typeface="Times New Roman" panose="02020603050405020304" pitchFamily="18" charset="0"/>
                <a:cs typeface="Times New Roman" panose="02020603050405020304" pitchFamily="18" charset="0"/>
              </a:rPr>
              <a:t>, phân </a:t>
            </a:r>
            <a:r>
              <a:rPr lang="vi-VN" sz="4000" b="1" dirty="0" err="1">
                <a:latin typeface="Times New Roman" panose="02020603050405020304" pitchFamily="18" charset="0"/>
                <a:cs typeface="Times New Roman" panose="02020603050405020304" pitchFamily="18" charset="0"/>
              </a:rPr>
              <a:t>loại</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thế</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nào</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là</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hợp</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lí</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Cấu</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trúc</a:t>
            </a:r>
            <a:r>
              <a:rPr lang="vi-VN" sz="4000" b="1" dirty="0">
                <a:latin typeface="Times New Roman" panose="02020603050405020304" pitchFamily="18" charset="0"/>
                <a:cs typeface="Times New Roman" panose="02020603050405020304" pitchFamily="18" charset="0"/>
              </a:rPr>
              <a:t> cây thư </a:t>
            </a:r>
            <a:r>
              <a:rPr lang="vi-VN" sz="4000" b="1" dirty="0" err="1">
                <a:latin typeface="Times New Roman" panose="02020603050405020304" pitchFamily="18" charset="0"/>
                <a:cs typeface="Times New Roman" panose="02020603050405020304" pitchFamily="18" charset="0"/>
              </a:rPr>
              <a:t>mục</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thế</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nào</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là</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hợp</a:t>
            </a:r>
            <a:r>
              <a:rPr lang="vi-VN" sz="4000" b="1" dirty="0">
                <a:latin typeface="Times New Roman" panose="02020603050405020304" pitchFamily="18" charset="0"/>
                <a:cs typeface="Times New Roman" panose="02020603050405020304" pitchFamily="18" charset="0"/>
              </a:rPr>
              <a:t> </a:t>
            </a:r>
            <a:r>
              <a:rPr lang="vi-VN" sz="4000" b="1" dirty="0" err="1">
                <a:latin typeface="Times New Roman" panose="02020603050405020304" pitchFamily="18" charset="0"/>
                <a:cs typeface="Times New Roman" panose="02020603050405020304" pitchFamily="18" charset="0"/>
              </a:rPr>
              <a:t>lí</a:t>
            </a:r>
            <a:r>
              <a:rPr lang="vi-VN" sz="4000" b="1" dirty="0">
                <a:latin typeface="Times New Roman" panose="02020603050405020304" pitchFamily="18" charset="0"/>
                <a:cs typeface="Times New Roman" panose="02020603050405020304" pitchFamily="18" charset="0"/>
              </a:rPr>
              <a:t>?</a:t>
            </a:r>
            <a:endParaRPr lang="vi-VN" sz="4000" b="1"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sp>
        <p:nvSpPr>
          <p:cNvPr id="13" name="Google Shape;124;p14">
            <a:extLst>
              <a:ext uri="{FF2B5EF4-FFF2-40B4-BE49-F238E27FC236}">
                <a16:creationId xmlns:a16="http://schemas.microsoft.com/office/drawing/2014/main" id="{95F8C48F-3622-439B-B6EB-7F09ED4F2ADA}"/>
              </a:ext>
            </a:extLst>
          </p:cNvPr>
          <p:cNvSpPr txBox="1"/>
          <p:nvPr/>
        </p:nvSpPr>
        <p:spPr>
          <a:xfrm>
            <a:off x="1066037" y="6670553"/>
            <a:ext cx="16073860" cy="2462213"/>
          </a:xfrm>
          <a:prstGeom prst="rect">
            <a:avLst/>
          </a:prstGeom>
          <a:noFill/>
          <a:ln>
            <a:noFill/>
          </a:ln>
        </p:spPr>
        <p:txBody>
          <a:bodyPr spcFirstLastPara="1" wrap="square" lIns="0" tIns="0" rIns="0" bIns="0" anchor="t" anchorCtr="0">
            <a:spAutoFit/>
          </a:bodyPr>
          <a:lstStyle/>
          <a:p>
            <a:r>
              <a:rPr lang="vi-VN" sz="4000" i="1" dirty="0">
                <a:solidFill>
                  <a:srgbClr val="0000CC"/>
                </a:solidFill>
                <a:latin typeface="+mj-lt"/>
              </a:rPr>
              <a:t>Cách sắp xếp hợp lý: Sắp xếp các thư mục và tệp bằng cấu trúc cây hợp lí sẽ giúp tìm kiếm dễ dàng và tiết kiệm thời gian.</a:t>
            </a:r>
          </a:p>
          <a:p>
            <a:r>
              <a:rPr lang="vi-VN" sz="4000" i="1" dirty="0">
                <a:solidFill>
                  <a:srgbClr val="0000CC"/>
                </a:solidFill>
                <a:latin typeface="+mj-lt"/>
              </a:rPr>
              <a:t>Để có được cấu trúc cây hợp lí em cần phân loại các tệp theo các tiêu chí như thời gian, nội dung, loại tệp, người sở hữu,...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315"/>
        <p:cNvGrpSpPr/>
        <p:nvPr/>
      </p:nvGrpSpPr>
      <p:grpSpPr>
        <a:xfrm>
          <a:off x="0" y="0"/>
          <a:ext cx="0" cy="0"/>
          <a:chOff x="0" y="0"/>
          <a:chExt cx="0" cy="0"/>
        </a:xfrm>
      </p:grpSpPr>
      <p:pic>
        <p:nvPicPr>
          <p:cNvPr id="20" name="Picture 4" descr="hinh-nen-powerpoint-don-gian-16">
            <a:extLst>
              <a:ext uri="{FF2B5EF4-FFF2-40B4-BE49-F238E27FC236}">
                <a16:creationId xmlns:a16="http://schemas.microsoft.com/office/drawing/2014/main" id="{031E6486-52B6-8386-6D46-F70081969C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926"/>
            <a:ext cx="18161625" cy="103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 name="Google Shape;335;p21"/>
          <p:cNvSpPr txBox="1"/>
          <p:nvPr/>
        </p:nvSpPr>
        <p:spPr>
          <a:xfrm>
            <a:off x="2011681" y="216238"/>
            <a:ext cx="15157296" cy="1138453"/>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5400" b="1" dirty="0" smtClean="0">
                <a:solidFill>
                  <a:srgbClr val="FF0000"/>
                </a:solidFill>
                <a:latin typeface="+mj-lt"/>
                <a:sym typeface="Paytone One"/>
              </a:rPr>
              <a:t>1. TẠO THƯ MỤC VỚI CẤU TRÚC CÂY HỢP LÍ</a:t>
            </a:r>
            <a:endParaRPr lang="vi-VN" sz="5400" dirty="0">
              <a:solidFill>
                <a:srgbClr val="FF0000"/>
              </a:solidFill>
              <a:latin typeface="+mj-lt"/>
            </a:endParaRPr>
          </a:p>
        </p:txBody>
      </p:sp>
      <p:pic>
        <p:nvPicPr>
          <p:cNvPr id="336" name="Google Shape;336;p21"/>
          <p:cNvPicPr preferRelativeResize="0"/>
          <p:nvPr/>
        </p:nvPicPr>
        <p:blipFill rotWithShape="1">
          <a:blip r:embed="rId5">
            <a:alphaModFix/>
          </a:blip>
          <a:srcRect/>
          <a:stretch/>
        </p:blipFill>
        <p:spPr>
          <a:xfrm>
            <a:off x="371565" y="1310251"/>
            <a:ext cx="2749708" cy="2399528"/>
          </a:xfrm>
          <a:prstGeom prst="rect">
            <a:avLst/>
          </a:prstGeom>
          <a:noFill/>
          <a:ln>
            <a:noFill/>
          </a:ln>
        </p:spPr>
      </p:pic>
      <p:sp>
        <p:nvSpPr>
          <p:cNvPr id="338" name="Google Shape;338;p21"/>
          <p:cNvSpPr txBox="1"/>
          <p:nvPr/>
        </p:nvSpPr>
        <p:spPr>
          <a:xfrm>
            <a:off x="262430" y="3621270"/>
            <a:ext cx="7845126" cy="2969531"/>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600" dirty="0">
                <a:latin typeface="Times New Roman" panose="02020603050405020304" pitchFamily="18" charset="0"/>
                <a:cs typeface="Times New Roman" panose="02020603050405020304" pitchFamily="18" charset="0"/>
              </a:rPr>
              <a:t>Em hãy quan sát hai cây thư mục trong Hình 18, Hình 19 và trả lời các câu hỏi </a:t>
            </a:r>
            <a:r>
              <a:rPr lang="vi-VN" sz="3600" dirty="0" smtClean="0">
                <a:latin typeface="Times New Roman" panose="02020603050405020304" pitchFamily="18" charset="0"/>
                <a:cs typeface="Times New Roman" panose="02020603050405020304" pitchFamily="18" charset="0"/>
              </a:rPr>
              <a:t>sau:</a:t>
            </a:r>
            <a:r>
              <a:rPr lang="en-US" sz="3600" dirty="0" smtClean="0">
                <a:latin typeface="Times New Roman" panose="02020603050405020304" pitchFamily="18" charset="0"/>
                <a:cs typeface="Times New Roman" panose="02020603050405020304" pitchFamily="18" charset="0"/>
              </a:rPr>
              <a:t> </a:t>
            </a:r>
            <a:r>
              <a:rPr lang="vi-VN" sz="3600" b="1" dirty="0" smtClean="0">
                <a:latin typeface="Times New Roman" panose="02020603050405020304" pitchFamily="18" charset="0"/>
                <a:cs typeface="Times New Roman" panose="02020603050405020304" pitchFamily="18" charset="0"/>
              </a:rPr>
              <a:t>Cây </a:t>
            </a:r>
            <a:r>
              <a:rPr lang="vi-VN" sz="3600" b="1" dirty="0">
                <a:latin typeface="Times New Roman" panose="02020603050405020304" pitchFamily="18" charset="0"/>
                <a:cs typeface="Times New Roman" panose="02020603050405020304" pitchFamily="18" charset="0"/>
              </a:rPr>
              <a:t>thư mục nào có cấu trúc hợp lí hơn? </a:t>
            </a:r>
            <a:r>
              <a:rPr lang="vi-VN" sz="3600" b="1" dirty="0" err="1">
                <a:latin typeface="Times New Roman" panose="02020603050405020304" pitchFamily="18" charset="0"/>
                <a:cs typeface="Times New Roman" panose="02020603050405020304" pitchFamily="18" charset="0"/>
              </a:rPr>
              <a:t>Tại</a:t>
            </a:r>
            <a:r>
              <a:rPr lang="vi-VN" sz="3600" b="1" dirty="0">
                <a:latin typeface="Times New Roman" panose="02020603050405020304" pitchFamily="18" charset="0"/>
                <a:cs typeface="Times New Roman" panose="02020603050405020304" pitchFamily="18" charset="0"/>
              </a:rPr>
              <a:t> sao?</a:t>
            </a:r>
          </a:p>
        </p:txBody>
      </p:sp>
      <p:sp>
        <p:nvSpPr>
          <p:cNvPr id="45" name="TextBox 44">
            <a:extLst>
              <a:ext uri="{FF2B5EF4-FFF2-40B4-BE49-F238E27FC236}">
                <a16:creationId xmlns:a16="http://schemas.microsoft.com/office/drawing/2014/main" id="{7B88FB95-539B-47F3-B47E-699616847A6F}"/>
              </a:ext>
            </a:extLst>
          </p:cNvPr>
          <p:cNvSpPr txBox="1"/>
          <p:nvPr/>
        </p:nvSpPr>
        <p:spPr>
          <a:xfrm>
            <a:off x="3408219" y="1863683"/>
            <a:ext cx="3096078" cy="646331"/>
          </a:xfrm>
          <a:prstGeom prst="rect">
            <a:avLst/>
          </a:prstGeom>
          <a:noFill/>
        </p:spPr>
        <p:txBody>
          <a:bodyPr wrap="square">
            <a:spAutoFit/>
          </a:bodyPr>
          <a:lstStyle/>
          <a:p>
            <a:r>
              <a:rPr lang="en-US" sz="3600" b="1" dirty="0" err="1">
                <a:solidFill>
                  <a:srgbClr val="0000CC"/>
                </a:solidFill>
                <a:latin typeface="Times New Roman" panose="02020603050405020304" pitchFamily="18" charset="0"/>
                <a:cs typeface="Times New Roman" panose="02020603050405020304" pitchFamily="18" charset="0"/>
              </a:rPr>
              <a:t>Hoạt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động</a:t>
            </a:r>
            <a:r>
              <a:rPr lang="en-US" sz="3600" b="1" dirty="0" smtClean="0">
                <a:solidFill>
                  <a:srgbClr val="0000CC"/>
                </a:solidFill>
                <a:latin typeface="Times New Roman" panose="02020603050405020304" pitchFamily="18" charset="0"/>
                <a:cs typeface="Times New Roman" panose="02020603050405020304" pitchFamily="18" charset="0"/>
              </a:rPr>
              <a:t> 1: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4898A5C4-95A3-4F81-AE62-7ED76D956342}"/>
              </a:ext>
            </a:extLst>
          </p:cNvPr>
          <p:cNvSpPr txBox="1"/>
          <p:nvPr/>
        </p:nvSpPr>
        <p:spPr>
          <a:xfrm>
            <a:off x="6485800" y="1859384"/>
            <a:ext cx="11802200" cy="646331"/>
          </a:xfrm>
          <a:prstGeom prst="rect">
            <a:avLst/>
          </a:prstGeom>
          <a:noFill/>
        </p:spPr>
        <p:txBody>
          <a:bodyPr wrap="square">
            <a:spAutoFit/>
          </a:bodyPr>
          <a:lstStyle/>
          <a:p>
            <a:r>
              <a:rPr lang="vi-VN" sz="3600" b="1" dirty="0" err="1">
                <a:solidFill>
                  <a:srgbClr val="0000CC"/>
                </a:solidFill>
                <a:latin typeface="Times New Roman" panose="02020603050405020304" pitchFamily="18" charset="0"/>
                <a:cs typeface="Times New Roman" panose="02020603050405020304" pitchFamily="18" charset="0"/>
              </a:rPr>
              <a:t>Thế</a:t>
            </a:r>
            <a:r>
              <a:rPr lang="vi-VN" sz="3600" b="1" dirty="0">
                <a:solidFill>
                  <a:srgbClr val="0000CC"/>
                </a:solidFill>
                <a:latin typeface="Times New Roman" panose="02020603050405020304" pitchFamily="18" charset="0"/>
                <a:cs typeface="Times New Roman" panose="02020603050405020304" pitchFamily="18" charset="0"/>
              </a:rPr>
              <a:t> </a:t>
            </a:r>
            <a:r>
              <a:rPr lang="vi-VN" sz="3600" b="1" dirty="0" err="1">
                <a:solidFill>
                  <a:srgbClr val="0000CC"/>
                </a:solidFill>
                <a:latin typeface="Times New Roman" panose="02020603050405020304" pitchFamily="18" charset="0"/>
                <a:cs typeface="Times New Roman" panose="02020603050405020304" pitchFamily="18" charset="0"/>
              </a:rPr>
              <a:t>nào</a:t>
            </a:r>
            <a:r>
              <a:rPr lang="vi-VN" sz="3600" b="1" dirty="0">
                <a:solidFill>
                  <a:srgbClr val="0000CC"/>
                </a:solidFill>
                <a:latin typeface="Times New Roman" panose="02020603050405020304" pitchFamily="18" charset="0"/>
                <a:cs typeface="Times New Roman" panose="02020603050405020304" pitchFamily="18" charset="0"/>
              </a:rPr>
              <a:t> </a:t>
            </a:r>
            <a:r>
              <a:rPr lang="vi-VN" sz="3600" b="1" dirty="0" err="1">
                <a:solidFill>
                  <a:srgbClr val="0000CC"/>
                </a:solidFill>
                <a:latin typeface="Times New Roman" panose="02020603050405020304" pitchFamily="18" charset="0"/>
                <a:cs typeface="Times New Roman" panose="02020603050405020304" pitchFamily="18" charset="0"/>
              </a:rPr>
              <a:t>là</a:t>
            </a:r>
            <a:r>
              <a:rPr lang="vi-VN" sz="3600" b="1" dirty="0">
                <a:solidFill>
                  <a:srgbClr val="0000CC"/>
                </a:solidFill>
                <a:latin typeface="Times New Roman" panose="02020603050405020304" pitchFamily="18" charset="0"/>
                <a:cs typeface="Times New Roman" panose="02020603050405020304" pitchFamily="18" charset="0"/>
              </a:rPr>
              <a:t> </a:t>
            </a:r>
            <a:r>
              <a:rPr lang="vi-VN" sz="3600" b="1" dirty="0" err="1">
                <a:solidFill>
                  <a:srgbClr val="0000CC"/>
                </a:solidFill>
                <a:latin typeface="Times New Roman" panose="02020603050405020304" pitchFamily="18" charset="0"/>
                <a:cs typeface="Times New Roman" panose="02020603050405020304" pitchFamily="18" charset="0"/>
              </a:rPr>
              <a:t>một</a:t>
            </a:r>
            <a:r>
              <a:rPr lang="vi-VN" sz="3600" b="1" dirty="0">
                <a:solidFill>
                  <a:srgbClr val="0000CC"/>
                </a:solidFill>
                <a:latin typeface="Times New Roman" panose="02020603050405020304" pitchFamily="18" charset="0"/>
                <a:cs typeface="Times New Roman" panose="02020603050405020304" pitchFamily="18" charset="0"/>
              </a:rPr>
              <a:t> </a:t>
            </a:r>
            <a:r>
              <a:rPr lang="vi-VN" sz="3600" b="1" dirty="0" err="1">
                <a:solidFill>
                  <a:srgbClr val="0000CC"/>
                </a:solidFill>
                <a:latin typeface="Times New Roman" panose="02020603050405020304" pitchFamily="18" charset="0"/>
                <a:cs typeface="Times New Roman" panose="02020603050405020304" pitchFamily="18" charset="0"/>
              </a:rPr>
              <a:t>cấu</a:t>
            </a:r>
            <a:r>
              <a:rPr lang="vi-VN" sz="3600" b="1" dirty="0">
                <a:solidFill>
                  <a:srgbClr val="0000CC"/>
                </a:solidFill>
                <a:latin typeface="Times New Roman" panose="02020603050405020304" pitchFamily="18" charset="0"/>
                <a:cs typeface="Times New Roman" panose="02020603050405020304" pitchFamily="18" charset="0"/>
              </a:rPr>
              <a:t> </a:t>
            </a:r>
            <a:r>
              <a:rPr lang="vi-VN" sz="3600" b="1" dirty="0" err="1">
                <a:solidFill>
                  <a:srgbClr val="0000CC"/>
                </a:solidFill>
                <a:latin typeface="Times New Roman" panose="02020603050405020304" pitchFamily="18" charset="0"/>
                <a:cs typeface="Times New Roman" panose="02020603050405020304" pitchFamily="18" charset="0"/>
              </a:rPr>
              <a:t>trúc</a:t>
            </a:r>
            <a:r>
              <a:rPr lang="vi-VN" sz="3600" b="1" dirty="0">
                <a:solidFill>
                  <a:srgbClr val="0000CC"/>
                </a:solidFill>
                <a:latin typeface="Times New Roman" panose="02020603050405020304" pitchFamily="18" charset="0"/>
                <a:cs typeface="Times New Roman" panose="02020603050405020304" pitchFamily="18" charset="0"/>
              </a:rPr>
              <a:t> cây thư </a:t>
            </a:r>
            <a:r>
              <a:rPr lang="vi-VN" sz="3600" b="1" dirty="0" err="1">
                <a:solidFill>
                  <a:srgbClr val="0000CC"/>
                </a:solidFill>
                <a:latin typeface="Times New Roman" panose="02020603050405020304" pitchFamily="18" charset="0"/>
                <a:cs typeface="Times New Roman" panose="02020603050405020304" pitchFamily="18" charset="0"/>
              </a:rPr>
              <a:t>mục</a:t>
            </a:r>
            <a:r>
              <a:rPr lang="vi-VN" sz="3600" b="1" dirty="0">
                <a:solidFill>
                  <a:srgbClr val="0000CC"/>
                </a:solidFill>
                <a:latin typeface="Times New Roman" panose="02020603050405020304" pitchFamily="18" charset="0"/>
                <a:cs typeface="Times New Roman" panose="02020603050405020304" pitchFamily="18" charset="0"/>
              </a:rPr>
              <a:t> </a:t>
            </a:r>
            <a:r>
              <a:rPr lang="vi-VN" sz="3600" b="1" dirty="0" err="1">
                <a:solidFill>
                  <a:srgbClr val="0000CC"/>
                </a:solidFill>
                <a:latin typeface="Times New Roman" panose="02020603050405020304" pitchFamily="18" charset="0"/>
                <a:cs typeface="Times New Roman" panose="02020603050405020304" pitchFamily="18" charset="0"/>
              </a:rPr>
              <a:t>hợp</a:t>
            </a:r>
            <a:r>
              <a:rPr lang="vi-VN" sz="3600" b="1" dirty="0">
                <a:solidFill>
                  <a:srgbClr val="0000CC"/>
                </a:solidFill>
                <a:latin typeface="Times New Roman" panose="02020603050405020304" pitchFamily="18" charset="0"/>
                <a:cs typeface="Times New Roman" panose="02020603050405020304" pitchFamily="18" charset="0"/>
              </a:rPr>
              <a:t> </a:t>
            </a:r>
            <a:r>
              <a:rPr lang="vi-VN" sz="3600" b="1" dirty="0" err="1">
                <a:solidFill>
                  <a:srgbClr val="0000CC"/>
                </a:solidFill>
                <a:latin typeface="Times New Roman" panose="02020603050405020304" pitchFamily="18" charset="0"/>
                <a:cs typeface="Times New Roman" panose="02020603050405020304" pitchFamily="18" charset="0"/>
              </a:rPr>
              <a:t>lí</a:t>
            </a:r>
            <a:r>
              <a:rPr lang="vi-VN"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9" name="Google Shape;338;p21">
            <a:extLst>
              <a:ext uri="{FF2B5EF4-FFF2-40B4-BE49-F238E27FC236}">
                <a16:creationId xmlns:a16="http://schemas.microsoft.com/office/drawing/2014/main" id="{36E724E3-0DF1-44C7-BA24-3A7AF62BF08A}"/>
              </a:ext>
            </a:extLst>
          </p:cNvPr>
          <p:cNvSpPr txBox="1"/>
          <p:nvPr/>
        </p:nvSpPr>
        <p:spPr>
          <a:xfrm>
            <a:off x="8364809" y="8627109"/>
            <a:ext cx="4519918" cy="659861"/>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200" b="1" i="1" dirty="0" err="1">
                <a:solidFill>
                  <a:srgbClr val="FF0000"/>
                </a:solidFill>
                <a:latin typeface="+mj-lt"/>
              </a:rPr>
              <a:t>Hình</a:t>
            </a:r>
            <a:r>
              <a:rPr lang="vi-VN" sz="3200" b="1" i="1" dirty="0">
                <a:solidFill>
                  <a:srgbClr val="FF0000"/>
                </a:solidFill>
                <a:latin typeface="+mj-lt"/>
              </a:rPr>
              <a:t> 18. Cây thư </a:t>
            </a:r>
            <a:r>
              <a:rPr lang="vi-VN" sz="3200" b="1" i="1" dirty="0" err="1">
                <a:solidFill>
                  <a:srgbClr val="FF0000"/>
                </a:solidFill>
                <a:latin typeface="+mj-lt"/>
              </a:rPr>
              <a:t>mục</a:t>
            </a:r>
            <a:r>
              <a:rPr lang="vi-VN" sz="3200" b="1" i="1" dirty="0">
                <a:solidFill>
                  <a:srgbClr val="FF0000"/>
                </a:solidFill>
                <a:latin typeface="+mj-lt"/>
              </a:rPr>
              <a:t> 1</a:t>
            </a:r>
            <a:endParaRPr sz="3200" b="1" i="1" dirty="0">
              <a:solidFill>
                <a:srgbClr val="FF0000"/>
              </a:solidFill>
              <a:latin typeface="+mj-lt"/>
            </a:endParaRPr>
          </a:p>
        </p:txBody>
      </p:sp>
      <p:pic>
        <p:nvPicPr>
          <p:cNvPr id="22" name="Picture 21">
            <a:extLst>
              <a:ext uri="{FF2B5EF4-FFF2-40B4-BE49-F238E27FC236}">
                <a16:creationId xmlns:a16="http://schemas.microsoft.com/office/drawing/2014/main" id="{B5BF0D0B-A78A-4DE2-A37D-7044DD3F9869}"/>
              </a:ext>
            </a:extLst>
          </p:cNvPr>
          <p:cNvPicPr/>
          <p:nvPr/>
        </p:nvPicPr>
        <p:blipFill>
          <a:blip r:embed="rId6"/>
          <a:stretch>
            <a:fillRect/>
          </a:stretch>
        </p:blipFill>
        <p:spPr>
          <a:xfrm>
            <a:off x="8364809" y="2458610"/>
            <a:ext cx="5282157" cy="5463247"/>
          </a:xfrm>
          <a:prstGeom prst="rect">
            <a:avLst/>
          </a:prstGeom>
        </p:spPr>
      </p:pic>
      <p:pic>
        <p:nvPicPr>
          <p:cNvPr id="23" name="Picture 22">
            <a:extLst>
              <a:ext uri="{FF2B5EF4-FFF2-40B4-BE49-F238E27FC236}">
                <a16:creationId xmlns:a16="http://schemas.microsoft.com/office/drawing/2014/main" id="{D86B13F2-E897-464B-96F7-BC14BD5EF6D4}"/>
              </a:ext>
            </a:extLst>
          </p:cNvPr>
          <p:cNvPicPr/>
          <p:nvPr/>
        </p:nvPicPr>
        <p:blipFill>
          <a:blip r:embed="rId7"/>
          <a:stretch>
            <a:fillRect/>
          </a:stretch>
        </p:blipFill>
        <p:spPr>
          <a:xfrm>
            <a:off x="13479082" y="2730480"/>
            <a:ext cx="4791678" cy="5161759"/>
          </a:xfrm>
          <a:prstGeom prst="rect">
            <a:avLst/>
          </a:prstGeom>
        </p:spPr>
      </p:pic>
      <p:sp>
        <p:nvSpPr>
          <p:cNvPr id="24" name="Google Shape;338;p21">
            <a:extLst>
              <a:ext uri="{FF2B5EF4-FFF2-40B4-BE49-F238E27FC236}">
                <a16:creationId xmlns:a16="http://schemas.microsoft.com/office/drawing/2014/main" id="{577FA2FB-C523-48C8-942F-D3ABDD502A81}"/>
              </a:ext>
            </a:extLst>
          </p:cNvPr>
          <p:cNvSpPr txBox="1"/>
          <p:nvPr/>
        </p:nvSpPr>
        <p:spPr>
          <a:xfrm>
            <a:off x="13369947" y="8467262"/>
            <a:ext cx="4519918" cy="659861"/>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200" b="1" i="1" dirty="0" err="1">
                <a:solidFill>
                  <a:srgbClr val="FF0000"/>
                </a:solidFill>
                <a:latin typeface="+mj-lt"/>
              </a:rPr>
              <a:t>Hình</a:t>
            </a:r>
            <a:r>
              <a:rPr lang="vi-VN" sz="3200" b="1" i="1" dirty="0">
                <a:solidFill>
                  <a:srgbClr val="FF0000"/>
                </a:solidFill>
                <a:latin typeface="+mj-lt"/>
              </a:rPr>
              <a:t> 19. Cây thư </a:t>
            </a:r>
            <a:r>
              <a:rPr lang="vi-VN" sz="3200" b="1" i="1" dirty="0" err="1">
                <a:solidFill>
                  <a:srgbClr val="FF0000"/>
                </a:solidFill>
                <a:latin typeface="+mj-lt"/>
              </a:rPr>
              <a:t>mục</a:t>
            </a:r>
            <a:r>
              <a:rPr lang="vi-VN" sz="3200" b="1" i="1" dirty="0">
                <a:solidFill>
                  <a:srgbClr val="FF0000"/>
                </a:solidFill>
                <a:latin typeface="+mj-lt"/>
              </a:rPr>
              <a:t> 2</a:t>
            </a:r>
            <a:endParaRPr sz="3200" b="1" i="1" dirty="0">
              <a:solidFill>
                <a:srgbClr val="FF0000"/>
              </a:solidFill>
              <a:latin typeface="+mj-lt"/>
            </a:endParaRPr>
          </a:p>
        </p:txBody>
      </p:sp>
      <p:pic>
        <p:nvPicPr>
          <p:cNvPr id="18" name="Picture 4" descr="Káº¿t quáº£ hÃ¬nh áº£nh cho right icon">
            <a:extLst>
              <a:ext uri="{FF2B5EF4-FFF2-40B4-BE49-F238E27FC236}">
                <a16:creationId xmlns:a16="http://schemas.microsoft.com/office/drawing/2014/main" id="{66F070A3-477D-4E95-8D58-D4FD230314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89843" y="2805490"/>
            <a:ext cx="844926" cy="84492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338;p21"/>
          <p:cNvSpPr txBox="1"/>
          <p:nvPr/>
        </p:nvSpPr>
        <p:spPr>
          <a:xfrm>
            <a:off x="274738" y="7618680"/>
            <a:ext cx="7604851" cy="2309607"/>
          </a:xfrm>
          <a:prstGeom prst="rect">
            <a:avLst/>
          </a:prstGeom>
          <a:noFill/>
          <a:ln>
            <a:noFill/>
          </a:ln>
        </p:spPr>
        <p:txBody>
          <a:bodyPr spcFirstLastPara="1" wrap="square" lIns="0" tIns="0" rIns="0" bIns="0" anchor="t" anchorCtr="0">
            <a:spAutoFit/>
          </a:bodyPr>
          <a:lstStyle/>
          <a:p>
            <a:pPr lvl="1" algn="just">
              <a:lnSpc>
                <a:spcPct val="134000"/>
              </a:lnSpc>
            </a:pPr>
            <a:r>
              <a:rPr lang="en-US" sz="3200" dirty="0" smtClean="0">
                <a:solidFill>
                  <a:srgbClr val="0000CC"/>
                </a:solidFill>
                <a:latin typeface="+mj-lt"/>
              </a:rPr>
              <a:t> </a:t>
            </a:r>
            <a:r>
              <a:rPr lang="en-US" sz="4000" b="1" u="sng" dirty="0" err="1" smtClean="0">
                <a:solidFill>
                  <a:srgbClr val="FF0000"/>
                </a:solidFill>
                <a:latin typeface="Times New Roman" panose="02020603050405020304" pitchFamily="18" charset="0"/>
                <a:cs typeface="Times New Roman" panose="02020603050405020304" pitchFamily="18" charset="0"/>
              </a:rPr>
              <a:t>Trả</a:t>
            </a:r>
            <a:r>
              <a:rPr lang="en-US" sz="4000" b="1" u="sng" dirty="0" smtClean="0">
                <a:solidFill>
                  <a:srgbClr val="FF0000"/>
                </a:solidFill>
                <a:latin typeface="Times New Roman" panose="02020603050405020304" pitchFamily="18" charset="0"/>
                <a:cs typeface="Times New Roman" panose="02020603050405020304" pitchFamily="18" charset="0"/>
              </a:rPr>
              <a:t> </a:t>
            </a:r>
            <a:r>
              <a:rPr lang="en-US" sz="4000" b="1" u="sng" dirty="0" err="1" smtClean="0">
                <a:solidFill>
                  <a:srgbClr val="FF0000"/>
                </a:solidFill>
                <a:latin typeface="Times New Roman" panose="02020603050405020304" pitchFamily="18" charset="0"/>
                <a:cs typeface="Times New Roman" panose="02020603050405020304" pitchFamily="18" charset="0"/>
              </a:rPr>
              <a:t>lời</a:t>
            </a:r>
            <a:r>
              <a:rPr lang="en-US" sz="4000" b="1" u="sng" dirty="0" smtClean="0">
                <a:solidFill>
                  <a:srgbClr val="FF0000"/>
                </a:solidFill>
                <a:latin typeface="Times New Roman" panose="02020603050405020304" pitchFamily="18" charset="0"/>
                <a:cs typeface="Times New Roman" panose="02020603050405020304" pitchFamily="18" charset="0"/>
              </a:rPr>
              <a:t>:</a:t>
            </a:r>
            <a:r>
              <a:rPr lang="en-US" sz="3200" dirty="0" smtClean="0">
                <a:solidFill>
                  <a:srgbClr val="0000CC"/>
                </a:solidFill>
                <a:latin typeface="+mj-lt"/>
              </a:rPr>
              <a:t> </a:t>
            </a:r>
            <a:r>
              <a:rPr lang="vi-VN" sz="3600" b="1" dirty="0" smtClean="0">
                <a:solidFill>
                  <a:srgbClr val="0000CC"/>
                </a:solidFill>
                <a:latin typeface="+mj-lt"/>
              </a:rPr>
              <a:t>Tên </a:t>
            </a:r>
            <a:r>
              <a:rPr lang="vi-VN" sz="3600" b="1" dirty="0">
                <a:solidFill>
                  <a:srgbClr val="0000CC"/>
                </a:solidFill>
                <a:latin typeface="+mj-lt"/>
              </a:rPr>
              <a:t>thư mục </a:t>
            </a:r>
            <a:r>
              <a:rPr lang="en-US" sz="3600" b="1" dirty="0" smtClean="0">
                <a:solidFill>
                  <a:srgbClr val="0000CC"/>
                </a:solidFill>
                <a:latin typeface="Times New Roman" pitchFamily="18" charset="0"/>
                <a:cs typeface="Times New Roman" pitchFamily="18" charset="0"/>
              </a:rPr>
              <a:t>ở </a:t>
            </a:r>
            <a:r>
              <a:rPr lang="en-US" sz="3600" b="1" dirty="0" err="1" smtClean="0">
                <a:solidFill>
                  <a:srgbClr val="0000CC"/>
                </a:solidFill>
                <a:latin typeface="Times New Roman" pitchFamily="18" charset="0"/>
                <a:cs typeface="Times New Roman" pitchFamily="18" charset="0"/>
              </a:rPr>
              <a:t>hình</a:t>
            </a:r>
            <a:r>
              <a:rPr lang="en-US" sz="3600" b="1" dirty="0" smtClean="0">
                <a:solidFill>
                  <a:srgbClr val="0000CC"/>
                </a:solidFill>
                <a:latin typeface="Times New Roman" pitchFamily="18" charset="0"/>
                <a:cs typeface="Times New Roman" pitchFamily="18" charset="0"/>
              </a:rPr>
              <a:t> 19 </a:t>
            </a:r>
            <a:r>
              <a:rPr lang="vi-VN" sz="3600" b="1" dirty="0" smtClean="0">
                <a:solidFill>
                  <a:srgbClr val="0000CC"/>
                </a:solidFill>
                <a:latin typeface="+mj-lt"/>
              </a:rPr>
              <a:t>được </a:t>
            </a:r>
            <a:r>
              <a:rPr lang="vi-VN" sz="3600" b="1" dirty="0">
                <a:solidFill>
                  <a:srgbClr val="0000CC"/>
                </a:solidFill>
                <a:latin typeface="+mj-lt"/>
              </a:rPr>
              <a:t>đặt theo cách hợp lý: </a:t>
            </a:r>
            <a:r>
              <a:rPr lang="en-US" sz="3600" b="1" dirty="0" err="1" smtClean="0">
                <a:solidFill>
                  <a:srgbClr val="0000CC"/>
                </a:solidFill>
                <a:latin typeface="Times New Roman" pitchFamily="18" charset="0"/>
                <a:cs typeface="Times New Roman" pitchFamily="18" charset="0"/>
              </a:rPr>
              <a:t>Ảnh</a:t>
            </a:r>
            <a:r>
              <a:rPr lang="en-US" sz="3600" b="1" dirty="0"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bài </a:t>
            </a:r>
            <a:r>
              <a:rPr lang="vi-VN" sz="3600" b="1" dirty="0">
                <a:solidFill>
                  <a:srgbClr val="0000CC"/>
                </a:solidFill>
                <a:latin typeface="Times New Roman" pitchFamily="18" charset="0"/>
                <a:cs typeface="Times New Roman" pitchFamily="18" charset="0"/>
              </a:rPr>
              <a:t>tập </a:t>
            </a:r>
            <a:r>
              <a:rPr lang="vi-VN" sz="3600" b="1" dirty="0" smtClean="0">
                <a:solidFill>
                  <a:srgbClr val="0000CC"/>
                </a:solidFill>
                <a:latin typeface="Times New Roman" pitchFamily="18" charset="0"/>
                <a:cs typeface="Times New Roman" pitchFamily="18" charset="0"/>
              </a:rPr>
              <a:t>nhóm</a:t>
            </a:r>
            <a:r>
              <a:rPr lang="en-US" sz="3600" b="1" dirty="0" smtClean="0">
                <a:solidFill>
                  <a:srgbClr val="0000CC"/>
                </a:solidFill>
                <a:latin typeface="Times New Roman" pitchFamily="18" charset="0"/>
                <a:cs typeface="Times New Roman" pitchFamily="18" charset="0"/>
                <a:sym typeface="Wingdings" pitchFamily="2" charset="2"/>
              </a:rPr>
              <a:t> </a:t>
            </a:r>
            <a:r>
              <a:rPr lang="en-US" sz="3600" b="1" dirty="0" err="1" smtClean="0">
                <a:solidFill>
                  <a:srgbClr val="0000CC"/>
                </a:solidFill>
                <a:latin typeface="Times New Roman" pitchFamily="18" charset="0"/>
                <a:cs typeface="Times New Roman" pitchFamily="18" charset="0"/>
                <a:sym typeface="Wingdings" pitchFamily="2" charset="2"/>
              </a:rPr>
              <a:t>Tên</a:t>
            </a:r>
            <a:r>
              <a:rPr lang="en-US" sz="3600" b="1" dirty="0" smtClean="0">
                <a:solidFill>
                  <a:srgbClr val="0000CC"/>
                </a:solidFill>
                <a:latin typeface="Times New Roman" pitchFamily="18" charset="0"/>
                <a:cs typeface="Times New Roman" pitchFamily="18" charset="0"/>
                <a:sym typeface="Wingdings" pitchFamily="2" charset="2"/>
              </a:rPr>
              <a:t> </a:t>
            </a:r>
            <a:r>
              <a:rPr lang="en-US" sz="3600" b="1" dirty="0" err="1" smtClean="0">
                <a:solidFill>
                  <a:srgbClr val="0000CC"/>
                </a:solidFill>
                <a:latin typeface="Times New Roman" pitchFamily="18" charset="0"/>
                <a:cs typeface="Times New Roman" pitchFamily="18" charset="0"/>
                <a:sym typeface="Wingdings" pitchFamily="2" charset="2"/>
              </a:rPr>
              <a:t>các</a:t>
            </a:r>
            <a:r>
              <a:rPr lang="en-US" sz="3600" b="1" dirty="0" smtClean="0">
                <a:solidFill>
                  <a:srgbClr val="0000CC"/>
                </a:solidFill>
                <a:latin typeface="Times New Roman" pitchFamily="18" charset="0"/>
                <a:cs typeface="Times New Roman" pitchFamily="18" charset="0"/>
                <a:sym typeface="Wingdings" pitchFamily="2" charset="2"/>
              </a:rPr>
              <a:t> </a:t>
            </a:r>
            <a:r>
              <a:rPr lang="en-US" sz="3600" b="1" dirty="0" err="1" smtClean="0">
                <a:solidFill>
                  <a:srgbClr val="0000CC"/>
                </a:solidFill>
                <a:latin typeface="Times New Roman" pitchFamily="18" charset="0"/>
                <a:cs typeface="Times New Roman" pitchFamily="18" charset="0"/>
                <a:sym typeface="Wingdings" pitchFamily="2" charset="2"/>
              </a:rPr>
              <a:t>bạn</a:t>
            </a:r>
            <a:r>
              <a:rPr lang="en-US" sz="3600" b="1" dirty="0" smtClean="0">
                <a:solidFill>
                  <a:srgbClr val="0000CC"/>
                </a:solidFill>
                <a:latin typeface="Times New Roman" pitchFamily="18" charset="0"/>
                <a:cs typeface="Times New Roman" pitchFamily="18" charset="0"/>
                <a:sym typeface="Wingdings" pitchFamily="2" charset="2"/>
              </a:rPr>
              <a:t> </a:t>
            </a:r>
            <a:r>
              <a:rPr lang="en-US" sz="3600" b="1" dirty="0" err="1" smtClean="0">
                <a:solidFill>
                  <a:srgbClr val="0000CC"/>
                </a:solidFill>
                <a:latin typeface="Times New Roman" pitchFamily="18" charset="0"/>
                <a:cs typeface="Times New Roman" pitchFamily="18" charset="0"/>
                <a:sym typeface="Wingdings" pitchFamily="2" charset="2"/>
              </a:rPr>
              <a:t>trong</a:t>
            </a:r>
            <a:r>
              <a:rPr lang="en-US" sz="3600" b="1" dirty="0" smtClean="0">
                <a:solidFill>
                  <a:srgbClr val="0000CC"/>
                </a:solidFill>
                <a:latin typeface="Times New Roman" pitchFamily="18" charset="0"/>
                <a:cs typeface="Times New Roman" pitchFamily="18" charset="0"/>
                <a:sym typeface="Wingdings" pitchFamily="2" charset="2"/>
              </a:rPr>
              <a:t> </a:t>
            </a:r>
            <a:r>
              <a:rPr lang="en-US" sz="3600" b="1" dirty="0" err="1" smtClean="0">
                <a:solidFill>
                  <a:srgbClr val="0000CC"/>
                </a:solidFill>
                <a:latin typeface="Times New Roman" pitchFamily="18" charset="0"/>
                <a:cs typeface="Times New Roman" pitchFamily="18" charset="0"/>
                <a:sym typeface="Wingdings" pitchFamily="2" charset="2"/>
              </a:rPr>
              <a:t>nhóm</a:t>
            </a:r>
            <a:r>
              <a:rPr lang="vi-VN" sz="3600" b="1" dirty="0" smtClean="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8"/>
                                        </p:tgtEl>
                                        <p:attrNameLst>
                                          <p:attrName>style.visibility</p:attrName>
                                        </p:attrNameLst>
                                      </p:cBhvr>
                                      <p:to>
                                        <p:strVal val="visible"/>
                                      </p:to>
                                    </p:set>
                                    <p:animEffect transition="in" filter="wipe(down)">
                                      <p:cBhvr>
                                        <p:cTn id="13" dur="500"/>
                                        <p:tgtEl>
                                          <p:spTgt spid="338"/>
                                        </p:tgtEl>
                                      </p:cBhvr>
                                    </p:animEffect>
                                  </p:childTnLst>
                                </p:cTn>
                              </p:par>
                              <p:par>
                                <p:cTn id="14" presetID="22"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Am-thanh-tra-loi-dung-www_nhacchuongvui_com.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45" grpId="0"/>
      <p:bldP spid="47" grpId="0"/>
      <p:bldP spid="49" grpId="0"/>
      <p:bldP spid="24"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19" name="Picture 4" descr="hinh-nen-powerpoint-don-gian-16">
            <a:extLst>
              <a:ext uri="{FF2B5EF4-FFF2-40B4-BE49-F238E27FC236}">
                <a16:creationId xmlns:a16="http://schemas.microsoft.com/office/drawing/2014/main" id="{031E6486-52B6-8386-6D46-F70081969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93624"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a:extLst>
              <a:ext uri="{FF2B5EF4-FFF2-40B4-BE49-F238E27FC236}">
                <a16:creationId xmlns:a16="http://schemas.microsoft.com/office/drawing/2014/main" id="{970177DD-302E-46AC-A027-B71CA6A910FD}"/>
              </a:ext>
            </a:extLst>
          </p:cNvPr>
          <p:cNvSpPr txBox="1"/>
          <p:nvPr/>
        </p:nvSpPr>
        <p:spPr>
          <a:xfrm>
            <a:off x="2927001" y="995163"/>
            <a:ext cx="12857021" cy="1938992"/>
          </a:xfrm>
          <a:prstGeom prst="rect">
            <a:avLst/>
          </a:prstGeom>
          <a:solidFill>
            <a:schemeClr val="accent6">
              <a:lumMod val="20000"/>
              <a:lumOff val="80000"/>
            </a:schemeClr>
          </a:solidFill>
        </p:spPr>
        <p:txBody>
          <a:bodyPr wrap="square">
            <a:spAutoFit/>
          </a:bodyPr>
          <a:lstStyle/>
          <a:p>
            <a:pPr algn="just"/>
            <a:r>
              <a:rPr lang="vi-VN" sz="4000" dirty="0" err="1">
                <a:latin typeface="Times New Roman" panose="02020603050405020304" pitchFamily="18" charset="0"/>
                <a:cs typeface="Times New Roman" panose="02020603050405020304" pitchFamily="18" charset="0"/>
              </a:rPr>
              <a:t>Số</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lượng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tệp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và</a:t>
            </a:r>
            <a:r>
              <a:rPr lang="vi-VN" sz="4000" dirty="0">
                <a:latin typeface="Times New Roman" panose="02020603050405020304" pitchFamily="18" charset="0"/>
                <a:cs typeface="Times New Roman" panose="02020603050405020304" pitchFamily="18" charset="0"/>
              </a:rPr>
              <a:t> thư </a:t>
            </a:r>
            <a:r>
              <a:rPr lang="vi-VN" sz="4000" dirty="0" err="1">
                <a:latin typeface="Times New Roman" panose="02020603050405020304" pitchFamily="18" charset="0"/>
                <a:cs typeface="Times New Roman" panose="02020603050405020304" pitchFamily="18" charset="0"/>
              </a:rPr>
              <a:t>mục</a:t>
            </a:r>
            <a:r>
              <a:rPr lang="vi-VN" sz="4000" dirty="0">
                <a:latin typeface="Times New Roman" panose="02020603050405020304" pitchFamily="18" charset="0"/>
                <a:cs typeface="Times New Roman" panose="02020603050405020304" pitchFamily="18" charset="0"/>
              </a:rPr>
              <a:t> trong </a:t>
            </a:r>
            <a:r>
              <a:rPr lang="vi-VN" sz="4000" dirty="0" err="1">
                <a:latin typeface="Times New Roman" panose="02020603050405020304" pitchFamily="18" charset="0"/>
                <a:cs typeface="Times New Roman" panose="02020603050405020304" pitchFamily="18" charset="0"/>
              </a:rPr>
              <a:t>một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máy</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tính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rất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lớn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Nếu</a:t>
            </a:r>
            <a:r>
              <a:rPr lang="vi-VN" sz="4000" dirty="0">
                <a:latin typeface="Times New Roman" panose="02020603050405020304" pitchFamily="18" charset="0"/>
                <a:cs typeface="Times New Roman" panose="02020603050405020304" pitchFamily="18" charset="0"/>
              </a:rPr>
              <a:t> em không </a:t>
            </a:r>
            <a:r>
              <a:rPr lang="vi-VN" sz="4000" dirty="0" err="1">
                <a:latin typeface="Times New Roman" panose="02020603050405020304" pitchFamily="18" charset="0"/>
                <a:cs typeface="Times New Roman" panose="02020603050405020304" pitchFamily="18" charset="0"/>
              </a:rPr>
              <a:t>sắp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xếp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và</a:t>
            </a:r>
            <a:r>
              <a:rPr lang="vi-VN" sz="4000" dirty="0">
                <a:latin typeface="Times New Roman" panose="02020603050405020304" pitchFamily="18" charset="0"/>
                <a:cs typeface="Times New Roman" panose="02020603050405020304" pitchFamily="18" charset="0"/>
              </a:rPr>
              <a:t> lưu </a:t>
            </a:r>
            <a:r>
              <a:rPr lang="vi-VN" sz="4000" dirty="0" err="1">
                <a:latin typeface="Times New Roman" panose="02020603050405020304" pitchFamily="18" charset="0"/>
                <a:cs typeface="Times New Roman" panose="02020603050405020304" pitchFamily="18" charset="0"/>
              </a:rPr>
              <a:t>trữ</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chúng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một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cách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hợp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lí</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thì</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sẽ</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rất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khó</a:t>
            </a:r>
            <a:r>
              <a:rPr lang="vi-VN" sz="4000" dirty="0">
                <a:latin typeface="Times New Roman" panose="02020603050405020304" pitchFamily="18" charset="0"/>
                <a:cs typeface="Times New Roman" panose="02020603050405020304" pitchFamily="18" charset="0"/>
              </a:rPr>
              <a:t> khăn khi </a:t>
            </a:r>
            <a:r>
              <a:rPr lang="vi-VN" sz="4000" dirty="0" err="1">
                <a:latin typeface="Times New Roman" panose="02020603050405020304" pitchFamily="18" charset="0"/>
                <a:cs typeface="Times New Roman" panose="02020603050405020304" pitchFamily="18" charset="0"/>
              </a:rPr>
              <a:t>cần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tìm</a:t>
            </a:r>
            <a:r>
              <a:rPr lang="vi-VN" sz="4000" dirty="0">
                <a:latin typeface="Times New Roman" panose="02020603050405020304" pitchFamily="18" charset="0"/>
                <a:cs typeface="Times New Roman" panose="02020603050405020304" pitchFamily="18" charset="0"/>
              </a:rPr>
              <a:t>. </a:t>
            </a:r>
          </a:p>
        </p:txBody>
      </p:sp>
      <p:sp>
        <p:nvSpPr>
          <p:cNvPr id="70" name="TextBox 69">
            <a:extLst>
              <a:ext uri="{FF2B5EF4-FFF2-40B4-BE49-F238E27FC236}">
                <a16:creationId xmlns:a16="http://schemas.microsoft.com/office/drawing/2014/main" id="{96808E75-01AD-4A44-8358-67AB613EA04E}"/>
              </a:ext>
            </a:extLst>
          </p:cNvPr>
          <p:cNvSpPr txBox="1"/>
          <p:nvPr/>
        </p:nvSpPr>
        <p:spPr>
          <a:xfrm>
            <a:off x="1024352" y="4775850"/>
            <a:ext cx="11093697" cy="646331"/>
          </a:xfrm>
          <a:prstGeom prst="rect">
            <a:avLst/>
          </a:prstGeom>
          <a:noFill/>
        </p:spPr>
        <p:txBody>
          <a:bodyPr wrap="square">
            <a:spAutoFit/>
          </a:bodyPr>
          <a:lstStyle/>
          <a:p>
            <a:pPr algn="just"/>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Đặt</a:t>
            </a:r>
            <a:r>
              <a:rPr lang="vi-VN" sz="3600" dirty="0">
                <a:solidFill>
                  <a:srgbClr val="FF0000"/>
                </a:solidFill>
                <a:latin typeface="Times New Roman" panose="02020603050405020304" pitchFamily="18" charset="0"/>
                <a:cs typeface="Times New Roman" panose="02020603050405020304" pitchFamily="18" charset="0"/>
              </a:rPr>
              <a:t> tên thư </a:t>
            </a:r>
            <a:r>
              <a:rPr lang="vi-VN" sz="3600" dirty="0" err="1">
                <a:solidFill>
                  <a:srgbClr val="FF0000"/>
                </a:solidFill>
                <a:latin typeface="Times New Roman" panose="02020603050405020304" pitchFamily="18" charset="0"/>
                <a:cs typeface="Times New Roman" panose="02020603050405020304" pitchFamily="18" charset="0"/>
              </a:rPr>
              <a:t>mục</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hoặc</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tệp</a:t>
            </a:r>
            <a:r>
              <a:rPr lang="vi-VN" sz="3600" dirty="0">
                <a:solidFill>
                  <a:srgbClr val="FF0000"/>
                </a:solidFill>
                <a:latin typeface="Times New Roman" panose="02020603050405020304" pitchFamily="18" charset="0"/>
                <a:cs typeface="Times New Roman" panose="02020603050405020304" pitchFamily="18" charset="0"/>
              </a:rPr>
              <a:t> theo </a:t>
            </a:r>
            <a:r>
              <a:rPr lang="vi-VN" sz="3600" dirty="0" err="1">
                <a:solidFill>
                  <a:srgbClr val="FF0000"/>
                </a:solidFill>
                <a:latin typeface="Times New Roman" panose="02020603050405020304" pitchFamily="18" charset="0"/>
                <a:cs typeface="Times New Roman" panose="02020603050405020304" pitchFamily="18" charset="0"/>
              </a:rPr>
              <a:t>một</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cách</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thống</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nhất</a:t>
            </a:r>
            <a:r>
              <a:rPr lang="vi-VN" sz="3600" dirty="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BD3746D-472D-47C1-AA3A-97B50665C387}"/>
              </a:ext>
            </a:extLst>
          </p:cNvPr>
          <p:cNvSpPr txBox="1"/>
          <p:nvPr/>
        </p:nvSpPr>
        <p:spPr>
          <a:xfrm>
            <a:off x="1088363" y="3360036"/>
            <a:ext cx="7848976" cy="1200329"/>
          </a:xfrm>
          <a:prstGeom prst="rect">
            <a:avLst/>
          </a:prstGeom>
          <a:noFill/>
        </p:spPr>
        <p:txBody>
          <a:bodyPr wrap="square">
            <a:spAutoFit/>
          </a:bodyPr>
          <a:lstStyle/>
          <a:p>
            <a:pPr algn="just"/>
            <a:r>
              <a:rPr lang="vi-VN" sz="3600" i="1" dirty="0" err="1">
                <a:latin typeface="Times New Roman" panose="02020603050405020304" pitchFamily="18" charset="0"/>
                <a:cs typeface="Times New Roman" panose="02020603050405020304" pitchFamily="18" charset="0"/>
              </a:rPr>
              <a:t>Để</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tạo</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được</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một</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cấu</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trúc</a:t>
            </a:r>
            <a:r>
              <a:rPr lang="vi-VN" sz="3600" i="1" dirty="0">
                <a:latin typeface="Times New Roman" panose="02020603050405020304" pitchFamily="18" charset="0"/>
                <a:cs typeface="Times New Roman" panose="02020603050405020304" pitchFamily="18" charset="0"/>
              </a:rPr>
              <a:t> cây thư </a:t>
            </a:r>
            <a:r>
              <a:rPr lang="vi-VN" sz="3600" i="1" dirty="0" err="1">
                <a:latin typeface="Times New Roman" panose="02020603050405020304" pitchFamily="18" charset="0"/>
                <a:cs typeface="Times New Roman" panose="02020603050405020304" pitchFamily="18" charset="0"/>
              </a:rPr>
              <a:t>mục</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hợp</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lí</a:t>
            </a:r>
            <a:r>
              <a:rPr lang="vi-VN" sz="3600" i="1" dirty="0">
                <a:latin typeface="Times New Roman" panose="02020603050405020304" pitchFamily="18" charset="0"/>
                <a:cs typeface="Times New Roman" panose="02020603050405020304" pitchFamily="18" charset="0"/>
              </a:rPr>
              <a:t>, em </a:t>
            </a:r>
            <a:r>
              <a:rPr lang="vi-VN" sz="3600" i="1" dirty="0" err="1">
                <a:latin typeface="Times New Roman" panose="02020603050405020304" pitchFamily="18" charset="0"/>
                <a:cs typeface="Times New Roman" panose="02020603050405020304" pitchFamily="18" charset="0"/>
              </a:rPr>
              <a:t>thực</a:t>
            </a:r>
            <a:r>
              <a:rPr lang="vi-VN" sz="3600" i="1" dirty="0">
                <a:latin typeface="Times New Roman" panose="02020603050405020304" pitchFamily="18" charset="0"/>
                <a:cs typeface="Times New Roman" panose="02020603050405020304" pitchFamily="18" charset="0"/>
              </a:rPr>
              <a:t> </a:t>
            </a:r>
            <a:r>
              <a:rPr lang="vi-VN" sz="3600" i="1" dirty="0" err="1">
                <a:latin typeface="Times New Roman" panose="02020603050405020304" pitchFamily="18" charset="0"/>
                <a:cs typeface="Times New Roman" panose="02020603050405020304" pitchFamily="18" charset="0"/>
              </a:rPr>
              <a:t>hiện</a:t>
            </a:r>
            <a:r>
              <a:rPr lang="vi-VN" sz="3600" i="1" dirty="0">
                <a:latin typeface="Times New Roman" panose="02020603050405020304" pitchFamily="18" charset="0"/>
                <a:cs typeface="Times New Roman" panose="02020603050405020304" pitchFamily="18" charset="0"/>
              </a:rPr>
              <a:t>:</a:t>
            </a:r>
            <a:endParaRPr lang="en-US" sz="3600" i="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49BC70E1-2783-4717-A38F-1DB295A75DF2}"/>
              </a:ext>
            </a:extLst>
          </p:cNvPr>
          <p:cNvSpPr txBox="1"/>
          <p:nvPr/>
        </p:nvSpPr>
        <p:spPr>
          <a:xfrm>
            <a:off x="934772" y="6215679"/>
            <a:ext cx="11639576" cy="2308324"/>
          </a:xfrm>
          <a:prstGeom prst="rect">
            <a:avLst/>
          </a:prstGeom>
          <a:noFill/>
        </p:spPr>
        <p:txBody>
          <a:bodyPr wrap="square">
            <a:spAutoFit/>
          </a:bodyPr>
          <a:lstStyle/>
          <a:p>
            <a:pPr algn="just"/>
            <a:r>
              <a:rPr lang="vi-VN" sz="3600" dirty="0">
                <a:solidFill>
                  <a:srgbClr val="FF0000"/>
                </a:solidFill>
                <a:latin typeface="Times New Roman" panose="02020603050405020304" pitchFamily="18" charset="0"/>
                <a:cs typeface="Times New Roman" panose="02020603050405020304" pitchFamily="18" charset="0"/>
              </a:rPr>
              <a:t>– Phân </a:t>
            </a:r>
            <a:r>
              <a:rPr lang="vi-VN" sz="3600" dirty="0" err="1">
                <a:solidFill>
                  <a:srgbClr val="FF0000"/>
                </a:solidFill>
                <a:latin typeface="Times New Roman" panose="02020603050405020304" pitchFamily="18" charset="0"/>
                <a:cs typeface="Times New Roman" panose="02020603050405020304" pitchFamily="18" charset="0"/>
              </a:rPr>
              <a:t>loại</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tệp</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và</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sắp</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xếp</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vào</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các</a:t>
            </a:r>
            <a:r>
              <a:rPr lang="vi-VN" sz="3600" dirty="0">
                <a:solidFill>
                  <a:srgbClr val="FF0000"/>
                </a:solidFill>
                <a:latin typeface="Times New Roman" panose="02020603050405020304" pitchFamily="18" charset="0"/>
                <a:cs typeface="Times New Roman" panose="02020603050405020304" pitchFamily="18" charset="0"/>
              </a:rPr>
              <a:t> thư </a:t>
            </a:r>
            <a:r>
              <a:rPr lang="vi-VN" sz="3600" dirty="0" err="1">
                <a:solidFill>
                  <a:srgbClr val="FF0000"/>
                </a:solidFill>
                <a:latin typeface="Times New Roman" panose="02020603050405020304" pitchFamily="18" charset="0"/>
                <a:cs typeface="Times New Roman" panose="02020603050405020304" pitchFamily="18" charset="0"/>
              </a:rPr>
              <a:t>mục</a:t>
            </a:r>
            <a:r>
              <a:rPr lang="vi-VN" sz="3600" dirty="0">
                <a:solidFill>
                  <a:srgbClr val="FF0000"/>
                </a:solidFill>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Ví</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dụ</a:t>
            </a:r>
            <a:r>
              <a:rPr lang="vi-VN" sz="3600" dirty="0">
                <a:latin typeface="Times New Roman" panose="02020603050405020304" pitchFamily="18" charset="0"/>
                <a:cs typeface="Times New Roman" panose="02020603050405020304" pitchFamily="18" charset="0"/>
              </a:rPr>
              <a:t>: phân theo </a:t>
            </a:r>
            <a:r>
              <a:rPr lang="vi-VN" sz="3600" dirty="0" err="1">
                <a:latin typeface="Times New Roman" panose="02020603050405020304" pitchFamily="18" charset="0"/>
                <a:cs typeface="Times New Roman" panose="02020603050405020304" pitchFamily="18" charset="0"/>
              </a:rPr>
              <a:t>loại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tệp</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tệp</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ảnh</a:t>
            </a:r>
            <a:r>
              <a:rPr lang="vi-VN" sz="3600" dirty="0">
                <a:latin typeface="Times New Roman" panose="02020603050405020304" pitchFamily="18" charset="0"/>
                <a:cs typeface="Times New Roman" panose="02020603050405020304" pitchFamily="18" charset="0"/>
              </a:rPr>
              <a:t>, phim, văn </a:t>
            </a:r>
            <a:r>
              <a:rPr lang="vi-VN" sz="3600" dirty="0" err="1">
                <a:latin typeface="Times New Roman" panose="02020603050405020304" pitchFamily="18" charset="0"/>
                <a:cs typeface="Times New Roman" panose="02020603050405020304" pitchFamily="18" charset="0"/>
              </a:rPr>
              <a:t>bản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trình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chiếu</a:t>
            </a:r>
            <a:r>
              <a:rPr lang="vi-VN" sz="3600" dirty="0">
                <a:latin typeface="Times New Roman" panose="02020603050405020304" pitchFamily="18" charset="0"/>
                <a:cs typeface="Times New Roman" panose="02020603050405020304" pitchFamily="18" charset="0"/>
              </a:rPr>
              <a:t>,…), theo </a:t>
            </a:r>
            <a:r>
              <a:rPr lang="vi-VN" sz="3600" dirty="0" err="1">
                <a:latin typeface="Times New Roman" panose="02020603050405020304" pitchFamily="18" charset="0"/>
                <a:cs typeface="Times New Roman" panose="02020603050405020304" pitchFamily="18" charset="0"/>
              </a:rPr>
              <a:t>thời</a:t>
            </a:r>
            <a:r>
              <a:rPr lang="vi-VN" sz="3600" dirty="0">
                <a:latin typeface="Times New Roman" panose="02020603050405020304" pitchFamily="18" charset="0"/>
                <a:cs typeface="Times New Roman" panose="02020603050405020304" pitchFamily="18" charset="0"/>
              </a:rPr>
              <a:t> gian (theo </a:t>
            </a:r>
            <a:r>
              <a:rPr lang="vi-VN" sz="3600" dirty="0" err="1">
                <a:latin typeface="Times New Roman" panose="02020603050405020304" pitchFamily="18" charset="0"/>
                <a:cs typeface="Times New Roman" panose="02020603050405020304" pitchFamily="18" charset="0"/>
              </a:rPr>
              <a:t>từng</a:t>
            </a:r>
            <a:r>
              <a:rPr lang="vi-VN" sz="3600" dirty="0">
                <a:latin typeface="Times New Roman" panose="02020603050405020304" pitchFamily="18" charset="0"/>
                <a:cs typeface="Times New Roman" panose="02020603050405020304" pitchFamily="18" charset="0"/>
              </a:rPr>
              <a:t> năm, </a:t>
            </a:r>
            <a:r>
              <a:rPr lang="vi-VN" sz="3600" dirty="0" err="1">
                <a:latin typeface="Times New Roman" panose="02020603050405020304" pitchFamily="18" charset="0"/>
                <a:cs typeface="Times New Roman" panose="02020603050405020304" pitchFamily="18" charset="0"/>
              </a:rPr>
              <a:t>từng</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tháng</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algn="just"/>
            <a:r>
              <a:rPr lang="vi-VN" sz="3600" dirty="0">
                <a:solidFill>
                  <a:srgbClr val="FF0000"/>
                </a:solidFill>
                <a:latin typeface="+mj-lt"/>
              </a:rPr>
              <a:t> </a:t>
            </a:r>
            <a:endParaRPr lang="en-US" sz="3600" b="1" dirty="0">
              <a:solidFill>
                <a:srgbClr val="FF0000"/>
              </a:solidFill>
              <a:latin typeface="+mj-lt"/>
              <a:cs typeface="Times New Roman" panose="02020603050405020304" pitchFamily="18" charset="0"/>
            </a:endParaRPr>
          </a:p>
        </p:txBody>
      </p:sp>
      <p:pic>
        <p:nvPicPr>
          <p:cNvPr id="41" name="Picture 40">
            <a:extLst>
              <a:ext uri="{FF2B5EF4-FFF2-40B4-BE49-F238E27FC236}">
                <a16:creationId xmlns:a16="http://schemas.microsoft.com/office/drawing/2014/main" id="{8421DFC7-A157-4015-8B57-62B3378CA411}"/>
              </a:ext>
            </a:extLst>
          </p:cNvPr>
          <p:cNvPicPr/>
          <p:nvPr/>
        </p:nvPicPr>
        <p:blipFill>
          <a:blip r:embed="rId4"/>
          <a:stretch>
            <a:fillRect/>
          </a:stretch>
        </p:blipFill>
        <p:spPr>
          <a:xfrm rot="10800001" flipV="1">
            <a:off x="14658843" y="5233652"/>
            <a:ext cx="2916873" cy="2721790"/>
          </a:xfrm>
          <a:prstGeom prst="rect">
            <a:avLst/>
          </a:prstGeom>
        </p:spPr>
      </p:pic>
      <p:sp>
        <p:nvSpPr>
          <p:cNvPr id="59" name="Shape 1921">
            <a:extLst>
              <a:ext uri="{FF2B5EF4-FFF2-40B4-BE49-F238E27FC236}">
                <a16:creationId xmlns:a16="http://schemas.microsoft.com/office/drawing/2014/main" id="{CCE9D024-4156-43A8-A3C0-118060F798B8}"/>
              </a:ext>
            </a:extLst>
          </p:cNvPr>
          <p:cNvSpPr/>
          <p:nvPr/>
        </p:nvSpPr>
        <p:spPr>
          <a:xfrm>
            <a:off x="11521054" y="3443363"/>
            <a:ext cx="6275575" cy="1997084"/>
          </a:xfrm>
          <a:custGeom>
            <a:avLst/>
            <a:gdLst/>
            <a:ahLst/>
            <a:cxnLst/>
            <a:rect l="0" t="0" r="0" b="0"/>
            <a:pathLst>
              <a:path w="2162658" h="707301">
                <a:moveTo>
                  <a:pt x="144005" y="0"/>
                </a:moveTo>
                <a:lnTo>
                  <a:pt x="2018652" y="0"/>
                </a:lnTo>
                <a:cubicBezTo>
                  <a:pt x="2162658" y="0"/>
                  <a:pt x="2162658" y="144005"/>
                  <a:pt x="2162658" y="144005"/>
                </a:cubicBezTo>
                <a:lnTo>
                  <a:pt x="2162658" y="563296"/>
                </a:lnTo>
                <a:cubicBezTo>
                  <a:pt x="2162658" y="707301"/>
                  <a:pt x="2018652" y="707301"/>
                  <a:pt x="2018652" y="707301"/>
                </a:cubicBezTo>
                <a:lnTo>
                  <a:pt x="144005" y="707301"/>
                </a:lnTo>
                <a:cubicBezTo>
                  <a:pt x="0" y="707301"/>
                  <a:pt x="0" y="563296"/>
                  <a:pt x="0" y="563296"/>
                </a:cubicBezTo>
                <a:lnTo>
                  <a:pt x="0" y="144005"/>
                </a:lnTo>
                <a:cubicBezTo>
                  <a:pt x="0" y="0"/>
                  <a:pt x="144005" y="0"/>
                  <a:pt x="144005" y="0"/>
                </a:cubicBezTo>
                <a:close/>
              </a:path>
            </a:pathLst>
          </a:custGeom>
          <a:ln w="0" cap="flat">
            <a:miter lim="100000"/>
          </a:ln>
        </p:spPr>
        <p:style>
          <a:lnRef idx="0">
            <a:srgbClr val="000000">
              <a:alpha val="0"/>
            </a:srgbClr>
          </a:lnRef>
          <a:fillRef idx="1">
            <a:srgbClr val="C6EAFB"/>
          </a:fillRef>
          <a:effectRef idx="0">
            <a:scrgbClr r="0" g="0" b="0"/>
          </a:effectRef>
          <a:fontRef idx="none"/>
        </p:style>
        <p:txBody>
          <a:bodyPr/>
          <a:lstStyle/>
          <a:p>
            <a:endParaRPr lang="en-US" sz="1800"/>
          </a:p>
        </p:txBody>
      </p:sp>
      <p:sp>
        <p:nvSpPr>
          <p:cNvPr id="60" name="Shape 1927">
            <a:extLst>
              <a:ext uri="{FF2B5EF4-FFF2-40B4-BE49-F238E27FC236}">
                <a16:creationId xmlns:a16="http://schemas.microsoft.com/office/drawing/2014/main" id="{6893B18E-5ACB-403C-81BA-73226E800709}"/>
              </a:ext>
            </a:extLst>
          </p:cNvPr>
          <p:cNvSpPr/>
          <p:nvPr/>
        </p:nvSpPr>
        <p:spPr>
          <a:xfrm>
            <a:off x="13761719" y="4931239"/>
            <a:ext cx="1046163" cy="547996"/>
          </a:xfrm>
          <a:custGeom>
            <a:avLst/>
            <a:gdLst/>
            <a:ahLst/>
            <a:cxnLst/>
            <a:rect l="0" t="0" r="0" b="0"/>
            <a:pathLst>
              <a:path w="377990" h="215989">
                <a:moveTo>
                  <a:pt x="0" y="0"/>
                </a:moveTo>
                <a:lnTo>
                  <a:pt x="205194" y="7188"/>
                </a:lnTo>
                <a:lnTo>
                  <a:pt x="377990" y="215989"/>
                </a:lnTo>
                <a:lnTo>
                  <a:pt x="0" y="0"/>
                </a:lnTo>
                <a:close/>
              </a:path>
            </a:pathLst>
          </a:custGeom>
          <a:ln w="0" cap="flat">
            <a:miter lim="100000"/>
          </a:ln>
        </p:spPr>
        <p:style>
          <a:lnRef idx="0">
            <a:srgbClr val="000000">
              <a:alpha val="0"/>
            </a:srgbClr>
          </a:lnRef>
          <a:fillRef idx="1">
            <a:srgbClr val="C6EAFB"/>
          </a:fillRef>
          <a:effectRef idx="0">
            <a:scrgbClr r="0" g="0" b="0"/>
          </a:effectRef>
          <a:fontRef idx="none"/>
        </p:style>
        <p:txBody>
          <a:bodyPr/>
          <a:lstStyle/>
          <a:p>
            <a:endParaRPr lang="en-US" sz="1800"/>
          </a:p>
        </p:txBody>
      </p:sp>
      <p:sp>
        <p:nvSpPr>
          <p:cNvPr id="63" name="TextBox 62">
            <a:extLst>
              <a:ext uri="{FF2B5EF4-FFF2-40B4-BE49-F238E27FC236}">
                <a16:creationId xmlns:a16="http://schemas.microsoft.com/office/drawing/2014/main" id="{37269C07-1678-4BCF-BB8D-5E8A9903FD5F}"/>
              </a:ext>
            </a:extLst>
          </p:cNvPr>
          <p:cNvSpPr txBox="1"/>
          <p:nvPr/>
        </p:nvSpPr>
        <p:spPr>
          <a:xfrm>
            <a:off x="11407641" y="3787771"/>
            <a:ext cx="6502400" cy="1569660"/>
          </a:xfrm>
          <a:prstGeom prst="rect">
            <a:avLst/>
          </a:prstGeom>
          <a:noFill/>
        </p:spPr>
        <p:txBody>
          <a:bodyPr wrap="square">
            <a:spAutoFit/>
          </a:bodyPr>
          <a:lstStyle/>
          <a:p>
            <a:pPr algn="ctr"/>
            <a:r>
              <a:rPr lang="vi-VN" sz="3200" b="1" dirty="0" err="1">
                <a:latin typeface="Times New Roman" panose="02020603050405020304" pitchFamily="18" charset="0"/>
                <a:cs typeface="Times New Roman" panose="02020603050405020304" pitchFamily="18" charset="0"/>
              </a:rPr>
              <a:t>Thường</a:t>
            </a:r>
            <a:r>
              <a:rPr lang="vi-VN" sz="3200" b="1" dirty="0">
                <a:latin typeface="Times New Roman" panose="02020603050405020304" pitchFamily="18" charset="0"/>
                <a:cs typeface="Times New Roman" panose="02020603050405020304" pitchFamily="18" charset="0"/>
              </a:rPr>
              <a:t> xuyên </a:t>
            </a:r>
            <a:r>
              <a:rPr lang="vi-VN" sz="3200" b="1" dirty="0" err="1">
                <a:latin typeface="Times New Roman" panose="02020603050405020304" pitchFamily="18" charset="0"/>
                <a:cs typeface="Times New Roman" panose="02020603050405020304" pitchFamily="18" charset="0"/>
              </a:rPr>
              <a:t>dọn</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dẹp</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và</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sắp</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xếp</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lại</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các</a:t>
            </a:r>
            <a:r>
              <a:rPr lang="vi-VN" sz="3200" b="1" dirty="0">
                <a:latin typeface="Times New Roman" panose="02020603050405020304" pitchFamily="18" charset="0"/>
                <a:cs typeface="Times New Roman" panose="02020603050405020304" pitchFamily="18" charset="0"/>
              </a:rPr>
              <a:t> thư </a:t>
            </a:r>
            <a:r>
              <a:rPr lang="vi-VN" sz="3200" b="1" dirty="0" err="1">
                <a:latin typeface="Times New Roman" panose="02020603050405020304" pitchFamily="18" charset="0"/>
                <a:cs typeface="Times New Roman" panose="02020603050405020304" pitchFamily="18" charset="0"/>
              </a:rPr>
              <a:t>mục</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và</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tệp</a:t>
            </a:r>
            <a:r>
              <a:rPr lang="vi-VN" sz="3200" b="1" dirty="0">
                <a:latin typeface="Times New Roman" panose="02020603050405020304" pitchFamily="18" charset="0"/>
                <a:cs typeface="Times New Roman" panose="02020603050405020304" pitchFamily="18" charset="0"/>
              </a:rPr>
              <a:t> trong </a:t>
            </a:r>
            <a:r>
              <a:rPr lang="vi-VN" sz="3200" b="1" dirty="0" err="1">
                <a:latin typeface="Times New Roman" panose="02020603050405020304" pitchFamily="18" charset="0"/>
                <a:cs typeface="Times New Roman" panose="02020603050405020304" pitchFamily="18" charset="0"/>
              </a:rPr>
              <a:t>máy</a:t>
            </a:r>
            <a:r>
              <a:rPr lang="vi-VN"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tính</a:t>
            </a:r>
            <a:endParaRPr lang="en-US" sz="3200" b="1" dirty="0">
              <a:latin typeface="Times New Roman" panose="02020603050405020304" pitchFamily="18" charset="0"/>
              <a:cs typeface="Times New Roman" panose="02020603050405020304" pitchFamily="18" charset="0"/>
            </a:endParaRPr>
          </a:p>
        </p:txBody>
      </p:sp>
      <p:pic>
        <p:nvPicPr>
          <p:cNvPr id="3" name="Graphic 2" descr="Internet with solid fill">
            <a:extLst>
              <a:ext uri="{FF2B5EF4-FFF2-40B4-BE49-F238E27FC236}">
                <a16:creationId xmlns:a16="http://schemas.microsoft.com/office/drawing/2014/main" id="{77097E0E-0A01-4B56-A787-924D89BF953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73303" y="7973534"/>
            <a:ext cx="2313466" cy="2313466"/>
          </a:xfrm>
          <a:prstGeom prst="rect">
            <a:avLst/>
          </a:prstGeom>
        </p:spPr>
      </p:pic>
    </p:spTree>
    <p:extLst>
      <p:ext uri="{BB962C8B-B14F-4D97-AF65-F5344CB8AC3E}">
        <p14:creationId xmlns:p14="http://schemas.microsoft.com/office/powerpoint/2010/main" val="315096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down)">
                                      <p:cBhvr>
                                        <p:cTn id="15" dur="500"/>
                                        <p:tgtEl>
                                          <p:spTgt spid="7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1" presetClass="entr" presetSubtype="1"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heel(1)">
                                      <p:cBhvr>
                                        <p:cTn id="21" dur="2000"/>
                                        <p:tgtEl>
                                          <p:spTgt spid="4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heel(1)">
                                      <p:cBhvr>
                                        <p:cTn id="24" dur="2000"/>
                                        <p:tgtEl>
                                          <p:spTgt spid="60"/>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heel(1)">
                                      <p:cBhvr>
                                        <p:cTn id="27" dur="2000"/>
                                        <p:tgtEl>
                                          <p:spTgt spid="5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heel(1)">
                                      <p:cBhvr>
                                        <p:cTn id="30"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38" grpId="0"/>
      <p:bldP spid="39" grpId="0"/>
      <p:bldP spid="59" grpId="0" animBg="1"/>
      <p:bldP spid="60" grpId="0" animBg="1"/>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398"/>
        <p:cNvGrpSpPr/>
        <p:nvPr/>
      </p:nvGrpSpPr>
      <p:grpSpPr>
        <a:xfrm>
          <a:off x="0" y="0"/>
          <a:ext cx="0" cy="0"/>
          <a:chOff x="0" y="0"/>
          <a:chExt cx="0" cy="0"/>
        </a:xfrm>
      </p:grpSpPr>
      <p:pic>
        <p:nvPicPr>
          <p:cNvPr id="38" name="Picture 4" descr="hinh-nen-powerpoint-don-gian-16">
            <a:extLst>
              <a:ext uri="{FF2B5EF4-FFF2-40B4-BE49-F238E27FC236}">
                <a16:creationId xmlns:a16="http://schemas.microsoft.com/office/drawing/2014/main" id="{031E6486-52B6-8386-6D46-F70081969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C74B82EB-D2BB-47E9-A08A-41BAB495A26D}"/>
              </a:ext>
            </a:extLst>
          </p:cNvPr>
          <p:cNvGrpSpPr/>
          <p:nvPr/>
        </p:nvGrpSpPr>
        <p:grpSpPr>
          <a:xfrm>
            <a:off x="1306713" y="1621335"/>
            <a:ext cx="16204139" cy="4865462"/>
            <a:chOff x="487611" y="132261"/>
            <a:chExt cx="5267072" cy="1005338"/>
          </a:xfrm>
        </p:grpSpPr>
        <p:sp>
          <p:nvSpPr>
            <p:cNvPr id="20" name="Shape 97894">
              <a:extLst>
                <a:ext uri="{FF2B5EF4-FFF2-40B4-BE49-F238E27FC236}">
                  <a16:creationId xmlns:a16="http://schemas.microsoft.com/office/drawing/2014/main" id="{F770C795-136C-4ACF-9335-790E3A79DDD4}"/>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sz="1800">
                <a:solidFill>
                  <a:srgbClr val="0000CC"/>
                </a:solidFill>
              </a:endParaRPr>
            </a:p>
          </p:txBody>
        </p:sp>
        <p:sp>
          <p:nvSpPr>
            <p:cNvPr id="21" name="Shape 1030">
              <a:extLst>
                <a:ext uri="{FF2B5EF4-FFF2-40B4-BE49-F238E27FC236}">
                  <a16:creationId xmlns:a16="http://schemas.microsoft.com/office/drawing/2014/main" id="{D9B0C284-E00A-4D7E-AD87-2A750214508A}"/>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sz="1800">
                <a:solidFill>
                  <a:srgbClr val="0000CC"/>
                </a:solidFill>
              </a:endParaRPr>
            </a:p>
          </p:txBody>
        </p:sp>
        <p:sp>
          <p:nvSpPr>
            <p:cNvPr id="22" name="Shape 1031">
              <a:extLst>
                <a:ext uri="{FF2B5EF4-FFF2-40B4-BE49-F238E27FC236}">
                  <a16:creationId xmlns:a16="http://schemas.microsoft.com/office/drawing/2014/main" id="{56D7130F-D46B-47E0-9270-C64AEA6B55C5}"/>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23" name="Shape 1032">
              <a:extLst>
                <a:ext uri="{FF2B5EF4-FFF2-40B4-BE49-F238E27FC236}">
                  <a16:creationId xmlns:a16="http://schemas.microsoft.com/office/drawing/2014/main" id="{FD7890B9-0A0D-47CA-86CB-B5E3902CBF88}"/>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24" name="Shape 1033">
              <a:extLst>
                <a:ext uri="{FF2B5EF4-FFF2-40B4-BE49-F238E27FC236}">
                  <a16:creationId xmlns:a16="http://schemas.microsoft.com/office/drawing/2014/main" id="{5E29533C-9964-4B47-B32E-610DF6A40561}"/>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25" name="Shape 1034">
              <a:extLst>
                <a:ext uri="{FF2B5EF4-FFF2-40B4-BE49-F238E27FC236}">
                  <a16:creationId xmlns:a16="http://schemas.microsoft.com/office/drawing/2014/main" id="{8F5DBB4B-ABAF-4E15-8362-33EC6B776E5F}"/>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26" name="Shape 1035">
              <a:extLst>
                <a:ext uri="{FF2B5EF4-FFF2-40B4-BE49-F238E27FC236}">
                  <a16:creationId xmlns:a16="http://schemas.microsoft.com/office/drawing/2014/main" id="{E7B64A2D-B625-4281-85A1-C7DE7275EE2A}"/>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27" name="Shape 1036">
              <a:extLst>
                <a:ext uri="{FF2B5EF4-FFF2-40B4-BE49-F238E27FC236}">
                  <a16:creationId xmlns:a16="http://schemas.microsoft.com/office/drawing/2014/main" id="{428A9A5A-9959-4E77-9055-3EEAF19EAC2D}"/>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28" name="Shape 1037">
              <a:extLst>
                <a:ext uri="{FF2B5EF4-FFF2-40B4-BE49-F238E27FC236}">
                  <a16:creationId xmlns:a16="http://schemas.microsoft.com/office/drawing/2014/main" id="{71106FA9-2E7B-40F1-BD47-3B726E827E39}"/>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29" name="Shape 1038">
              <a:extLst>
                <a:ext uri="{FF2B5EF4-FFF2-40B4-BE49-F238E27FC236}">
                  <a16:creationId xmlns:a16="http://schemas.microsoft.com/office/drawing/2014/main" id="{8C990689-AF3B-403D-A032-4D459CD35E0D}"/>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30" name="Shape 1039">
              <a:extLst>
                <a:ext uri="{FF2B5EF4-FFF2-40B4-BE49-F238E27FC236}">
                  <a16:creationId xmlns:a16="http://schemas.microsoft.com/office/drawing/2014/main" id="{B6F7B895-59A6-426F-9F13-44F71310956D}"/>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31" name="Shape 1040">
              <a:extLst>
                <a:ext uri="{FF2B5EF4-FFF2-40B4-BE49-F238E27FC236}">
                  <a16:creationId xmlns:a16="http://schemas.microsoft.com/office/drawing/2014/main" id="{0BCFB6B4-52D4-464D-A706-08D13561E315}"/>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32" name="Shape 1041">
              <a:extLst>
                <a:ext uri="{FF2B5EF4-FFF2-40B4-BE49-F238E27FC236}">
                  <a16:creationId xmlns:a16="http://schemas.microsoft.com/office/drawing/2014/main" id="{11821269-7AB6-4995-B3DD-219089F2BCC8}"/>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33" name="Shape 1042">
              <a:extLst>
                <a:ext uri="{FF2B5EF4-FFF2-40B4-BE49-F238E27FC236}">
                  <a16:creationId xmlns:a16="http://schemas.microsoft.com/office/drawing/2014/main" id="{ABEF4425-2102-4D45-A631-5503D6752898}"/>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34" name="Shape 1043">
              <a:extLst>
                <a:ext uri="{FF2B5EF4-FFF2-40B4-BE49-F238E27FC236}">
                  <a16:creationId xmlns:a16="http://schemas.microsoft.com/office/drawing/2014/main" id="{8CC617BF-A784-4A5D-B24B-D2652303D0CA}"/>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35" name="Shape 1044">
              <a:extLst>
                <a:ext uri="{FF2B5EF4-FFF2-40B4-BE49-F238E27FC236}">
                  <a16:creationId xmlns:a16="http://schemas.microsoft.com/office/drawing/2014/main" id="{AA137EE0-1993-4A36-AF69-20DA64A99793}"/>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36" name="Shape 1045">
              <a:extLst>
                <a:ext uri="{FF2B5EF4-FFF2-40B4-BE49-F238E27FC236}">
                  <a16:creationId xmlns:a16="http://schemas.microsoft.com/office/drawing/2014/main" id="{5ED4D8C9-0186-4EDD-9110-3291E559DE9A}"/>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sp>
          <p:nvSpPr>
            <p:cNvPr id="37" name="Shape 1046">
              <a:extLst>
                <a:ext uri="{FF2B5EF4-FFF2-40B4-BE49-F238E27FC236}">
                  <a16:creationId xmlns:a16="http://schemas.microsoft.com/office/drawing/2014/main" id="{0DE09047-72B5-4189-BE96-70A0C95FABA9}"/>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sz="1800">
                <a:solidFill>
                  <a:srgbClr val="0000CC"/>
                </a:solidFill>
              </a:endParaRPr>
            </a:p>
          </p:txBody>
        </p:sp>
      </p:grpSp>
      <p:sp>
        <p:nvSpPr>
          <p:cNvPr id="41" name="TextBox 40">
            <a:extLst>
              <a:ext uri="{FF2B5EF4-FFF2-40B4-BE49-F238E27FC236}">
                <a16:creationId xmlns:a16="http://schemas.microsoft.com/office/drawing/2014/main" id="{62F9D6CD-CCB4-4AAE-AFFA-6A4419E749D1}"/>
              </a:ext>
            </a:extLst>
          </p:cNvPr>
          <p:cNvSpPr txBox="1"/>
          <p:nvPr/>
        </p:nvSpPr>
        <p:spPr>
          <a:xfrm>
            <a:off x="1680283" y="2039917"/>
            <a:ext cx="15240153" cy="3170099"/>
          </a:xfrm>
          <a:prstGeom prst="rect">
            <a:avLst/>
          </a:prstGeom>
          <a:noFill/>
        </p:spPr>
        <p:txBody>
          <a:bodyPr wrap="square">
            <a:spAutoFit/>
          </a:bodyPr>
          <a:lstStyle/>
          <a:p>
            <a:pPr algn="just"/>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Sắp</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xếp</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các</a:t>
            </a:r>
            <a:r>
              <a:rPr lang="vi-VN" sz="4000" dirty="0">
                <a:solidFill>
                  <a:srgbClr val="FF0000"/>
                </a:solidFill>
                <a:latin typeface="Times New Roman" panose="02020603050405020304" pitchFamily="18" charset="0"/>
                <a:cs typeface="Times New Roman" panose="02020603050405020304" pitchFamily="18" charset="0"/>
              </a:rPr>
              <a:t> thư </a:t>
            </a:r>
            <a:r>
              <a:rPr lang="vi-VN" sz="4000" dirty="0" err="1">
                <a:solidFill>
                  <a:srgbClr val="FF0000"/>
                </a:solidFill>
                <a:latin typeface="Times New Roman" panose="02020603050405020304" pitchFamily="18" charset="0"/>
                <a:cs typeface="Times New Roman" panose="02020603050405020304" pitchFamily="18" charset="0"/>
              </a:rPr>
              <a:t>mục</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và</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tệp</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bằng</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cấu</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trúc</a:t>
            </a:r>
            <a:r>
              <a:rPr lang="vi-VN" sz="4000" dirty="0">
                <a:solidFill>
                  <a:srgbClr val="FF0000"/>
                </a:solidFill>
                <a:latin typeface="Times New Roman" panose="02020603050405020304" pitchFamily="18" charset="0"/>
                <a:cs typeface="Times New Roman" panose="02020603050405020304" pitchFamily="18" charset="0"/>
              </a:rPr>
              <a:t> cây </a:t>
            </a:r>
            <a:r>
              <a:rPr lang="vi-VN" sz="4000" dirty="0" err="1">
                <a:solidFill>
                  <a:srgbClr val="FF0000"/>
                </a:solidFill>
                <a:latin typeface="Times New Roman" panose="02020603050405020304" pitchFamily="18" charset="0"/>
                <a:cs typeface="Times New Roman" panose="02020603050405020304" pitchFamily="18" charset="0"/>
              </a:rPr>
              <a:t>hợp</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lí</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sẽ</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giúp</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tìm</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kiếm</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dễ</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dàng</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và</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tiết</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kiệm</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thời</a:t>
            </a:r>
            <a:r>
              <a:rPr lang="vi-VN" sz="4000" dirty="0">
                <a:solidFill>
                  <a:srgbClr val="FF0000"/>
                </a:solidFill>
                <a:latin typeface="Times New Roman" panose="02020603050405020304" pitchFamily="18" charset="0"/>
                <a:cs typeface="Times New Roman" panose="02020603050405020304" pitchFamily="18" charset="0"/>
              </a:rPr>
              <a:t> gian.</a:t>
            </a:r>
          </a:p>
          <a:p>
            <a:pPr algn="just"/>
            <a:endParaRPr lang="vi-VN" sz="4000" dirty="0">
              <a:solidFill>
                <a:srgbClr val="FF0000"/>
              </a:solidFill>
              <a:latin typeface="Times New Roman" panose="02020603050405020304" pitchFamily="18" charset="0"/>
              <a:cs typeface="Times New Roman" panose="02020603050405020304" pitchFamily="18" charset="0"/>
            </a:endParaRPr>
          </a:p>
          <a:p>
            <a:pPr algn="just"/>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Để</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có</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được</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cấu</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trúc</a:t>
            </a:r>
            <a:r>
              <a:rPr lang="vi-VN" sz="4000" dirty="0">
                <a:solidFill>
                  <a:srgbClr val="FF0000"/>
                </a:solidFill>
                <a:latin typeface="Times New Roman" panose="02020603050405020304" pitchFamily="18" charset="0"/>
                <a:cs typeface="Times New Roman" panose="02020603050405020304" pitchFamily="18" charset="0"/>
              </a:rPr>
              <a:t> cây </a:t>
            </a:r>
            <a:r>
              <a:rPr lang="vi-VN" sz="4000" dirty="0" err="1">
                <a:solidFill>
                  <a:srgbClr val="FF0000"/>
                </a:solidFill>
                <a:latin typeface="Times New Roman" panose="02020603050405020304" pitchFamily="18" charset="0"/>
                <a:cs typeface="Times New Roman" panose="02020603050405020304" pitchFamily="18" charset="0"/>
              </a:rPr>
              <a:t>hợp</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lí</a:t>
            </a:r>
            <a:r>
              <a:rPr lang="vi-VN" sz="4000" dirty="0">
                <a:solidFill>
                  <a:srgbClr val="FF0000"/>
                </a:solidFill>
                <a:latin typeface="Times New Roman" panose="02020603050405020304" pitchFamily="18" charset="0"/>
                <a:cs typeface="Times New Roman" panose="02020603050405020304" pitchFamily="18" charset="0"/>
              </a:rPr>
              <a:t> em </a:t>
            </a:r>
            <a:r>
              <a:rPr lang="vi-VN" sz="4000" dirty="0" err="1">
                <a:solidFill>
                  <a:srgbClr val="FF0000"/>
                </a:solidFill>
                <a:latin typeface="Times New Roman" panose="02020603050405020304" pitchFamily="18" charset="0"/>
                <a:cs typeface="Times New Roman" panose="02020603050405020304" pitchFamily="18" charset="0"/>
              </a:rPr>
              <a:t>cần</a:t>
            </a:r>
            <a:r>
              <a:rPr lang="vi-VN" sz="4000" dirty="0">
                <a:solidFill>
                  <a:srgbClr val="FF0000"/>
                </a:solidFill>
                <a:latin typeface="Times New Roman" panose="02020603050405020304" pitchFamily="18" charset="0"/>
                <a:cs typeface="Times New Roman" panose="02020603050405020304" pitchFamily="18" charset="0"/>
              </a:rPr>
              <a:t> phân </a:t>
            </a:r>
            <a:r>
              <a:rPr lang="vi-VN" sz="4000" dirty="0" err="1">
                <a:solidFill>
                  <a:srgbClr val="FF0000"/>
                </a:solidFill>
                <a:latin typeface="Times New Roman" panose="02020603050405020304" pitchFamily="18" charset="0"/>
                <a:cs typeface="Times New Roman" panose="02020603050405020304" pitchFamily="18" charset="0"/>
              </a:rPr>
              <a:t>loại</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các</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tệp</a:t>
            </a:r>
            <a:r>
              <a:rPr lang="vi-VN" sz="4000" dirty="0">
                <a:solidFill>
                  <a:srgbClr val="FF0000"/>
                </a:solidFill>
                <a:latin typeface="Times New Roman" panose="02020603050405020304" pitchFamily="18" charset="0"/>
                <a:cs typeface="Times New Roman" panose="02020603050405020304" pitchFamily="18" charset="0"/>
              </a:rPr>
              <a:t> theo </a:t>
            </a:r>
            <a:r>
              <a:rPr lang="vi-VN" sz="4000" dirty="0" err="1">
                <a:solidFill>
                  <a:srgbClr val="FF0000"/>
                </a:solidFill>
                <a:latin typeface="Times New Roman" panose="02020603050405020304" pitchFamily="18" charset="0"/>
                <a:cs typeface="Times New Roman" panose="02020603050405020304" pitchFamily="18" charset="0"/>
              </a:rPr>
              <a:t>các</a:t>
            </a:r>
            <a:r>
              <a:rPr lang="vi-VN" sz="4000" dirty="0">
                <a:solidFill>
                  <a:srgbClr val="FF0000"/>
                </a:solidFill>
                <a:latin typeface="Times New Roman" panose="02020603050405020304" pitchFamily="18" charset="0"/>
                <a:cs typeface="Times New Roman" panose="02020603050405020304" pitchFamily="18" charset="0"/>
              </a:rPr>
              <a:t> tiêu </a:t>
            </a:r>
            <a:r>
              <a:rPr lang="vi-VN" sz="4000" dirty="0" err="1">
                <a:solidFill>
                  <a:srgbClr val="FF0000"/>
                </a:solidFill>
                <a:latin typeface="Times New Roman" panose="02020603050405020304" pitchFamily="18" charset="0"/>
                <a:cs typeface="Times New Roman" panose="02020603050405020304" pitchFamily="18" charset="0"/>
              </a:rPr>
              <a:t>chí</a:t>
            </a:r>
            <a:r>
              <a:rPr lang="vi-VN" sz="4000" dirty="0">
                <a:solidFill>
                  <a:srgbClr val="FF0000"/>
                </a:solidFill>
                <a:latin typeface="Times New Roman" panose="02020603050405020304" pitchFamily="18" charset="0"/>
                <a:cs typeface="Times New Roman" panose="02020603050405020304" pitchFamily="18" charset="0"/>
              </a:rPr>
              <a:t> như </a:t>
            </a:r>
            <a:r>
              <a:rPr lang="vi-VN" sz="4000" dirty="0" err="1">
                <a:solidFill>
                  <a:srgbClr val="FF0000"/>
                </a:solidFill>
                <a:latin typeface="Times New Roman" panose="02020603050405020304" pitchFamily="18" charset="0"/>
                <a:cs typeface="Times New Roman" panose="02020603050405020304" pitchFamily="18" charset="0"/>
              </a:rPr>
              <a:t>thời</a:t>
            </a:r>
            <a:r>
              <a:rPr lang="vi-VN" sz="4000" dirty="0">
                <a:solidFill>
                  <a:srgbClr val="FF0000"/>
                </a:solidFill>
                <a:latin typeface="Times New Roman" panose="02020603050405020304" pitchFamily="18" charset="0"/>
                <a:cs typeface="Times New Roman" panose="02020603050405020304" pitchFamily="18" charset="0"/>
              </a:rPr>
              <a:t> gian, </a:t>
            </a:r>
            <a:r>
              <a:rPr lang="vi-VN" sz="4000" dirty="0" err="1">
                <a:solidFill>
                  <a:srgbClr val="FF0000"/>
                </a:solidFill>
                <a:latin typeface="Times New Roman" panose="02020603050405020304" pitchFamily="18" charset="0"/>
                <a:cs typeface="Times New Roman" panose="02020603050405020304" pitchFamily="18" charset="0"/>
              </a:rPr>
              <a:t>nội</a:t>
            </a:r>
            <a:r>
              <a:rPr lang="vi-VN" sz="4000" dirty="0">
                <a:solidFill>
                  <a:srgbClr val="FF0000"/>
                </a:solidFill>
                <a:latin typeface="Times New Roman" panose="02020603050405020304" pitchFamily="18" charset="0"/>
                <a:cs typeface="Times New Roman" panose="02020603050405020304" pitchFamily="18" charset="0"/>
              </a:rPr>
              <a:t> dung, </a:t>
            </a:r>
            <a:r>
              <a:rPr lang="vi-VN" sz="4000" dirty="0" err="1">
                <a:solidFill>
                  <a:srgbClr val="FF0000"/>
                </a:solidFill>
                <a:latin typeface="Times New Roman" panose="02020603050405020304" pitchFamily="18" charset="0"/>
                <a:cs typeface="Times New Roman" panose="02020603050405020304" pitchFamily="18" charset="0"/>
              </a:rPr>
              <a:t>loại</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tệp</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người</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sở</a:t>
            </a:r>
            <a:r>
              <a:rPr lang="vi-VN" sz="4000" dirty="0">
                <a:solidFill>
                  <a:srgbClr val="FF0000"/>
                </a:solidFill>
                <a:latin typeface="Times New Roman" panose="02020603050405020304" pitchFamily="18" charset="0"/>
                <a:cs typeface="Times New Roman" panose="02020603050405020304" pitchFamily="18" charset="0"/>
              </a:rPr>
              <a:t> </a:t>
            </a:r>
            <a:r>
              <a:rPr lang="vi-VN" sz="4000" dirty="0" err="1">
                <a:solidFill>
                  <a:srgbClr val="FF0000"/>
                </a:solidFill>
                <a:latin typeface="Times New Roman" panose="02020603050405020304" pitchFamily="18" charset="0"/>
                <a:cs typeface="Times New Roman" panose="02020603050405020304" pitchFamily="18" charset="0"/>
              </a:rPr>
              <a:t>hữu</a:t>
            </a:r>
            <a:r>
              <a:rPr lang="vi-VN" sz="4000" dirty="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id="{01AE3F4A-D2FF-4D60-9985-5162DE542544}"/>
              </a:ext>
            </a:extLst>
          </p:cNvPr>
          <p:cNvPicPr/>
          <p:nvPr/>
        </p:nvPicPr>
        <p:blipFill>
          <a:blip r:embed="rId4"/>
          <a:stretch>
            <a:fillRect/>
          </a:stretch>
        </p:blipFill>
        <p:spPr>
          <a:xfrm>
            <a:off x="1306713" y="7489356"/>
            <a:ext cx="1305729" cy="786271"/>
          </a:xfrm>
          <a:prstGeom prst="rect">
            <a:avLst/>
          </a:prstGeom>
        </p:spPr>
      </p:pic>
      <p:sp>
        <p:nvSpPr>
          <p:cNvPr id="43" name="Google Shape;124;p14">
            <a:extLst>
              <a:ext uri="{FF2B5EF4-FFF2-40B4-BE49-F238E27FC236}">
                <a16:creationId xmlns:a16="http://schemas.microsoft.com/office/drawing/2014/main" id="{B3081C77-5507-401E-B062-B181DA1A9A6D}"/>
              </a:ext>
            </a:extLst>
          </p:cNvPr>
          <p:cNvSpPr txBox="1"/>
          <p:nvPr/>
        </p:nvSpPr>
        <p:spPr>
          <a:xfrm>
            <a:off x="3140921" y="6882248"/>
            <a:ext cx="12270574" cy="750975"/>
          </a:xfrm>
          <a:prstGeom prst="rect">
            <a:avLst/>
          </a:prstGeom>
          <a:noFill/>
          <a:ln>
            <a:noFill/>
          </a:ln>
        </p:spPr>
        <p:txBody>
          <a:bodyPr spcFirstLastPara="1" wrap="square" lIns="0" tIns="0" rIns="0" bIns="0" anchor="t" anchorCtr="0">
            <a:spAutoFit/>
          </a:bodyPr>
          <a:lstStyle/>
          <a:p>
            <a:pPr lvl="0" algn="just">
              <a:lnSpc>
                <a:spcPct val="122010"/>
              </a:lnSpc>
            </a:pPr>
            <a:r>
              <a:rPr lang="vi-VN" sz="4000" b="1" dirty="0" err="1">
                <a:solidFill>
                  <a:srgbClr val="0000CC"/>
                </a:solidFill>
                <a:latin typeface="Times New Roman" panose="02020603050405020304" pitchFamily="18" charset="0"/>
                <a:cs typeface="Times New Roman" panose="02020603050405020304" pitchFamily="18" charset="0"/>
              </a:rPr>
              <a:t>Vì</a:t>
            </a:r>
            <a:r>
              <a:rPr lang="vi-VN" sz="4000" b="1" dirty="0">
                <a:solidFill>
                  <a:srgbClr val="0000CC"/>
                </a:solidFill>
                <a:latin typeface="Times New Roman" panose="02020603050405020304" pitchFamily="18" charset="0"/>
                <a:cs typeface="Times New Roman" panose="02020603050405020304" pitchFamily="18" charset="0"/>
              </a:rPr>
              <a:t> sao </a:t>
            </a:r>
            <a:r>
              <a:rPr lang="vi-VN" sz="4000" b="1" dirty="0" err="1">
                <a:solidFill>
                  <a:srgbClr val="0000CC"/>
                </a:solidFill>
                <a:latin typeface="Times New Roman" panose="02020603050405020304" pitchFamily="18" charset="0"/>
                <a:cs typeface="Times New Roman" panose="02020603050405020304" pitchFamily="18" charset="0"/>
              </a:rPr>
              <a:t>việc</a:t>
            </a:r>
            <a:r>
              <a:rPr lang="vi-VN" sz="4000" b="1" dirty="0">
                <a:solidFill>
                  <a:srgbClr val="0000CC"/>
                </a:solidFill>
                <a:latin typeface="Times New Roman" panose="02020603050405020304" pitchFamily="18" charset="0"/>
                <a:cs typeface="Times New Roman" panose="02020603050405020304" pitchFamily="18" charset="0"/>
              </a:rPr>
              <a:t> </a:t>
            </a:r>
            <a:r>
              <a:rPr lang="vi-VN" sz="4000" b="1" dirty="0" err="1">
                <a:solidFill>
                  <a:srgbClr val="0000CC"/>
                </a:solidFill>
                <a:latin typeface="Times New Roman" panose="02020603050405020304" pitchFamily="18" charset="0"/>
                <a:cs typeface="Times New Roman" panose="02020603050405020304" pitchFamily="18" charset="0"/>
              </a:rPr>
              <a:t>đặt</a:t>
            </a:r>
            <a:r>
              <a:rPr lang="vi-VN" sz="4000" b="1" dirty="0">
                <a:solidFill>
                  <a:srgbClr val="0000CC"/>
                </a:solidFill>
                <a:latin typeface="Times New Roman" panose="02020603050405020304" pitchFamily="18" charset="0"/>
                <a:cs typeface="Times New Roman" panose="02020603050405020304" pitchFamily="18" charset="0"/>
              </a:rPr>
              <a:t> tên cho thư </a:t>
            </a:r>
            <a:r>
              <a:rPr lang="vi-VN" sz="4000" b="1" dirty="0" err="1">
                <a:solidFill>
                  <a:srgbClr val="0000CC"/>
                </a:solidFill>
                <a:latin typeface="Times New Roman" panose="02020603050405020304" pitchFamily="18" charset="0"/>
                <a:cs typeface="Times New Roman" panose="02020603050405020304" pitchFamily="18" charset="0"/>
              </a:rPr>
              <a:t>mục</a:t>
            </a:r>
            <a:r>
              <a:rPr lang="vi-VN" sz="4000" b="1" dirty="0">
                <a:solidFill>
                  <a:srgbClr val="0000CC"/>
                </a:solidFill>
                <a:latin typeface="Times New Roman" panose="02020603050405020304" pitchFamily="18" charset="0"/>
                <a:cs typeface="Times New Roman" panose="02020603050405020304" pitchFamily="18" charset="0"/>
              </a:rPr>
              <a:t> </a:t>
            </a:r>
            <a:r>
              <a:rPr lang="vi-VN" sz="4000" b="1" dirty="0" err="1">
                <a:solidFill>
                  <a:srgbClr val="0000CC"/>
                </a:solidFill>
                <a:latin typeface="Times New Roman" panose="02020603050405020304" pitchFamily="18" charset="0"/>
                <a:cs typeface="Times New Roman" panose="02020603050405020304" pitchFamily="18" charset="0"/>
              </a:rPr>
              <a:t>và</a:t>
            </a:r>
            <a:r>
              <a:rPr lang="vi-VN" sz="4000" b="1" dirty="0">
                <a:solidFill>
                  <a:srgbClr val="0000CC"/>
                </a:solidFill>
                <a:latin typeface="Times New Roman" panose="02020603050405020304" pitchFamily="18" charset="0"/>
                <a:cs typeface="Times New Roman" panose="02020603050405020304" pitchFamily="18" charset="0"/>
              </a:rPr>
              <a:t> </a:t>
            </a:r>
            <a:r>
              <a:rPr lang="vi-VN" sz="4000" b="1" dirty="0" err="1">
                <a:solidFill>
                  <a:srgbClr val="0000CC"/>
                </a:solidFill>
                <a:latin typeface="Times New Roman" panose="02020603050405020304" pitchFamily="18" charset="0"/>
                <a:cs typeface="Times New Roman" panose="02020603050405020304" pitchFamily="18" charset="0"/>
              </a:rPr>
              <a:t>tệp</a:t>
            </a:r>
            <a:r>
              <a:rPr lang="vi-VN" sz="4000" b="1" dirty="0">
                <a:solidFill>
                  <a:srgbClr val="0000CC"/>
                </a:solidFill>
                <a:latin typeface="Times New Roman" panose="02020603050405020304" pitchFamily="18" charset="0"/>
                <a:cs typeface="Times New Roman" panose="02020603050405020304" pitchFamily="18" charset="0"/>
              </a:rPr>
              <a:t> </a:t>
            </a:r>
            <a:r>
              <a:rPr lang="vi-VN" sz="4000" b="1" dirty="0" err="1">
                <a:solidFill>
                  <a:srgbClr val="0000CC"/>
                </a:solidFill>
                <a:latin typeface="Times New Roman" panose="02020603050405020304" pitchFamily="18" charset="0"/>
                <a:cs typeface="Times New Roman" panose="02020603050405020304" pitchFamily="18" charset="0"/>
              </a:rPr>
              <a:t>lại</a:t>
            </a:r>
            <a:r>
              <a:rPr lang="vi-VN" sz="4000" b="1" dirty="0">
                <a:solidFill>
                  <a:srgbClr val="0000CC"/>
                </a:solidFill>
                <a:latin typeface="Times New Roman" panose="02020603050405020304" pitchFamily="18" charset="0"/>
                <a:cs typeface="Times New Roman" panose="02020603050405020304" pitchFamily="18" charset="0"/>
              </a:rPr>
              <a:t> quan </a:t>
            </a:r>
            <a:r>
              <a:rPr lang="vi-VN" sz="4000" b="1" dirty="0" err="1">
                <a:solidFill>
                  <a:srgbClr val="0000CC"/>
                </a:solidFill>
                <a:latin typeface="Times New Roman" panose="02020603050405020304" pitchFamily="18" charset="0"/>
                <a:cs typeface="Times New Roman" panose="02020603050405020304" pitchFamily="18" charset="0"/>
              </a:rPr>
              <a:t>trọng</a:t>
            </a:r>
            <a:r>
              <a:rPr lang="vi-VN" sz="4000" b="1" dirty="0">
                <a:solidFill>
                  <a:srgbClr val="0000CC"/>
                </a:solidFill>
                <a:latin typeface="Times New Roman" panose="02020603050405020304" pitchFamily="18" charset="0"/>
                <a:cs typeface="Times New Roman" panose="02020603050405020304" pitchFamily="18" charset="0"/>
              </a:rPr>
              <a:t>?</a:t>
            </a:r>
            <a:endParaRPr lang="vi-VN" sz="4000" b="1" i="0" u="none" strike="noStrike" cap="none" dirty="0">
              <a:solidFill>
                <a:srgbClr val="0000CC"/>
              </a:solidFill>
              <a:latin typeface="Times New Roman" panose="02020603050405020304" pitchFamily="18" charset="0"/>
              <a:ea typeface="Lato"/>
              <a:cs typeface="Times New Roman" panose="02020603050405020304" pitchFamily="18" charset="0"/>
              <a:sym typeface="Lato"/>
            </a:endParaRPr>
          </a:p>
        </p:txBody>
      </p:sp>
      <p:pic>
        <p:nvPicPr>
          <p:cNvPr id="44" name="Picture 43">
            <a:extLst>
              <a:ext uri="{FF2B5EF4-FFF2-40B4-BE49-F238E27FC236}">
                <a16:creationId xmlns:a16="http://schemas.microsoft.com/office/drawing/2014/main" id="{7042F7BD-B67B-41AF-96CA-ABCF53077041}"/>
              </a:ext>
            </a:extLst>
          </p:cNvPr>
          <p:cNvPicPr/>
          <p:nvPr/>
        </p:nvPicPr>
        <p:blipFill>
          <a:blip r:embed="rId5"/>
          <a:stretch>
            <a:fillRect/>
          </a:stretch>
        </p:blipFill>
        <p:spPr>
          <a:xfrm>
            <a:off x="903146" y="579514"/>
            <a:ext cx="2054493" cy="1016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80">
                                          <p:stCondLst>
                                            <p:cond delay="0"/>
                                          </p:stCondLst>
                                        </p:cTn>
                                        <p:tgtEl>
                                          <p:spTgt spid="44"/>
                                        </p:tgtEl>
                                      </p:cBhvr>
                                    </p:animEffect>
                                    <p:anim calcmode="lin" valueType="num">
                                      <p:cBhvr>
                                        <p:cTn id="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
                                        </p:tgtEl>
                                      </p:cBhvr>
                                      <p:to x="100000" y="60000"/>
                                    </p:animScale>
                                    <p:animScale>
                                      <p:cBhvr>
                                        <p:cTn id="14" dur="166" decel="50000">
                                          <p:stCondLst>
                                            <p:cond delay="676"/>
                                          </p:stCondLst>
                                        </p:cTn>
                                        <p:tgtEl>
                                          <p:spTgt spid="44"/>
                                        </p:tgtEl>
                                      </p:cBhvr>
                                      <p:to x="100000" y="100000"/>
                                    </p:animScale>
                                    <p:animScale>
                                      <p:cBhvr>
                                        <p:cTn id="15" dur="26">
                                          <p:stCondLst>
                                            <p:cond delay="1312"/>
                                          </p:stCondLst>
                                        </p:cTn>
                                        <p:tgtEl>
                                          <p:spTgt spid="44"/>
                                        </p:tgtEl>
                                      </p:cBhvr>
                                      <p:to x="100000" y="80000"/>
                                    </p:animScale>
                                    <p:animScale>
                                      <p:cBhvr>
                                        <p:cTn id="16" dur="166" decel="50000">
                                          <p:stCondLst>
                                            <p:cond delay="1338"/>
                                          </p:stCondLst>
                                        </p:cTn>
                                        <p:tgtEl>
                                          <p:spTgt spid="44"/>
                                        </p:tgtEl>
                                      </p:cBhvr>
                                      <p:to x="100000" y="100000"/>
                                    </p:animScale>
                                    <p:animScale>
                                      <p:cBhvr>
                                        <p:cTn id="17" dur="26">
                                          <p:stCondLst>
                                            <p:cond delay="1642"/>
                                          </p:stCondLst>
                                        </p:cTn>
                                        <p:tgtEl>
                                          <p:spTgt spid="44"/>
                                        </p:tgtEl>
                                      </p:cBhvr>
                                      <p:to x="100000" y="90000"/>
                                    </p:animScale>
                                    <p:animScale>
                                      <p:cBhvr>
                                        <p:cTn id="18" dur="166" decel="50000">
                                          <p:stCondLst>
                                            <p:cond delay="1668"/>
                                          </p:stCondLst>
                                        </p:cTn>
                                        <p:tgtEl>
                                          <p:spTgt spid="44"/>
                                        </p:tgtEl>
                                      </p:cBhvr>
                                      <p:to x="100000" y="100000"/>
                                    </p:animScale>
                                    <p:animScale>
                                      <p:cBhvr>
                                        <p:cTn id="19" dur="26">
                                          <p:stCondLst>
                                            <p:cond delay="1808"/>
                                          </p:stCondLst>
                                        </p:cTn>
                                        <p:tgtEl>
                                          <p:spTgt spid="44"/>
                                        </p:tgtEl>
                                      </p:cBhvr>
                                      <p:to x="100000" y="95000"/>
                                    </p:animScale>
                                    <p:animScale>
                                      <p:cBhvr>
                                        <p:cTn id="20" dur="166" decel="50000">
                                          <p:stCondLst>
                                            <p:cond delay="1834"/>
                                          </p:stCondLst>
                                        </p:cTn>
                                        <p:tgtEl>
                                          <p:spTgt spid="4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80">
                                          <p:stCondLst>
                                            <p:cond delay="0"/>
                                          </p:stCondLst>
                                        </p:cTn>
                                        <p:tgtEl>
                                          <p:spTgt spid="41"/>
                                        </p:tgtEl>
                                      </p:cBhvr>
                                    </p:animEffect>
                                    <p:anim calcmode="lin" valueType="num">
                                      <p:cBhvr>
                                        <p:cTn id="24"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29" dur="26">
                                          <p:stCondLst>
                                            <p:cond delay="650"/>
                                          </p:stCondLst>
                                        </p:cTn>
                                        <p:tgtEl>
                                          <p:spTgt spid="41"/>
                                        </p:tgtEl>
                                      </p:cBhvr>
                                      <p:to x="100000" y="60000"/>
                                    </p:animScale>
                                    <p:animScale>
                                      <p:cBhvr>
                                        <p:cTn id="30" dur="166" decel="50000">
                                          <p:stCondLst>
                                            <p:cond delay="676"/>
                                          </p:stCondLst>
                                        </p:cTn>
                                        <p:tgtEl>
                                          <p:spTgt spid="41"/>
                                        </p:tgtEl>
                                      </p:cBhvr>
                                      <p:to x="100000" y="100000"/>
                                    </p:animScale>
                                    <p:animScale>
                                      <p:cBhvr>
                                        <p:cTn id="31" dur="26">
                                          <p:stCondLst>
                                            <p:cond delay="1312"/>
                                          </p:stCondLst>
                                        </p:cTn>
                                        <p:tgtEl>
                                          <p:spTgt spid="41"/>
                                        </p:tgtEl>
                                      </p:cBhvr>
                                      <p:to x="100000" y="80000"/>
                                    </p:animScale>
                                    <p:animScale>
                                      <p:cBhvr>
                                        <p:cTn id="32" dur="166" decel="50000">
                                          <p:stCondLst>
                                            <p:cond delay="1338"/>
                                          </p:stCondLst>
                                        </p:cTn>
                                        <p:tgtEl>
                                          <p:spTgt spid="41"/>
                                        </p:tgtEl>
                                      </p:cBhvr>
                                      <p:to x="100000" y="100000"/>
                                    </p:animScale>
                                    <p:animScale>
                                      <p:cBhvr>
                                        <p:cTn id="33" dur="26">
                                          <p:stCondLst>
                                            <p:cond delay="1642"/>
                                          </p:stCondLst>
                                        </p:cTn>
                                        <p:tgtEl>
                                          <p:spTgt spid="41"/>
                                        </p:tgtEl>
                                      </p:cBhvr>
                                      <p:to x="100000" y="90000"/>
                                    </p:animScale>
                                    <p:animScale>
                                      <p:cBhvr>
                                        <p:cTn id="34" dur="166" decel="50000">
                                          <p:stCondLst>
                                            <p:cond delay="1668"/>
                                          </p:stCondLst>
                                        </p:cTn>
                                        <p:tgtEl>
                                          <p:spTgt spid="41"/>
                                        </p:tgtEl>
                                      </p:cBhvr>
                                      <p:to x="100000" y="100000"/>
                                    </p:animScale>
                                    <p:animScale>
                                      <p:cBhvr>
                                        <p:cTn id="35" dur="26">
                                          <p:stCondLst>
                                            <p:cond delay="1808"/>
                                          </p:stCondLst>
                                        </p:cTn>
                                        <p:tgtEl>
                                          <p:spTgt spid="41"/>
                                        </p:tgtEl>
                                      </p:cBhvr>
                                      <p:to x="100000" y="95000"/>
                                    </p:animScale>
                                    <p:animScale>
                                      <p:cBhvr>
                                        <p:cTn id="36" dur="166" decel="50000">
                                          <p:stCondLst>
                                            <p:cond delay="1834"/>
                                          </p:stCondLst>
                                        </p:cTn>
                                        <p:tgtEl>
                                          <p:spTgt spid="4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419"/>
        <p:cNvGrpSpPr/>
        <p:nvPr/>
      </p:nvGrpSpPr>
      <p:grpSpPr>
        <a:xfrm>
          <a:off x="0" y="0"/>
          <a:ext cx="0" cy="0"/>
          <a:chOff x="0" y="0"/>
          <a:chExt cx="0" cy="0"/>
        </a:xfrm>
      </p:grpSpPr>
      <p:grpSp>
        <p:nvGrpSpPr>
          <p:cNvPr id="420" name="Google Shape;420;p25"/>
          <p:cNvGrpSpPr/>
          <p:nvPr/>
        </p:nvGrpSpPr>
        <p:grpSpPr>
          <a:xfrm>
            <a:off x="387343" y="265452"/>
            <a:ext cx="17544871" cy="9647599"/>
            <a:chOff x="0" y="-144661"/>
            <a:chExt cx="23393161" cy="12863465"/>
          </a:xfrm>
        </p:grpSpPr>
        <p:grpSp>
          <p:nvGrpSpPr>
            <p:cNvPr id="421" name="Google Shape;421;p25"/>
            <p:cNvGrpSpPr/>
            <p:nvPr/>
          </p:nvGrpSpPr>
          <p:grpSpPr>
            <a:xfrm>
              <a:off x="0" y="-144661"/>
              <a:ext cx="23393161" cy="12863465"/>
              <a:chOff x="0" y="-28575"/>
              <a:chExt cx="4620871" cy="2540931"/>
            </a:xfrm>
          </p:grpSpPr>
          <p:sp>
            <p:nvSpPr>
              <p:cNvPr id="422" name="Google Shape;422;p2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23" name="Google Shape;423;p2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4" name="Google Shape;424;p25"/>
            <p:cNvGrpSpPr/>
            <p:nvPr/>
          </p:nvGrpSpPr>
          <p:grpSpPr>
            <a:xfrm>
              <a:off x="85349" y="-62491"/>
              <a:ext cx="23222464" cy="12699125"/>
              <a:chOff x="0" y="-28575"/>
              <a:chExt cx="4587153" cy="2508469"/>
            </a:xfrm>
          </p:grpSpPr>
          <p:sp>
            <p:nvSpPr>
              <p:cNvPr id="425" name="Google Shape;425;p2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A5C680"/>
              </a:solidFill>
              <a:ln>
                <a:noFill/>
              </a:ln>
            </p:spPr>
          </p:sp>
          <p:sp>
            <p:nvSpPr>
              <p:cNvPr id="426" name="Google Shape;426;p2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427" name="Google Shape;427;p25"/>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428" name="Google Shape;428;p25"/>
          <p:cNvGrpSpPr/>
          <p:nvPr/>
        </p:nvGrpSpPr>
        <p:grpSpPr>
          <a:xfrm>
            <a:off x="976748" y="864003"/>
            <a:ext cx="16891461" cy="4065364"/>
            <a:chOff x="-3347493" y="-68504"/>
            <a:chExt cx="2700808" cy="1847935"/>
          </a:xfrm>
        </p:grpSpPr>
        <p:sp>
          <p:nvSpPr>
            <p:cNvPr id="429" name="Google Shape;429;p25"/>
            <p:cNvSpPr/>
            <p:nvPr/>
          </p:nvSpPr>
          <p:spPr>
            <a:xfrm>
              <a:off x="-3347493" y="-68504"/>
              <a:ext cx="2700808" cy="1847935"/>
            </a:xfrm>
            <a:custGeom>
              <a:avLst/>
              <a:gdLst/>
              <a:ahLst/>
              <a:cxnLst/>
              <a:rect l="l" t="t" r="r" b="b"/>
              <a:pathLst>
                <a:path w="1839690" h="1847935" extrusionOk="0">
                  <a:moveTo>
                    <a:pt x="919845" y="0"/>
                  </a:moveTo>
                  <a:cubicBezTo>
                    <a:pt x="1428526" y="2275"/>
                    <a:pt x="1839690" y="415282"/>
                    <a:pt x="1839690" y="923968"/>
                  </a:cubicBezTo>
                  <a:cubicBezTo>
                    <a:pt x="1839690" y="1432653"/>
                    <a:pt x="1428526" y="1845660"/>
                    <a:pt x="919845" y="1847935"/>
                  </a:cubicBezTo>
                  <a:cubicBezTo>
                    <a:pt x="411165" y="1845660"/>
                    <a:pt x="0" y="1432653"/>
                    <a:pt x="0" y="923968"/>
                  </a:cubicBezTo>
                  <a:cubicBezTo>
                    <a:pt x="0" y="415282"/>
                    <a:pt x="411165" y="2275"/>
                    <a:pt x="919845" y="0"/>
                  </a:cubicBezTo>
                  <a:close/>
                </a:path>
              </a:pathLst>
            </a:custGeom>
            <a:solidFill>
              <a:srgbClr val="F5C86B"/>
            </a:solidFill>
            <a:ln w="666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25"/>
            <p:cNvSpPr txBox="1"/>
            <p:nvPr/>
          </p:nvSpPr>
          <p:spPr>
            <a:xfrm>
              <a:off x="-3178189" y="587963"/>
              <a:ext cx="660400" cy="6889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35" name="Google Shape;435;p25"/>
          <p:cNvPicPr preferRelativeResize="0"/>
          <p:nvPr/>
        </p:nvPicPr>
        <p:blipFill rotWithShape="1">
          <a:blip r:embed="rId4">
            <a:alphaModFix/>
          </a:blip>
          <a:srcRect l="36075" t="20572" r="35656" b="20038"/>
          <a:stretch/>
        </p:blipFill>
        <p:spPr>
          <a:xfrm>
            <a:off x="7043411" y="4929366"/>
            <a:ext cx="4033637" cy="4767001"/>
          </a:xfrm>
          <a:prstGeom prst="rect">
            <a:avLst/>
          </a:prstGeom>
          <a:noFill/>
          <a:ln>
            <a:noFill/>
          </a:ln>
        </p:spPr>
      </p:pic>
      <p:sp>
        <p:nvSpPr>
          <p:cNvPr id="21" name="Google Shape;335;p21">
            <a:extLst>
              <a:ext uri="{FF2B5EF4-FFF2-40B4-BE49-F238E27FC236}">
                <a16:creationId xmlns:a16="http://schemas.microsoft.com/office/drawing/2014/main" id="{C5AA367F-71CB-4304-9414-D96C8BCE1EC4}"/>
              </a:ext>
            </a:extLst>
          </p:cNvPr>
          <p:cNvSpPr txBox="1"/>
          <p:nvPr/>
        </p:nvSpPr>
        <p:spPr>
          <a:xfrm>
            <a:off x="1930394" y="1758232"/>
            <a:ext cx="14902880" cy="1138453"/>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5400" b="1" dirty="0" smtClean="0">
                <a:solidFill>
                  <a:srgbClr val="FF0000"/>
                </a:solidFill>
                <a:latin typeface="+mj-lt"/>
                <a:sym typeface="Paytone One"/>
              </a:rPr>
              <a:t>2. CÔNG CỤ TÌM KIẾM TRÊN MÁY TÍNH</a:t>
            </a:r>
            <a:endParaRPr lang="vi-VN" sz="5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B9BE"/>
        </a:solidFill>
        <a:effectLst/>
      </p:bgPr>
    </p:bg>
    <p:spTree>
      <p:nvGrpSpPr>
        <p:cNvPr id="1" name="Shape 532"/>
        <p:cNvGrpSpPr/>
        <p:nvPr/>
      </p:nvGrpSpPr>
      <p:grpSpPr>
        <a:xfrm>
          <a:off x="0" y="0"/>
          <a:ext cx="0" cy="0"/>
          <a:chOff x="0" y="0"/>
          <a:chExt cx="0" cy="0"/>
        </a:xfrm>
      </p:grpSpPr>
      <p:pic>
        <p:nvPicPr>
          <p:cNvPr id="533" name="Google Shape;533;p29"/>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534" name="Google Shape;534;p29"/>
          <p:cNvGrpSpPr/>
          <p:nvPr/>
        </p:nvGrpSpPr>
        <p:grpSpPr>
          <a:xfrm>
            <a:off x="709389" y="442028"/>
            <a:ext cx="17578612" cy="9683764"/>
            <a:chOff x="0" y="-38100"/>
            <a:chExt cx="2345419" cy="2550456"/>
          </a:xfrm>
        </p:grpSpPr>
        <p:sp>
          <p:nvSpPr>
            <p:cNvPr id="535" name="Google Shape;535;p29"/>
            <p:cNvSpPr/>
            <p:nvPr/>
          </p:nvSpPr>
          <p:spPr>
            <a:xfrm>
              <a:off x="0" y="0"/>
              <a:ext cx="2345419" cy="2512356"/>
            </a:xfrm>
            <a:custGeom>
              <a:avLst/>
              <a:gdLst/>
              <a:ahLst/>
              <a:cxnLst/>
              <a:rect l="l" t="t" r="r" b="b"/>
              <a:pathLst>
                <a:path w="2345419" h="2512356" extrusionOk="0">
                  <a:moveTo>
                    <a:pt x="0" y="0"/>
                  </a:moveTo>
                  <a:lnTo>
                    <a:pt x="2345419" y="0"/>
                  </a:lnTo>
                  <a:lnTo>
                    <a:pt x="2345419" y="2512356"/>
                  </a:lnTo>
                  <a:lnTo>
                    <a:pt x="0" y="2512356"/>
                  </a:lnTo>
                  <a:close/>
                </a:path>
              </a:pathLst>
            </a:custGeom>
            <a:solidFill>
              <a:srgbClr val="000000"/>
            </a:solidFill>
            <a:ln>
              <a:noFill/>
            </a:ln>
          </p:spPr>
        </p:sp>
        <p:sp>
          <p:nvSpPr>
            <p:cNvPr id="536" name="Google Shape;536;p2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grpSp>
        <p:nvGrpSpPr>
          <p:cNvPr id="537" name="Google Shape;537;p29"/>
          <p:cNvGrpSpPr/>
          <p:nvPr/>
        </p:nvGrpSpPr>
        <p:grpSpPr>
          <a:xfrm>
            <a:off x="871903" y="463978"/>
            <a:ext cx="17222429" cy="9560509"/>
            <a:chOff x="0" y="-38100"/>
            <a:chExt cx="2307793" cy="2517994"/>
          </a:xfrm>
        </p:grpSpPr>
        <p:sp>
          <p:nvSpPr>
            <p:cNvPr id="538" name="Google Shape;538;p29"/>
            <p:cNvSpPr/>
            <p:nvPr/>
          </p:nvSpPr>
          <p:spPr>
            <a:xfrm>
              <a:off x="0" y="0"/>
              <a:ext cx="2307793" cy="2479894"/>
            </a:xfrm>
            <a:custGeom>
              <a:avLst/>
              <a:gdLst/>
              <a:ahLst/>
              <a:cxnLst/>
              <a:rect l="l" t="t" r="r" b="b"/>
              <a:pathLst>
                <a:path w="2307793" h="2479894" extrusionOk="0">
                  <a:moveTo>
                    <a:pt x="0" y="0"/>
                  </a:moveTo>
                  <a:lnTo>
                    <a:pt x="2307793" y="0"/>
                  </a:lnTo>
                  <a:lnTo>
                    <a:pt x="2307793" y="2479894"/>
                  </a:lnTo>
                  <a:lnTo>
                    <a:pt x="0" y="2479894"/>
                  </a:lnTo>
                  <a:close/>
                </a:path>
              </a:pathLst>
            </a:custGeom>
            <a:solidFill>
              <a:srgbClr val="F4542C"/>
            </a:solidFill>
            <a:ln>
              <a:noFill/>
            </a:ln>
          </p:spPr>
        </p:sp>
        <p:sp>
          <p:nvSpPr>
            <p:cNvPr id="539" name="Google Shape;539;p2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grpSp>
        <p:nvGrpSpPr>
          <p:cNvPr id="540" name="Google Shape;540;p29"/>
          <p:cNvGrpSpPr/>
          <p:nvPr/>
        </p:nvGrpSpPr>
        <p:grpSpPr>
          <a:xfrm>
            <a:off x="457200" y="23806"/>
            <a:ext cx="17401034" cy="9683764"/>
            <a:chOff x="0" y="-38100"/>
            <a:chExt cx="2381411" cy="2550456"/>
          </a:xfrm>
        </p:grpSpPr>
        <p:sp>
          <p:nvSpPr>
            <p:cNvPr id="541" name="Google Shape;541;p29"/>
            <p:cNvSpPr/>
            <p:nvPr/>
          </p:nvSpPr>
          <p:spPr>
            <a:xfrm>
              <a:off x="0" y="0"/>
              <a:ext cx="2381411" cy="2512356"/>
            </a:xfrm>
            <a:custGeom>
              <a:avLst/>
              <a:gdLst/>
              <a:ahLst/>
              <a:cxnLst/>
              <a:rect l="l" t="t" r="r" b="b"/>
              <a:pathLst>
                <a:path w="2381411" h="2512356" extrusionOk="0">
                  <a:moveTo>
                    <a:pt x="0" y="0"/>
                  </a:moveTo>
                  <a:lnTo>
                    <a:pt x="2381411" y="0"/>
                  </a:lnTo>
                  <a:lnTo>
                    <a:pt x="2381411" y="2512356"/>
                  </a:lnTo>
                  <a:lnTo>
                    <a:pt x="0" y="2512356"/>
                  </a:lnTo>
                  <a:close/>
                </a:path>
              </a:pathLst>
            </a:custGeom>
            <a:solidFill>
              <a:srgbClr val="000000"/>
            </a:solidFill>
            <a:ln>
              <a:noFill/>
            </a:ln>
          </p:spPr>
        </p:sp>
        <p:sp>
          <p:nvSpPr>
            <p:cNvPr id="542" name="Google Shape;542;p2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grpSp>
        <p:nvGrpSpPr>
          <p:cNvPr id="543" name="Google Shape;543;p29"/>
          <p:cNvGrpSpPr/>
          <p:nvPr/>
        </p:nvGrpSpPr>
        <p:grpSpPr>
          <a:xfrm>
            <a:off x="-855076" y="120275"/>
            <a:ext cx="18949408" cy="9446637"/>
            <a:chOff x="-71730" y="1070"/>
            <a:chExt cx="2582744" cy="2488003"/>
          </a:xfrm>
        </p:grpSpPr>
        <p:sp>
          <p:nvSpPr>
            <p:cNvPr id="544" name="Google Shape;544;p29"/>
            <p:cNvSpPr/>
            <p:nvPr/>
          </p:nvSpPr>
          <p:spPr>
            <a:xfrm>
              <a:off x="164513" y="9179"/>
              <a:ext cx="2346501" cy="2479894"/>
            </a:xfrm>
            <a:custGeom>
              <a:avLst/>
              <a:gdLst/>
              <a:ahLst/>
              <a:cxnLst/>
              <a:rect l="l" t="t" r="r" b="b"/>
              <a:pathLst>
                <a:path w="2346501" h="2479894" extrusionOk="0">
                  <a:moveTo>
                    <a:pt x="0" y="0"/>
                  </a:moveTo>
                  <a:lnTo>
                    <a:pt x="2346501" y="0"/>
                  </a:lnTo>
                  <a:lnTo>
                    <a:pt x="2346501" y="2479894"/>
                  </a:lnTo>
                  <a:lnTo>
                    <a:pt x="0" y="2479894"/>
                  </a:lnTo>
                  <a:close/>
                </a:path>
              </a:pathLst>
            </a:custGeom>
            <a:solidFill>
              <a:srgbClr val="F5F5F5"/>
            </a:solidFill>
            <a:ln>
              <a:noFill/>
            </a:ln>
          </p:spPr>
          <p:txBody>
            <a:bodyPr/>
            <a:lstStyle/>
            <a:p>
              <a:endParaRPr lang="en-US" sz="1800" dirty="0"/>
            </a:p>
          </p:txBody>
        </p:sp>
        <p:sp>
          <p:nvSpPr>
            <p:cNvPr id="545" name="Google Shape;545;p29"/>
            <p:cNvSpPr txBox="1"/>
            <p:nvPr/>
          </p:nvSpPr>
          <p:spPr>
            <a:xfrm>
              <a:off x="-71730" y="1070"/>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2400" b="0" i="0" u="none" strike="noStrike" cap="none" dirty="0">
                <a:solidFill>
                  <a:schemeClr val="dk1"/>
                </a:solidFill>
                <a:latin typeface="Calibri"/>
                <a:ea typeface="Calibri"/>
                <a:cs typeface="Calibri"/>
                <a:sym typeface="Calibri"/>
              </a:endParaRPr>
            </a:p>
          </p:txBody>
        </p:sp>
      </p:grpSp>
      <p:sp>
        <p:nvSpPr>
          <p:cNvPr id="549" name="Google Shape;549;p29"/>
          <p:cNvSpPr txBox="1"/>
          <p:nvPr/>
        </p:nvSpPr>
        <p:spPr>
          <a:xfrm>
            <a:off x="3179632" y="404285"/>
            <a:ext cx="14090059" cy="2038763"/>
          </a:xfrm>
          <a:prstGeom prst="rect">
            <a:avLst/>
          </a:prstGeom>
          <a:solidFill>
            <a:schemeClr val="accent6">
              <a:lumMod val="20000"/>
              <a:lumOff val="80000"/>
            </a:schemeClr>
          </a:solidFill>
          <a:ln>
            <a:noFill/>
          </a:ln>
        </p:spPr>
        <p:txBody>
          <a:bodyPr spcFirstLastPara="1" wrap="square" lIns="0" tIns="0" rIns="0" bIns="0" anchor="t" anchorCtr="0">
            <a:spAutoFit/>
          </a:bodyPr>
          <a:lstStyle/>
          <a:p>
            <a:pPr marL="0" marR="0" lvl="1" indent="0" algn="just" rtl="0">
              <a:lnSpc>
                <a:spcPct val="184000"/>
              </a:lnSpc>
              <a:spcBef>
                <a:spcPts val="0"/>
              </a:spcBef>
              <a:spcAft>
                <a:spcPts val="0"/>
              </a:spcAft>
              <a:buNone/>
            </a:pPr>
            <a:r>
              <a:rPr lang="vi-VN" sz="3600" dirty="0" err="1">
                <a:solidFill>
                  <a:srgbClr val="0000CC"/>
                </a:solidFill>
                <a:latin typeface="+mj-lt"/>
              </a:rPr>
              <a:t>Ngoài</a:t>
            </a:r>
            <a:r>
              <a:rPr lang="vi-VN" sz="3600" dirty="0">
                <a:solidFill>
                  <a:srgbClr val="0000CC"/>
                </a:solidFill>
                <a:latin typeface="+mj-lt"/>
              </a:rPr>
              <a:t> </a:t>
            </a:r>
            <a:r>
              <a:rPr lang="vi-VN" sz="3600" dirty="0" err="1">
                <a:solidFill>
                  <a:srgbClr val="0000CC"/>
                </a:solidFill>
                <a:latin typeface="+mj-lt"/>
              </a:rPr>
              <a:t>việc</a:t>
            </a:r>
            <a:r>
              <a:rPr lang="vi-VN" sz="3600" dirty="0">
                <a:solidFill>
                  <a:srgbClr val="0000CC"/>
                </a:solidFill>
                <a:latin typeface="+mj-lt"/>
              </a:rPr>
              <a:t> </a:t>
            </a:r>
            <a:r>
              <a:rPr lang="vi-VN" sz="3600" dirty="0" err="1">
                <a:solidFill>
                  <a:srgbClr val="0000CC"/>
                </a:solidFill>
                <a:latin typeface="+mj-lt"/>
              </a:rPr>
              <a:t>tìm</a:t>
            </a:r>
            <a:r>
              <a:rPr lang="vi-VN" sz="3600" dirty="0">
                <a:solidFill>
                  <a:srgbClr val="0000CC"/>
                </a:solidFill>
                <a:latin typeface="+mj-lt"/>
              </a:rPr>
              <a:t> </a:t>
            </a:r>
            <a:r>
              <a:rPr lang="vi-VN" sz="3600" dirty="0" err="1">
                <a:solidFill>
                  <a:srgbClr val="0000CC"/>
                </a:solidFill>
                <a:latin typeface="+mj-lt"/>
              </a:rPr>
              <a:t>kiếm</a:t>
            </a:r>
            <a:r>
              <a:rPr lang="vi-VN" sz="3600" dirty="0">
                <a:solidFill>
                  <a:srgbClr val="0000CC"/>
                </a:solidFill>
                <a:latin typeface="+mj-lt"/>
              </a:rPr>
              <a:t> thư </a:t>
            </a:r>
            <a:r>
              <a:rPr lang="vi-VN" sz="3600" dirty="0" err="1">
                <a:solidFill>
                  <a:srgbClr val="0000CC"/>
                </a:solidFill>
                <a:latin typeface="+mj-lt"/>
              </a:rPr>
              <a:t>mục</a:t>
            </a:r>
            <a:r>
              <a:rPr lang="vi-VN" sz="3600" dirty="0">
                <a:solidFill>
                  <a:srgbClr val="0000CC"/>
                </a:solidFill>
                <a:latin typeface="+mj-lt"/>
              </a:rPr>
              <a:t> </a:t>
            </a:r>
            <a:r>
              <a:rPr lang="vi-VN" sz="3600" dirty="0" err="1">
                <a:solidFill>
                  <a:srgbClr val="0000CC"/>
                </a:solidFill>
                <a:latin typeface="+mj-lt"/>
              </a:rPr>
              <a:t>và</a:t>
            </a:r>
            <a:r>
              <a:rPr lang="vi-VN" sz="3600" dirty="0">
                <a:solidFill>
                  <a:srgbClr val="0000CC"/>
                </a:solidFill>
                <a:latin typeface="+mj-lt"/>
              </a:rPr>
              <a:t> </a:t>
            </a:r>
            <a:r>
              <a:rPr lang="vi-VN" sz="3600" dirty="0" err="1">
                <a:solidFill>
                  <a:srgbClr val="0000CC"/>
                </a:solidFill>
                <a:latin typeface="+mj-lt"/>
              </a:rPr>
              <a:t>tệp</a:t>
            </a:r>
            <a:r>
              <a:rPr lang="vi-VN" sz="3600" dirty="0">
                <a:solidFill>
                  <a:srgbClr val="0000CC"/>
                </a:solidFill>
                <a:latin typeface="+mj-lt"/>
              </a:rPr>
              <a:t> </a:t>
            </a:r>
            <a:r>
              <a:rPr lang="vi-VN" sz="3600" dirty="0" err="1">
                <a:solidFill>
                  <a:srgbClr val="0000CC"/>
                </a:solidFill>
                <a:latin typeface="+mj-lt"/>
              </a:rPr>
              <a:t>dựa</a:t>
            </a:r>
            <a:r>
              <a:rPr lang="vi-VN" sz="3600" dirty="0">
                <a:solidFill>
                  <a:srgbClr val="0000CC"/>
                </a:solidFill>
                <a:latin typeface="+mj-lt"/>
              </a:rPr>
              <a:t> </a:t>
            </a:r>
            <a:r>
              <a:rPr lang="vi-VN" sz="3600" dirty="0" err="1">
                <a:solidFill>
                  <a:srgbClr val="0000CC"/>
                </a:solidFill>
                <a:latin typeface="+mj-lt"/>
              </a:rPr>
              <a:t>vào</a:t>
            </a:r>
            <a:r>
              <a:rPr lang="vi-VN" sz="3600" dirty="0">
                <a:solidFill>
                  <a:srgbClr val="0000CC"/>
                </a:solidFill>
                <a:latin typeface="+mj-lt"/>
              </a:rPr>
              <a:t> </a:t>
            </a:r>
            <a:r>
              <a:rPr lang="vi-VN" sz="3600" dirty="0" err="1">
                <a:solidFill>
                  <a:srgbClr val="0000CC"/>
                </a:solidFill>
                <a:latin typeface="+mj-lt"/>
              </a:rPr>
              <a:t>cách</a:t>
            </a:r>
            <a:r>
              <a:rPr lang="vi-VN" sz="3600" dirty="0">
                <a:solidFill>
                  <a:srgbClr val="0000CC"/>
                </a:solidFill>
                <a:latin typeface="+mj-lt"/>
              </a:rPr>
              <a:t> </a:t>
            </a:r>
            <a:r>
              <a:rPr lang="vi-VN" sz="3600" dirty="0" err="1">
                <a:solidFill>
                  <a:srgbClr val="0000CC"/>
                </a:solidFill>
                <a:latin typeface="+mj-lt"/>
              </a:rPr>
              <a:t>sắp</a:t>
            </a:r>
            <a:r>
              <a:rPr lang="vi-VN" sz="3600" dirty="0">
                <a:solidFill>
                  <a:srgbClr val="0000CC"/>
                </a:solidFill>
                <a:latin typeface="+mj-lt"/>
              </a:rPr>
              <a:t> </a:t>
            </a:r>
            <a:r>
              <a:rPr lang="vi-VN" sz="3600" dirty="0" err="1">
                <a:solidFill>
                  <a:srgbClr val="0000CC"/>
                </a:solidFill>
                <a:latin typeface="+mj-lt"/>
              </a:rPr>
              <a:t>xếp</a:t>
            </a:r>
            <a:r>
              <a:rPr lang="vi-VN" sz="3600" dirty="0">
                <a:solidFill>
                  <a:srgbClr val="0000CC"/>
                </a:solidFill>
                <a:latin typeface="+mj-lt"/>
              </a:rPr>
              <a:t>, em </a:t>
            </a:r>
            <a:r>
              <a:rPr lang="vi-VN" sz="3600" dirty="0" err="1">
                <a:solidFill>
                  <a:srgbClr val="0000CC"/>
                </a:solidFill>
                <a:latin typeface="+mj-lt"/>
              </a:rPr>
              <a:t>còn</a:t>
            </a:r>
            <a:r>
              <a:rPr lang="vi-VN" sz="3600" dirty="0">
                <a:solidFill>
                  <a:srgbClr val="0000CC"/>
                </a:solidFill>
                <a:latin typeface="+mj-lt"/>
              </a:rPr>
              <a:t> </a:t>
            </a:r>
            <a:r>
              <a:rPr lang="vi-VN" sz="3600" dirty="0" err="1">
                <a:solidFill>
                  <a:srgbClr val="0000CC"/>
                </a:solidFill>
                <a:latin typeface="+mj-lt"/>
              </a:rPr>
              <a:t>có</a:t>
            </a:r>
            <a:r>
              <a:rPr lang="vi-VN" sz="3600" dirty="0">
                <a:solidFill>
                  <a:srgbClr val="0000CC"/>
                </a:solidFill>
                <a:latin typeface="+mj-lt"/>
              </a:rPr>
              <a:t> </a:t>
            </a:r>
            <a:r>
              <a:rPr lang="vi-VN" sz="3600" dirty="0" err="1">
                <a:solidFill>
                  <a:srgbClr val="0000CC"/>
                </a:solidFill>
                <a:latin typeface="+mj-lt"/>
              </a:rPr>
              <a:t>thể</a:t>
            </a:r>
            <a:r>
              <a:rPr lang="vi-VN" sz="3600" dirty="0">
                <a:solidFill>
                  <a:srgbClr val="0000CC"/>
                </a:solidFill>
                <a:latin typeface="+mj-lt"/>
              </a:rPr>
              <a:t> </a:t>
            </a:r>
            <a:r>
              <a:rPr lang="vi-VN" sz="3600" dirty="0" err="1">
                <a:solidFill>
                  <a:srgbClr val="0000CC"/>
                </a:solidFill>
                <a:latin typeface="+mj-lt"/>
              </a:rPr>
              <a:t>sử</a:t>
            </a:r>
            <a:r>
              <a:rPr lang="vi-VN" sz="3600" dirty="0">
                <a:solidFill>
                  <a:srgbClr val="0000CC"/>
                </a:solidFill>
                <a:latin typeface="+mj-lt"/>
              </a:rPr>
              <a:t> </a:t>
            </a:r>
            <a:r>
              <a:rPr lang="vi-VN" sz="3600" dirty="0" err="1">
                <a:solidFill>
                  <a:srgbClr val="0000CC"/>
                </a:solidFill>
                <a:latin typeface="+mj-lt"/>
              </a:rPr>
              <a:t>dụng</a:t>
            </a:r>
            <a:r>
              <a:rPr lang="vi-VN" sz="3600" dirty="0">
                <a:solidFill>
                  <a:srgbClr val="0000CC"/>
                </a:solidFill>
                <a:latin typeface="+mj-lt"/>
              </a:rPr>
              <a:t> công </a:t>
            </a:r>
            <a:r>
              <a:rPr lang="vi-VN" sz="3600" dirty="0" err="1">
                <a:solidFill>
                  <a:srgbClr val="0000CC"/>
                </a:solidFill>
                <a:latin typeface="+mj-lt"/>
              </a:rPr>
              <a:t>cụ</a:t>
            </a:r>
            <a:r>
              <a:rPr lang="vi-VN" sz="3600" dirty="0">
                <a:solidFill>
                  <a:srgbClr val="0000CC"/>
                </a:solidFill>
                <a:latin typeface="+mj-lt"/>
              </a:rPr>
              <a:t> </a:t>
            </a:r>
            <a:r>
              <a:rPr lang="vi-VN" sz="3600" dirty="0" err="1">
                <a:solidFill>
                  <a:srgbClr val="0000CC"/>
                </a:solidFill>
                <a:latin typeface="+mj-lt"/>
              </a:rPr>
              <a:t>tìm</a:t>
            </a:r>
            <a:r>
              <a:rPr lang="vi-VN" sz="3600" dirty="0">
                <a:solidFill>
                  <a:srgbClr val="0000CC"/>
                </a:solidFill>
                <a:latin typeface="+mj-lt"/>
              </a:rPr>
              <a:t> </a:t>
            </a:r>
            <a:r>
              <a:rPr lang="vi-VN" sz="3600" dirty="0" err="1">
                <a:solidFill>
                  <a:srgbClr val="0000CC"/>
                </a:solidFill>
                <a:latin typeface="+mj-lt"/>
              </a:rPr>
              <a:t>kiếm</a:t>
            </a:r>
            <a:r>
              <a:rPr lang="vi-VN" sz="3600" dirty="0">
                <a:solidFill>
                  <a:srgbClr val="0000CC"/>
                </a:solidFill>
                <a:latin typeface="+mj-lt"/>
              </a:rPr>
              <a:t> </a:t>
            </a:r>
            <a:r>
              <a:rPr lang="vi-VN" sz="3600" dirty="0" err="1">
                <a:solidFill>
                  <a:srgbClr val="0000CC"/>
                </a:solidFill>
                <a:latin typeface="+mj-lt"/>
              </a:rPr>
              <a:t>có</a:t>
            </a:r>
            <a:r>
              <a:rPr lang="vi-VN" sz="3600" dirty="0">
                <a:solidFill>
                  <a:srgbClr val="0000CC"/>
                </a:solidFill>
                <a:latin typeface="+mj-lt"/>
              </a:rPr>
              <a:t> </a:t>
            </a:r>
            <a:r>
              <a:rPr lang="vi-VN" sz="3600" dirty="0" err="1">
                <a:solidFill>
                  <a:srgbClr val="0000CC"/>
                </a:solidFill>
                <a:latin typeface="+mj-lt"/>
              </a:rPr>
              <a:t>sẵn</a:t>
            </a:r>
            <a:r>
              <a:rPr lang="vi-VN" sz="3600" dirty="0">
                <a:solidFill>
                  <a:srgbClr val="0000CC"/>
                </a:solidFill>
                <a:latin typeface="+mj-lt"/>
              </a:rPr>
              <a:t> trên </a:t>
            </a:r>
            <a:r>
              <a:rPr lang="vi-VN" sz="3600" dirty="0" err="1">
                <a:solidFill>
                  <a:srgbClr val="0000CC"/>
                </a:solidFill>
                <a:latin typeface="+mj-lt"/>
              </a:rPr>
              <a:t>máy</a:t>
            </a:r>
            <a:r>
              <a:rPr lang="vi-VN" sz="3600" dirty="0">
                <a:solidFill>
                  <a:srgbClr val="0000CC"/>
                </a:solidFill>
                <a:latin typeface="+mj-lt"/>
              </a:rPr>
              <a:t> </a:t>
            </a:r>
            <a:r>
              <a:rPr lang="vi-VN" sz="3600" dirty="0" err="1">
                <a:solidFill>
                  <a:srgbClr val="0000CC"/>
                </a:solidFill>
                <a:latin typeface="+mj-lt"/>
              </a:rPr>
              <a:t>tính</a:t>
            </a:r>
            <a:r>
              <a:rPr lang="vi-VN" sz="3600" dirty="0">
                <a:solidFill>
                  <a:srgbClr val="0000CC"/>
                </a:solidFill>
                <a:latin typeface="+mj-lt"/>
              </a:rPr>
              <a:t>.</a:t>
            </a:r>
          </a:p>
        </p:txBody>
      </p:sp>
      <p:pic>
        <p:nvPicPr>
          <p:cNvPr id="20" name="Picture 19">
            <a:extLst>
              <a:ext uri="{FF2B5EF4-FFF2-40B4-BE49-F238E27FC236}">
                <a16:creationId xmlns:a16="http://schemas.microsoft.com/office/drawing/2014/main" id="{DA7AA35E-8BCE-41E2-B39B-31FA6B6A3E7D}"/>
              </a:ext>
            </a:extLst>
          </p:cNvPr>
          <p:cNvPicPr/>
          <p:nvPr/>
        </p:nvPicPr>
        <p:blipFill>
          <a:blip r:embed="rId4"/>
          <a:stretch>
            <a:fillRect/>
          </a:stretch>
        </p:blipFill>
        <p:spPr>
          <a:xfrm>
            <a:off x="1480539" y="404285"/>
            <a:ext cx="1177298" cy="792986"/>
          </a:xfrm>
          <a:prstGeom prst="rect">
            <a:avLst/>
          </a:prstGeom>
        </p:spPr>
      </p:pic>
      <p:sp>
        <p:nvSpPr>
          <p:cNvPr id="23" name="Google Shape;338;p21">
            <a:extLst>
              <a:ext uri="{FF2B5EF4-FFF2-40B4-BE49-F238E27FC236}">
                <a16:creationId xmlns:a16="http://schemas.microsoft.com/office/drawing/2014/main" id="{8853F8B3-E1F0-4C5B-82B6-BD12EFC16293}"/>
              </a:ext>
            </a:extLst>
          </p:cNvPr>
          <p:cNvSpPr txBox="1"/>
          <p:nvPr/>
        </p:nvSpPr>
        <p:spPr>
          <a:xfrm>
            <a:off x="4109407" y="7051535"/>
            <a:ext cx="7643483" cy="659861"/>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200" i="1" dirty="0" err="1">
                <a:solidFill>
                  <a:srgbClr val="FF0000"/>
                </a:solidFill>
                <a:latin typeface="+mj-lt"/>
              </a:rPr>
              <a:t>Hình</a:t>
            </a:r>
            <a:r>
              <a:rPr lang="vi-VN" sz="3200" i="1" dirty="0">
                <a:solidFill>
                  <a:srgbClr val="FF0000"/>
                </a:solidFill>
                <a:latin typeface="+mj-lt"/>
              </a:rPr>
              <a:t> 20. Công </a:t>
            </a:r>
            <a:r>
              <a:rPr lang="vi-VN" sz="3200" i="1" dirty="0" err="1">
                <a:solidFill>
                  <a:srgbClr val="FF0000"/>
                </a:solidFill>
                <a:latin typeface="+mj-lt"/>
              </a:rPr>
              <a:t>cụ</a:t>
            </a:r>
            <a:r>
              <a:rPr lang="vi-VN" sz="3200" i="1" dirty="0">
                <a:solidFill>
                  <a:srgbClr val="FF0000"/>
                </a:solidFill>
                <a:latin typeface="+mj-lt"/>
              </a:rPr>
              <a:t> </a:t>
            </a:r>
            <a:r>
              <a:rPr lang="vi-VN" sz="3200" i="1" dirty="0" err="1">
                <a:solidFill>
                  <a:srgbClr val="FF0000"/>
                </a:solidFill>
                <a:latin typeface="+mj-lt"/>
              </a:rPr>
              <a:t>tìm</a:t>
            </a:r>
            <a:r>
              <a:rPr lang="vi-VN" sz="3200" i="1" dirty="0">
                <a:solidFill>
                  <a:srgbClr val="FF0000"/>
                </a:solidFill>
                <a:latin typeface="+mj-lt"/>
              </a:rPr>
              <a:t> </a:t>
            </a:r>
            <a:r>
              <a:rPr lang="vi-VN" sz="3200" i="1" dirty="0" err="1">
                <a:solidFill>
                  <a:srgbClr val="FF0000"/>
                </a:solidFill>
                <a:latin typeface="+mj-lt"/>
              </a:rPr>
              <a:t>kiếm</a:t>
            </a:r>
            <a:r>
              <a:rPr lang="vi-VN" sz="3200" i="1" dirty="0">
                <a:solidFill>
                  <a:srgbClr val="FF0000"/>
                </a:solidFill>
                <a:latin typeface="+mj-lt"/>
              </a:rPr>
              <a:t> trên </a:t>
            </a:r>
            <a:r>
              <a:rPr lang="vi-VN" sz="3200" i="1" dirty="0" err="1">
                <a:solidFill>
                  <a:srgbClr val="FF0000"/>
                </a:solidFill>
                <a:latin typeface="+mj-lt"/>
              </a:rPr>
              <a:t>máy</a:t>
            </a:r>
            <a:r>
              <a:rPr lang="vi-VN" sz="3200" i="1" dirty="0">
                <a:solidFill>
                  <a:srgbClr val="FF0000"/>
                </a:solidFill>
                <a:latin typeface="+mj-lt"/>
              </a:rPr>
              <a:t> </a:t>
            </a:r>
            <a:r>
              <a:rPr lang="vi-VN" sz="3200" i="1" dirty="0" err="1">
                <a:solidFill>
                  <a:srgbClr val="FF0000"/>
                </a:solidFill>
                <a:latin typeface="+mj-lt"/>
              </a:rPr>
              <a:t>tính</a:t>
            </a:r>
            <a:endParaRPr sz="3200" i="1" dirty="0">
              <a:solidFill>
                <a:srgbClr val="FF0000"/>
              </a:solidFill>
              <a:latin typeface="+mj-lt"/>
            </a:endParaRPr>
          </a:p>
        </p:txBody>
      </p:sp>
      <p:pic>
        <p:nvPicPr>
          <p:cNvPr id="3" name="Picture 2">
            <a:extLst>
              <a:ext uri="{FF2B5EF4-FFF2-40B4-BE49-F238E27FC236}">
                <a16:creationId xmlns:a16="http://schemas.microsoft.com/office/drawing/2014/main" id="{618AD8F4-C202-4619-BB36-2E7883BEB830}"/>
              </a:ext>
            </a:extLst>
          </p:cNvPr>
          <p:cNvPicPr>
            <a:picLocks noChangeAspect="1"/>
          </p:cNvPicPr>
          <p:nvPr/>
        </p:nvPicPr>
        <p:blipFill>
          <a:blip r:embed="rId5"/>
          <a:stretch>
            <a:fillRect/>
          </a:stretch>
        </p:blipFill>
        <p:spPr>
          <a:xfrm>
            <a:off x="1818020" y="3863044"/>
            <a:ext cx="12666907" cy="3131641"/>
          </a:xfrm>
          <a:prstGeom prst="rect">
            <a:avLst/>
          </a:prstGeom>
        </p:spPr>
      </p:pic>
      <p:sp>
        <p:nvSpPr>
          <p:cNvPr id="24" name="Google Shape;549;p29">
            <a:extLst>
              <a:ext uri="{FF2B5EF4-FFF2-40B4-BE49-F238E27FC236}">
                <a16:creationId xmlns:a16="http://schemas.microsoft.com/office/drawing/2014/main" id="{252AB577-8F16-40E6-B35D-54CE89E1540F}"/>
              </a:ext>
            </a:extLst>
          </p:cNvPr>
          <p:cNvSpPr txBox="1"/>
          <p:nvPr/>
        </p:nvSpPr>
        <p:spPr>
          <a:xfrm>
            <a:off x="2012495" y="2472693"/>
            <a:ext cx="15257196" cy="984885"/>
          </a:xfrm>
          <a:prstGeom prst="rect">
            <a:avLst/>
          </a:prstGeom>
          <a:noFill/>
          <a:ln>
            <a:noFill/>
          </a:ln>
        </p:spPr>
        <p:txBody>
          <a:bodyPr spcFirstLastPara="1" wrap="square" lIns="0" tIns="0" rIns="0" bIns="0" anchor="t" anchorCtr="0">
            <a:spAutoFit/>
          </a:bodyPr>
          <a:lstStyle/>
          <a:p>
            <a:pPr marL="0" marR="0" lvl="1" indent="0" algn="just" rtl="0">
              <a:spcBef>
                <a:spcPts val="0"/>
              </a:spcBef>
              <a:spcAft>
                <a:spcPts val="0"/>
              </a:spcAft>
              <a:buNone/>
            </a:pPr>
            <a:r>
              <a:rPr lang="vi-VN" sz="3200" dirty="0">
                <a:latin typeface="+mj-lt"/>
              </a:rPr>
              <a:t>Khi </a:t>
            </a:r>
            <a:r>
              <a:rPr lang="vi-VN" sz="3200" dirty="0" err="1">
                <a:latin typeface="+mj-lt"/>
              </a:rPr>
              <a:t>mở</a:t>
            </a:r>
            <a:r>
              <a:rPr lang="vi-VN" sz="3200" dirty="0">
                <a:latin typeface="+mj-lt"/>
              </a:rPr>
              <a:t> </a:t>
            </a:r>
            <a:r>
              <a:rPr lang="vi-VN" sz="3200" dirty="0" err="1">
                <a:latin typeface="+mj-lt"/>
              </a:rPr>
              <a:t>cửa</a:t>
            </a:r>
            <a:r>
              <a:rPr lang="vi-VN" sz="3200" dirty="0">
                <a:latin typeface="+mj-lt"/>
              </a:rPr>
              <a:t> </a:t>
            </a:r>
            <a:r>
              <a:rPr lang="vi-VN" sz="3200" dirty="0" err="1">
                <a:latin typeface="+mj-lt"/>
              </a:rPr>
              <a:t>sổ</a:t>
            </a:r>
            <a:r>
              <a:rPr lang="vi-VN" sz="3200" dirty="0">
                <a:latin typeface="+mj-lt"/>
              </a:rPr>
              <a:t> </a:t>
            </a:r>
            <a:r>
              <a:rPr lang="vi-VN" sz="3200" dirty="0" err="1">
                <a:solidFill>
                  <a:srgbClr val="00B050"/>
                </a:solidFill>
                <a:latin typeface="+mj-lt"/>
              </a:rPr>
              <a:t>This</a:t>
            </a:r>
            <a:r>
              <a:rPr lang="vi-VN" sz="3200" dirty="0">
                <a:solidFill>
                  <a:srgbClr val="00B050"/>
                </a:solidFill>
                <a:latin typeface="+mj-lt"/>
              </a:rPr>
              <a:t> PC </a:t>
            </a:r>
            <a:r>
              <a:rPr lang="vi-VN" sz="3200" dirty="0">
                <a:latin typeface="+mj-lt"/>
              </a:rPr>
              <a:t>(</a:t>
            </a:r>
            <a:r>
              <a:rPr lang="vi-VN" sz="3200" dirty="0" err="1">
                <a:latin typeface="+mj-lt"/>
              </a:rPr>
              <a:t>Hình</a:t>
            </a:r>
            <a:r>
              <a:rPr lang="vi-VN" sz="3200" dirty="0">
                <a:latin typeface="+mj-lt"/>
              </a:rPr>
              <a:t> 20), em </a:t>
            </a:r>
            <a:r>
              <a:rPr lang="vi-VN" sz="3200" dirty="0" err="1">
                <a:latin typeface="+mj-lt"/>
              </a:rPr>
              <a:t>sẽ</a:t>
            </a:r>
            <a:r>
              <a:rPr lang="vi-VN" sz="3200" dirty="0">
                <a:latin typeface="+mj-lt"/>
              </a:rPr>
              <a:t> </a:t>
            </a:r>
            <a:r>
              <a:rPr lang="vi-VN" sz="3200" dirty="0" err="1">
                <a:latin typeface="+mj-lt"/>
              </a:rPr>
              <a:t>nhìn</a:t>
            </a:r>
            <a:r>
              <a:rPr lang="vi-VN" sz="3200" dirty="0">
                <a:latin typeface="+mj-lt"/>
              </a:rPr>
              <a:t> </a:t>
            </a:r>
            <a:r>
              <a:rPr lang="vi-VN" sz="3200" dirty="0" err="1">
                <a:latin typeface="+mj-lt"/>
              </a:rPr>
              <a:t>thấy</a:t>
            </a:r>
            <a:r>
              <a:rPr lang="vi-VN" sz="3200" dirty="0">
                <a:latin typeface="+mj-lt"/>
              </a:rPr>
              <a:t> công </a:t>
            </a:r>
            <a:r>
              <a:rPr lang="vi-VN" sz="3200" dirty="0" err="1">
                <a:latin typeface="+mj-lt"/>
              </a:rPr>
              <a:t>cụ</a:t>
            </a:r>
            <a:r>
              <a:rPr lang="vi-VN" sz="3200" dirty="0">
                <a:latin typeface="+mj-lt"/>
              </a:rPr>
              <a:t> </a:t>
            </a:r>
            <a:r>
              <a:rPr lang="vi-VN" sz="3200" dirty="0" err="1">
                <a:latin typeface="+mj-lt"/>
              </a:rPr>
              <a:t>tìm</a:t>
            </a:r>
            <a:r>
              <a:rPr lang="vi-VN" sz="3200" dirty="0">
                <a:latin typeface="+mj-lt"/>
              </a:rPr>
              <a:t> </a:t>
            </a:r>
            <a:r>
              <a:rPr lang="vi-VN" sz="3200" dirty="0" err="1">
                <a:latin typeface="+mj-lt"/>
              </a:rPr>
              <a:t>kiếm</a:t>
            </a:r>
            <a:r>
              <a:rPr lang="vi-VN" sz="3200" dirty="0">
                <a:latin typeface="+mj-lt"/>
              </a:rPr>
              <a:t> </a:t>
            </a:r>
            <a:r>
              <a:rPr lang="vi-VN" sz="3200" dirty="0" err="1">
                <a:latin typeface="+mj-lt"/>
              </a:rPr>
              <a:t>nằm</a:t>
            </a:r>
            <a:r>
              <a:rPr lang="vi-VN" sz="3200" dirty="0">
                <a:latin typeface="+mj-lt"/>
              </a:rPr>
              <a:t> ở </a:t>
            </a:r>
            <a:r>
              <a:rPr lang="vi-VN" sz="3200" dirty="0" err="1">
                <a:latin typeface="+mj-lt"/>
              </a:rPr>
              <a:t>góc</a:t>
            </a:r>
            <a:r>
              <a:rPr lang="vi-VN" sz="3200" dirty="0">
                <a:latin typeface="+mj-lt"/>
              </a:rPr>
              <a:t> trên, bên </a:t>
            </a:r>
            <a:r>
              <a:rPr lang="vi-VN" sz="3200" dirty="0" err="1">
                <a:latin typeface="+mj-lt"/>
              </a:rPr>
              <a:t>phải</a:t>
            </a:r>
            <a:r>
              <a:rPr lang="vi-VN" sz="3200" dirty="0">
                <a:latin typeface="+mj-lt"/>
              </a:rPr>
              <a:t> </a:t>
            </a:r>
            <a:r>
              <a:rPr lang="vi-VN" sz="3200" dirty="0" err="1">
                <a:latin typeface="+mj-lt"/>
              </a:rPr>
              <a:t>cửa</a:t>
            </a:r>
            <a:r>
              <a:rPr lang="vi-VN" sz="3200" dirty="0">
                <a:latin typeface="+mj-lt"/>
              </a:rPr>
              <a:t> </a:t>
            </a:r>
            <a:r>
              <a:rPr lang="vi-VN" sz="3200" dirty="0" err="1">
                <a:latin typeface="+mj-lt"/>
              </a:rPr>
              <a:t>sổ</a:t>
            </a:r>
            <a:r>
              <a:rPr lang="vi-VN" sz="3200" dirty="0">
                <a:latin typeface="+mj-lt"/>
              </a:rPr>
              <a:t>.</a:t>
            </a:r>
          </a:p>
        </p:txBody>
      </p:sp>
      <p:sp>
        <p:nvSpPr>
          <p:cNvPr id="25" name="Google Shape;549;p29">
            <a:extLst>
              <a:ext uri="{FF2B5EF4-FFF2-40B4-BE49-F238E27FC236}">
                <a16:creationId xmlns:a16="http://schemas.microsoft.com/office/drawing/2014/main" id="{ED6BD2F5-B812-4C0B-9215-1BC253693CC6}"/>
              </a:ext>
            </a:extLst>
          </p:cNvPr>
          <p:cNvSpPr txBox="1"/>
          <p:nvPr/>
        </p:nvSpPr>
        <p:spPr>
          <a:xfrm>
            <a:off x="1911495" y="7895569"/>
            <a:ext cx="15358195" cy="984885"/>
          </a:xfrm>
          <a:prstGeom prst="rect">
            <a:avLst/>
          </a:prstGeom>
          <a:noFill/>
          <a:ln>
            <a:noFill/>
          </a:ln>
        </p:spPr>
        <p:txBody>
          <a:bodyPr spcFirstLastPara="1" wrap="square" lIns="0" tIns="0" rIns="0" bIns="0" anchor="t" anchorCtr="0">
            <a:spAutoFit/>
          </a:bodyPr>
          <a:lstStyle/>
          <a:p>
            <a:pPr marL="0" marR="0" lvl="1" indent="0" algn="just" rtl="0">
              <a:spcBef>
                <a:spcPts val="0"/>
              </a:spcBef>
              <a:spcAft>
                <a:spcPts val="0"/>
              </a:spcAft>
              <a:buNone/>
            </a:pPr>
            <a:r>
              <a:rPr lang="vi-VN" sz="3200" dirty="0" err="1">
                <a:solidFill>
                  <a:srgbClr val="FF0000"/>
                </a:solidFill>
                <a:latin typeface="+mj-lt"/>
              </a:rPr>
              <a:t>Nháy</a:t>
            </a:r>
            <a:r>
              <a:rPr lang="vi-VN" sz="3200" dirty="0">
                <a:solidFill>
                  <a:srgbClr val="FF0000"/>
                </a:solidFill>
                <a:latin typeface="+mj-lt"/>
              </a:rPr>
              <a:t> </a:t>
            </a:r>
            <a:r>
              <a:rPr lang="vi-VN" sz="3200" dirty="0" err="1">
                <a:solidFill>
                  <a:srgbClr val="FF0000"/>
                </a:solidFill>
                <a:latin typeface="+mj-lt"/>
              </a:rPr>
              <a:t>chuột</a:t>
            </a:r>
            <a:r>
              <a:rPr lang="vi-VN" sz="3200" dirty="0">
                <a:solidFill>
                  <a:srgbClr val="FF0000"/>
                </a:solidFill>
                <a:latin typeface="+mj-lt"/>
              </a:rPr>
              <a:t> </a:t>
            </a:r>
            <a:r>
              <a:rPr lang="vi-VN" sz="3200" dirty="0" err="1">
                <a:solidFill>
                  <a:srgbClr val="FF0000"/>
                </a:solidFill>
                <a:latin typeface="+mj-lt"/>
              </a:rPr>
              <a:t>vào</a:t>
            </a:r>
            <a:r>
              <a:rPr lang="vi-VN" sz="3200" dirty="0">
                <a:solidFill>
                  <a:srgbClr val="FF0000"/>
                </a:solidFill>
                <a:latin typeface="+mj-lt"/>
              </a:rPr>
              <a:t> ô </a:t>
            </a:r>
            <a:r>
              <a:rPr lang="vi-VN" sz="3200" dirty="0" err="1">
                <a:solidFill>
                  <a:srgbClr val="FF0000"/>
                </a:solidFill>
                <a:latin typeface="+mj-lt"/>
              </a:rPr>
              <a:t>tìm</a:t>
            </a:r>
            <a:r>
              <a:rPr lang="vi-VN" sz="3200" dirty="0">
                <a:solidFill>
                  <a:srgbClr val="FF0000"/>
                </a:solidFill>
                <a:latin typeface="+mj-lt"/>
              </a:rPr>
              <a:t> </a:t>
            </a:r>
            <a:r>
              <a:rPr lang="vi-VN" sz="3200" dirty="0" err="1">
                <a:solidFill>
                  <a:srgbClr val="FF0000"/>
                </a:solidFill>
                <a:latin typeface="+mj-lt"/>
              </a:rPr>
              <a:t>kiếm</a:t>
            </a:r>
            <a:r>
              <a:rPr lang="vi-VN" sz="3200" dirty="0">
                <a:solidFill>
                  <a:srgbClr val="FF0000"/>
                </a:solidFill>
                <a:latin typeface="+mj-lt"/>
              </a:rPr>
              <a:t>, </a:t>
            </a:r>
            <a:r>
              <a:rPr lang="vi-VN" sz="3200" dirty="0" err="1">
                <a:solidFill>
                  <a:srgbClr val="FF0000"/>
                </a:solidFill>
                <a:latin typeface="+mj-lt"/>
              </a:rPr>
              <a:t>nhập</a:t>
            </a:r>
            <a:r>
              <a:rPr lang="vi-VN" sz="3200" dirty="0">
                <a:solidFill>
                  <a:srgbClr val="FF0000"/>
                </a:solidFill>
                <a:latin typeface="+mj-lt"/>
              </a:rPr>
              <a:t> tên thư </a:t>
            </a:r>
            <a:r>
              <a:rPr lang="vi-VN" sz="3200" dirty="0" err="1">
                <a:solidFill>
                  <a:srgbClr val="FF0000"/>
                </a:solidFill>
                <a:latin typeface="+mj-lt"/>
              </a:rPr>
              <a:t>mục</a:t>
            </a:r>
            <a:r>
              <a:rPr lang="vi-VN" sz="3200" dirty="0">
                <a:solidFill>
                  <a:srgbClr val="FF0000"/>
                </a:solidFill>
                <a:latin typeface="+mj-lt"/>
              </a:rPr>
              <a:t> </a:t>
            </a:r>
            <a:r>
              <a:rPr lang="vi-VN" sz="3200" dirty="0" err="1">
                <a:solidFill>
                  <a:srgbClr val="FF0000"/>
                </a:solidFill>
                <a:latin typeface="+mj-lt"/>
              </a:rPr>
              <a:t>hoặc</a:t>
            </a:r>
            <a:r>
              <a:rPr lang="vi-VN" sz="3200" dirty="0">
                <a:solidFill>
                  <a:srgbClr val="FF0000"/>
                </a:solidFill>
                <a:latin typeface="+mj-lt"/>
              </a:rPr>
              <a:t> </a:t>
            </a:r>
            <a:r>
              <a:rPr lang="vi-VN" sz="3200" dirty="0" err="1">
                <a:solidFill>
                  <a:srgbClr val="FF0000"/>
                </a:solidFill>
                <a:latin typeface="+mj-lt"/>
              </a:rPr>
              <a:t>tệp</a:t>
            </a:r>
            <a:r>
              <a:rPr lang="vi-VN" sz="3200" dirty="0">
                <a:solidFill>
                  <a:srgbClr val="FF0000"/>
                </a:solidFill>
                <a:latin typeface="+mj-lt"/>
              </a:rPr>
              <a:t> </a:t>
            </a:r>
            <a:r>
              <a:rPr lang="vi-VN" sz="3200" dirty="0" err="1">
                <a:solidFill>
                  <a:srgbClr val="FF0000"/>
                </a:solidFill>
                <a:latin typeface="+mj-lt"/>
              </a:rPr>
              <a:t>mà</a:t>
            </a:r>
            <a:r>
              <a:rPr lang="vi-VN" sz="3200" dirty="0">
                <a:solidFill>
                  <a:srgbClr val="FF0000"/>
                </a:solidFill>
                <a:latin typeface="+mj-lt"/>
              </a:rPr>
              <a:t> em </a:t>
            </a:r>
            <a:r>
              <a:rPr lang="vi-VN" sz="3200" dirty="0" err="1">
                <a:solidFill>
                  <a:srgbClr val="FF0000"/>
                </a:solidFill>
                <a:latin typeface="+mj-lt"/>
              </a:rPr>
              <a:t>muốn</a:t>
            </a:r>
            <a:r>
              <a:rPr lang="vi-VN" sz="3200" dirty="0">
                <a:solidFill>
                  <a:srgbClr val="FF0000"/>
                </a:solidFill>
                <a:latin typeface="+mj-lt"/>
              </a:rPr>
              <a:t> </a:t>
            </a:r>
            <a:r>
              <a:rPr lang="vi-VN" sz="3200" dirty="0" err="1">
                <a:solidFill>
                  <a:srgbClr val="FF0000"/>
                </a:solidFill>
                <a:latin typeface="+mj-lt"/>
              </a:rPr>
              <a:t>tìm</a:t>
            </a:r>
            <a:r>
              <a:rPr lang="vi-VN" sz="3200" dirty="0">
                <a:solidFill>
                  <a:srgbClr val="FF0000"/>
                </a:solidFill>
                <a:latin typeface="+mj-lt"/>
              </a:rPr>
              <a:t> </a:t>
            </a:r>
            <a:r>
              <a:rPr lang="vi-VN" sz="3200" dirty="0" err="1">
                <a:solidFill>
                  <a:srgbClr val="FF0000"/>
                </a:solidFill>
                <a:latin typeface="+mj-lt"/>
              </a:rPr>
              <a:t>kiếm</a:t>
            </a:r>
            <a:r>
              <a:rPr lang="vi-VN" sz="3200" dirty="0">
                <a:solidFill>
                  <a:srgbClr val="FF0000"/>
                </a:solidFill>
                <a:latin typeface="+mj-lt"/>
              </a:rPr>
              <a:t> </a:t>
            </a:r>
            <a:r>
              <a:rPr lang="vi-VN" sz="3200" dirty="0" err="1">
                <a:solidFill>
                  <a:srgbClr val="FF0000"/>
                </a:solidFill>
                <a:latin typeface="+mj-lt"/>
              </a:rPr>
              <a:t>rồi</a:t>
            </a:r>
            <a:r>
              <a:rPr lang="vi-VN" sz="3200" dirty="0">
                <a:solidFill>
                  <a:srgbClr val="FF0000"/>
                </a:solidFill>
                <a:latin typeface="+mj-lt"/>
              </a:rPr>
              <a:t> </a:t>
            </a:r>
            <a:r>
              <a:rPr lang="vi-VN" sz="3200" dirty="0" err="1">
                <a:solidFill>
                  <a:srgbClr val="FF0000"/>
                </a:solidFill>
                <a:latin typeface="+mj-lt"/>
              </a:rPr>
              <a:t>nhấn</a:t>
            </a:r>
            <a:r>
              <a:rPr lang="vi-VN" sz="3200" dirty="0">
                <a:solidFill>
                  <a:srgbClr val="FF0000"/>
                </a:solidFill>
                <a:latin typeface="+mj-lt"/>
              </a:rPr>
              <a:t> </a:t>
            </a:r>
            <a:r>
              <a:rPr lang="vi-VN" sz="3200" dirty="0" err="1">
                <a:solidFill>
                  <a:srgbClr val="FF0000"/>
                </a:solidFill>
                <a:latin typeface="+mj-lt"/>
              </a:rPr>
              <a:t>phím</a:t>
            </a:r>
            <a:r>
              <a:rPr lang="vi-VN" sz="3200" dirty="0">
                <a:solidFill>
                  <a:srgbClr val="FF0000"/>
                </a:solidFill>
                <a:latin typeface="+mj-lt"/>
              </a:rPr>
              <a:t> </a:t>
            </a:r>
            <a:r>
              <a:rPr lang="vi-VN" sz="3200" b="1" dirty="0" err="1">
                <a:solidFill>
                  <a:srgbClr val="FF0000"/>
                </a:solidFill>
                <a:latin typeface="+mj-lt"/>
              </a:rPr>
              <a:t>Enter</a:t>
            </a:r>
            <a:r>
              <a:rPr lang="vi-VN" sz="3200" b="1" dirty="0">
                <a:solidFill>
                  <a:srgbClr val="FF0000"/>
                </a:solidFill>
                <a:latin typeface="+mj-lt"/>
              </a:rPr>
              <a:t>.</a:t>
            </a:r>
          </a:p>
        </p:txBody>
      </p:sp>
      <p:sp>
        <p:nvSpPr>
          <p:cNvPr id="26" name="Shape 1938">
            <a:extLst>
              <a:ext uri="{FF2B5EF4-FFF2-40B4-BE49-F238E27FC236}">
                <a16:creationId xmlns:a16="http://schemas.microsoft.com/office/drawing/2014/main" id="{079F1BAB-F39C-41FB-9904-6F3405E17BE9}"/>
              </a:ext>
            </a:extLst>
          </p:cNvPr>
          <p:cNvSpPr/>
          <p:nvPr/>
        </p:nvSpPr>
        <p:spPr>
          <a:xfrm>
            <a:off x="14380867" y="5594715"/>
            <a:ext cx="3477367" cy="713553"/>
          </a:xfrm>
          <a:custGeom>
            <a:avLst/>
            <a:gdLst/>
            <a:ahLst/>
            <a:cxnLst/>
            <a:rect l="0" t="0" r="0" b="0"/>
            <a:pathLst>
              <a:path w="1153706" h="433692">
                <a:moveTo>
                  <a:pt x="0" y="433692"/>
                </a:moveTo>
                <a:lnTo>
                  <a:pt x="1153706" y="433692"/>
                </a:lnTo>
                <a:lnTo>
                  <a:pt x="1153706" y="0"/>
                </a:lnTo>
                <a:lnTo>
                  <a:pt x="0" y="0"/>
                </a:lnTo>
                <a:close/>
              </a:path>
            </a:pathLst>
          </a:custGeom>
          <a:ln w="12700" cap="flat">
            <a:miter lim="100000"/>
          </a:ln>
        </p:spPr>
        <p:style>
          <a:lnRef idx="1">
            <a:srgbClr val="D12229"/>
          </a:lnRef>
          <a:fillRef idx="0">
            <a:srgbClr val="000000">
              <a:alpha val="0"/>
            </a:srgbClr>
          </a:fillRef>
          <a:effectRef idx="0">
            <a:scrgbClr r="0" g="0" b="0"/>
          </a:effectRef>
          <a:fontRef idx="none"/>
        </p:style>
        <p:txBody>
          <a:bodyPr/>
          <a:lstStyle/>
          <a:p>
            <a:endParaRPr lang="en-US" sz="1800" dirty="0"/>
          </a:p>
        </p:txBody>
      </p:sp>
      <p:sp>
        <p:nvSpPr>
          <p:cNvPr id="27" name="Google Shape;338;p21">
            <a:extLst>
              <a:ext uri="{FF2B5EF4-FFF2-40B4-BE49-F238E27FC236}">
                <a16:creationId xmlns:a16="http://schemas.microsoft.com/office/drawing/2014/main" id="{1ECD04AE-F599-4A1F-A75D-3EE2D055C37A}"/>
              </a:ext>
            </a:extLst>
          </p:cNvPr>
          <p:cNvSpPr txBox="1"/>
          <p:nvPr/>
        </p:nvSpPr>
        <p:spPr>
          <a:xfrm>
            <a:off x="14013928" y="5518687"/>
            <a:ext cx="4274072" cy="659861"/>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200" dirty="0">
                <a:latin typeface="+mj-lt"/>
              </a:rPr>
              <a:t>Công </a:t>
            </a:r>
            <a:r>
              <a:rPr lang="vi-VN" sz="3200" dirty="0" err="1">
                <a:latin typeface="+mj-lt"/>
              </a:rPr>
              <a:t>cụ</a:t>
            </a:r>
            <a:r>
              <a:rPr lang="vi-VN" sz="3200" dirty="0">
                <a:latin typeface="+mj-lt"/>
              </a:rPr>
              <a:t> </a:t>
            </a:r>
            <a:r>
              <a:rPr lang="vi-VN" sz="3200" dirty="0" err="1">
                <a:latin typeface="+mj-lt"/>
              </a:rPr>
              <a:t>tìm</a:t>
            </a:r>
            <a:r>
              <a:rPr lang="vi-VN" sz="3200" dirty="0">
                <a:latin typeface="+mj-lt"/>
              </a:rPr>
              <a:t> </a:t>
            </a:r>
            <a:r>
              <a:rPr lang="vi-VN" sz="3200" dirty="0" err="1">
                <a:latin typeface="+mj-lt"/>
              </a:rPr>
              <a:t>kiếm</a:t>
            </a:r>
            <a:endParaRPr sz="3200" dirty="0">
              <a:latin typeface="+mj-lt"/>
            </a:endParaRPr>
          </a:p>
        </p:txBody>
      </p:sp>
      <p:pic>
        <p:nvPicPr>
          <p:cNvPr id="5" name="Graphic 4" descr="Arrow: Straight with solid fill">
            <a:extLst>
              <a:ext uri="{FF2B5EF4-FFF2-40B4-BE49-F238E27FC236}">
                <a16:creationId xmlns:a16="http://schemas.microsoft.com/office/drawing/2014/main" id="{272C77B4-1AE2-4833-B061-500AD7F05DB0}"/>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rot="1390099">
            <a:off x="14007750" y="4496360"/>
            <a:ext cx="3019716" cy="1269474"/>
          </a:xfrm>
          <a:prstGeom prst="rect">
            <a:avLst/>
          </a:prstGeom>
        </p:spPr>
      </p:pic>
      <p:sp>
        <p:nvSpPr>
          <p:cNvPr id="28" name="Shape 1937">
            <a:extLst>
              <a:ext uri="{FF2B5EF4-FFF2-40B4-BE49-F238E27FC236}">
                <a16:creationId xmlns:a16="http://schemas.microsoft.com/office/drawing/2014/main" id="{A2ADF3D3-AC33-4740-8B7F-E7FA61FE7836}"/>
              </a:ext>
            </a:extLst>
          </p:cNvPr>
          <p:cNvSpPr/>
          <p:nvPr/>
        </p:nvSpPr>
        <p:spPr>
          <a:xfrm>
            <a:off x="10633547" y="4287750"/>
            <a:ext cx="3695310" cy="538519"/>
          </a:xfrm>
          <a:custGeom>
            <a:avLst/>
            <a:gdLst/>
            <a:ahLst/>
            <a:cxnLst/>
            <a:rect l="0" t="0" r="0" b="0"/>
            <a:pathLst>
              <a:path w="1675702" h="250101">
                <a:moveTo>
                  <a:pt x="0" y="250101"/>
                </a:moveTo>
                <a:lnTo>
                  <a:pt x="1675702" y="250101"/>
                </a:lnTo>
                <a:lnTo>
                  <a:pt x="1675702" y="0"/>
                </a:lnTo>
                <a:lnTo>
                  <a:pt x="0" y="0"/>
                </a:lnTo>
                <a:close/>
              </a:path>
            </a:pathLst>
          </a:custGeom>
          <a:ln w="12700" cap="flat">
            <a:miter lim="100000"/>
          </a:ln>
        </p:spPr>
        <p:style>
          <a:lnRef idx="1">
            <a:srgbClr val="D12229"/>
          </a:lnRef>
          <a:fillRef idx="0">
            <a:srgbClr val="000000">
              <a:alpha val="0"/>
            </a:srgbClr>
          </a:fillRef>
          <a:effectRef idx="0">
            <a:scrgbClr r="0" g="0" b="0"/>
          </a:effectRef>
          <a:fontRef idx="none"/>
        </p:style>
        <p:txBody>
          <a:bodyP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49"/>
                                        </p:tgtEl>
                                        <p:attrNameLst>
                                          <p:attrName>style.visibility</p:attrName>
                                        </p:attrNameLst>
                                      </p:cBhvr>
                                      <p:to>
                                        <p:strVal val="visible"/>
                                      </p:to>
                                    </p:set>
                                    <p:animEffect transition="in" filter="wipe(down)">
                                      <p:cBhvr>
                                        <p:cTn id="10" dur="500"/>
                                        <p:tgtEl>
                                          <p:spTgt spid="54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animBg="1"/>
      <p:bldP spid="23" grpId="0"/>
      <p:bldP spid="24" grpId="0"/>
      <p:bldP spid="25" grpId="0"/>
      <p:bldP spid="26" grpId="0" animBg="1"/>
      <p:bldP spid="27" grpId="0"/>
      <p:bldP spid="28"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789</Words>
  <Application>Microsoft Office PowerPoint</Application>
  <PresentationFormat>Custom</PresentationFormat>
  <Paragraphs>55</Paragraphs>
  <Slides>12</Slides>
  <Notes>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#9Slide02 Noi dung rat dai</vt:lpstr>
      <vt:lpstr>Times New Roman</vt:lpstr>
      <vt:lpstr>Wingdings</vt:lpstr>
      <vt:lpstr>Calibri</vt:lpstr>
      <vt:lpstr>Lato</vt:lpstr>
      <vt:lpstr>DengXian</vt:lpstr>
      <vt:lpstr>Verdana</vt:lpstr>
      <vt:lpstr>Arial</vt:lpstr>
      <vt:lpstr>Tunga</vt:lpstr>
      <vt:lpstr>Franklin Gothic Medium</vt:lpstr>
      <vt:lpstr>Franklin Gothic Book</vt:lpstr>
      <vt:lpstr>Paytone One</vt:lpstr>
      <vt:lpstr>Office Theme</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LIEN THANH</cp:lastModifiedBy>
  <cp:revision>55</cp:revision>
  <dcterms:modified xsi:type="dcterms:W3CDTF">2025-11-04T08:58:58Z</dcterms:modified>
</cp:coreProperties>
</file>