
<file path=[Content_Types].xml><?xml version="1.0" encoding="utf-8"?>
<Types xmlns="http://schemas.openxmlformats.org/package/2006/content-types">
  <Default Extension="png" ContentType="image/png"/>
  <Default Extension="mp3" ContentType="audio/mpeg"/>
  <Default Extension="jpeg" ContentType="image/jpeg"/>
  <Default Extension="wma" ContentType="audio/x-ms-wma"/>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87" r:id="rId2"/>
    <p:sldId id="290" r:id="rId3"/>
    <p:sldId id="257" r:id="rId4"/>
    <p:sldId id="314" r:id="rId5"/>
    <p:sldId id="258" r:id="rId6"/>
    <p:sldId id="259" r:id="rId7"/>
    <p:sldId id="283" r:id="rId8"/>
    <p:sldId id="260" r:id="rId9"/>
    <p:sldId id="305"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
      <p:font typeface="微软雅黑" panose="020B0503020204020204" pitchFamily="34" charset="-122"/>
      <p:regular r:id="rId24"/>
      <p:bold r:id="rId25"/>
    </p:embeddedFont>
    <p:embeddedFont>
      <p:font typeface="Tahoma" panose="020B0604030504040204" pitchFamily="34" charset="0"/>
      <p:regular r:id="rId26"/>
      <p:bold r:id="rId27"/>
    </p:embeddedFont>
    <p:embeddedFont>
      <p:font typeface="Paytone On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78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37119931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itchFamily="18" charset="0"/>
        <a:ea typeface="Times New Roman" pitchFamily="18" charset="0"/>
        <a:cs typeface="Times New Roman"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9E59324A-3CEA-4854-AD43-9F1464096ED6}" type="slidenum">
              <a:rPr lang="en-US" smtClean="0">
                <a:latin typeface="Times New Roman" pitchFamily="18" charset="0"/>
                <a:cs typeface="Times New Roman" pitchFamily="18" charset="0"/>
              </a:rPr>
              <a:t>2</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0129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99f37503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99f37503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76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99f37503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99f37503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54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238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microsoft.com/office/2007/relationships/media" Target="../media/media2.mp3"/><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slideLayout" Target="../slideLayouts/slideLayout1.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audio" Target="../media/media2.mp3"/><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8" y="-30957"/>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4000503" y="601041"/>
            <a:ext cx="12439970" cy="784830"/>
          </a:xfrm>
          <a:prstGeom prst="rect">
            <a:avLst/>
          </a:prstGeom>
          <a:noFill/>
        </p:spPr>
        <p:txBody>
          <a:bodyPr wrap="square" lIns="137079" tIns="68543" rIns="137079" bIns="68543" rtlCol="0">
            <a:spAutoFit/>
          </a:bodyPr>
          <a:lstStyle/>
          <a:p>
            <a:pPr algn="ctr">
              <a:defRPr/>
            </a:pPr>
            <a:r>
              <a:rPr lang="en-US" sz="4200" b="1" smtClean="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UBND XÃ AN KHÁNH</a:t>
            </a:r>
            <a:endParaRPr lang="en-US" sz="4200" b="1"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5600700" y="1257303"/>
            <a:ext cx="9258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spAutoFit/>
          </a:bodyPr>
          <a:lstStyle/>
          <a:p>
            <a:pPr algn="ctr" eaLnBrk="1" hangingPunct="1">
              <a:spcBef>
                <a:spcPct val="0"/>
              </a:spcBef>
              <a:buClrTx/>
              <a:buSzTx/>
              <a:buFontTx/>
              <a:buNone/>
            </a:pPr>
            <a:r>
              <a:rPr lang="en-US" altLang="en-US" sz="4200" b="1">
                <a:solidFill>
                  <a:srgbClr val="0000CC"/>
                </a:solidFill>
                <a:latin typeface="Times New Roman" panose="02020603050405020304" pitchFamily="18" charset="0"/>
                <a:cs typeface="Times New Roman" panose="02020603050405020304" pitchFamily="18" charset="0"/>
              </a:rPr>
              <a:t>TRƯỜNG </a:t>
            </a:r>
            <a:r>
              <a:rPr lang="en-US" altLang="en-US" sz="4200" b="1" smtClean="0">
                <a:solidFill>
                  <a:srgbClr val="0000CC"/>
                </a:solidFill>
                <a:latin typeface="Times New Roman" panose="02020603050405020304" pitchFamily="18" charset="0"/>
                <a:cs typeface="Times New Roman" panose="02020603050405020304" pitchFamily="18" charset="0"/>
              </a:rPr>
              <a:t>TH TÂN VIÊN</a:t>
            </a:r>
            <a:endParaRPr lang="en-US" altLang="en-US" sz="4200" b="1" dirty="0">
              <a:solidFill>
                <a:srgbClr val="0000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457200" y="3780468"/>
            <a:ext cx="17830800" cy="2169825"/>
          </a:xfrm>
          <a:prstGeom prst="rect">
            <a:avLst/>
          </a:prstGeom>
          <a:noFill/>
        </p:spPr>
        <p:txBody>
          <a:bodyPr wrap="square" lIns="137079" tIns="68543" rIns="137079" bIns="68543">
            <a:spAutoFit/>
          </a:bodyPr>
          <a:lstStyle/>
          <a:p>
            <a:pPr algn="ctr">
              <a:defRPr/>
            </a:pP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TIN HỌC LỚP 5</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2304731" y="7009083"/>
            <a:ext cx="1413574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6000" b="1" i="1" dirty="0" err="1">
                <a:solidFill>
                  <a:srgbClr val="1D1D1D"/>
                </a:solidFill>
                <a:latin typeface="Times New Roman" panose="02020603050405020304" pitchFamily="18" charset="0"/>
                <a:cs typeface="Times New Roman" panose="02020603050405020304" pitchFamily="18" charset="0"/>
              </a:rPr>
              <a:t>Giáo</a:t>
            </a:r>
            <a:r>
              <a:rPr lang="en-US" altLang="en-US" sz="6000" b="1" i="1" dirty="0">
                <a:solidFill>
                  <a:srgbClr val="1D1D1D"/>
                </a:solidFill>
                <a:latin typeface="Times New Roman" panose="02020603050405020304" pitchFamily="18" charset="0"/>
                <a:cs typeface="Times New Roman" panose="02020603050405020304" pitchFamily="18" charset="0"/>
              </a:rPr>
              <a:t> </a:t>
            </a:r>
            <a:r>
              <a:rPr lang="en-US" altLang="en-US" sz="6000" b="1" i="1" err="1">
                <a:solidFill>
                  <a:srgbClr val="1D1D1D"/>
                </a:solidFill>
                <a:latin typeface="Times New Roman" panose="02020603050405020304" pitchFamily="18" charset="0"/>
                <a:cs typeface="Times New Roman" panose="02020603050405020304" pitchFamily="18" charset="0"/>
              </a:rPr>
              <a:t>viên</a:t>
            </a:r>
            <a:r>
              <a:rPr lang="en-US" altLang="en-US" sz="6000" b="1" i="1" smtClean="0">
                <a:solidFill>
                  <a:srgbClr val="1D1D1D"/>
                </a:solidFill>
                <a:latin typeface="Times New Roman" panose="02020603050405020304" pitchFamily="18" charset="0"/>
                <a:cs typeface="Times New Roman" panose="02020603050405020304" pitchFamily="18" charset="0"/>
              </a:rPr>
              <a:t>: Trần Thị Liên</a:t>
            </a:r>
            <a:endParaRPr lang="en-US" altLang="en-US" sz="72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2514603" y="8176749"/>
            <a:ext cx="1413574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6000" b="1" dirty="0" err="1">
                <a:solidFill>
                  <a:srgbClr val="1D1D1D"/>
                </a:solidFill>
                <a:latin typeface="Times New Roman" panose="02020603050405020304" pitchFamily="18" charset="0"/>
                <a:cs typeface="Times New Roman" panose="02020603050405020304" pitchFamily="18" charset="0"/>
              </a:rPr>
              <a:t>Năm</a:t>
            </a:r>
            <a:r>
              <a:rPr lang="en-US" altLang="en-US" sz="6000" b="1" dirty="0">
                <a:solidFill>
                  <a:srgbClr val="1D1D1D"/>
                </a:solidFill>
                <a:latin typeface="Times New Roman" panose="02020603050405020304" pitchFamily="18" charset="0"/>
                <a:cs typeface="Times New Roman" panose="02020603050405020304" pitchFamily="18" charset="0"/>
              </a:rPr>
              <a:t> </a:t>
            </a:r>
            <a:r>
              <a:rPr lang="en-US" altLang="en-US" sz="6000" b="1" dirty="0" err="1">
                <a:solidFill>
                  <a:srgbClr val="1D1D1D"/>
                </a:solidFill>
                <a:latin typeface="Times New Roman" panose="02020603050405020304" pitchFamily="18" charset="0"/>
                <a:cs typeface="Times New Roman" panose="02020603050405020304" pitchFamily="18" charset="0"/>
              </a:rPr>
              <a:t>học</a:t>
            </a:r>
            <a:r>
              <a:rPr lang="en-US" altLang="en-US" sz="6000" b="1">
                <a:solidFill>
                  <a:srgbClr val="1D1D1D"/>
                </a:solidFill>
                <a:latin typeface="Times New Roman" panose="02020603050405020304" pitchFamily="18" charset="0"/>
                <a:cs typeface="Times New Roman" panose="02020603050405020304" pitchFamily="18" charset="0"/>
              </a:rPr>
              <a:t>: </a:t>
            </a:r>
            <a:r>
              <a:rPr lang="en-US" altLang="en-US" sz="6000" b="1" smtClean="0">
                <a:solidFill>
                  <a:srgbClr val="1D1D1D"/>
                </a:solidFill>
                <a:latin typeface="Times New Roman" panose="02020603050405020304" pitchFamily="18" charset="0"/>
                <a:cs typeface="Times New Roman" panose="02020603050405020304" pitchFamily="18" charset="0"/>
              </a:rPr>
              <a:t>2025 </a:t>
            </a:r>
            <a:r>
              <a:rPr lang="en-US" altLang="en-US" sz="6000" b="1">
                <a:solidFill>
                  <a:srgbClr val="1D1D1D"/>
                </a:solidFill>
                <a:latin typeface="Times New Roman" panose="02020603050405020304" pitchFamily="18" charset="0"/>
                <a:cs typeface="Times New Roman" panose="02020603050405020304" pitchFamily="18" charset="0"/>
              </a:rPr>
              <a:t>- </a:t>
            </a:r>
            <a:r>
              <a:rPr lang="en-US" altLang="en-US" sz="6000" b="1" smtClean="0">
                <a:solidFill>
                  <a:srgbClr val="1D1D1D"/>
                </a:solidFill>
                <a:latin typeface="Times New Roman" panose="02020603050405020304" pitchFamily="18" charset="0"/>
                <a:cs typeface="Times New Roman" panose="02020603050405020304" pitchFamily="18" charset="0"/>
              </a:rPr>
              <a:t>2026</a:t>
            </a:r>
            <a:endParaRPr lang="en-US" altLang="en-US" sz="72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8300294" y="2032463"/>
            <a:ext cx="3314700"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31682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D7FE581-5D6B-AFFA-52EC-D7ADD99B5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883" y="-57149"/>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5493546" y="-26194"/>
            <a:ext cx="10891841" cy="10287002"/>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dirty="0">
                <a:latin typeface="Times New Roman" pitchFamily="18" charset="0"/>
                <a:cs typeface="Times New Roman" pitchFamily="18" charset="0"/>
              </a:endParaRPr>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dirty="0">
                <a:latin typeface="Times New Roman" pitchFamily="18" charset="0"/>
                <a:cs typeface="Times New Roman" pitchFamily="18" charset="0"/>
              </a:endParaRPr>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dirty="0">
                <a:latin typeface="Times New Roman" pitchFamily="18" charset="0"/>
              </a:endParaRPr>
            </a:p>
          </p:txBody>
        </p:sp>
      </p:grpSp>
      <p:sp>
        <p:nvSpPr>
          <p:cNvPr id="18" name="TextBox 17"/>
          <p:cNvSpPr txBox="1">
            <a:spLocks noChangeArrowheads="1"/>
          </p:cNvSpPr>
          <p:nvPr/>
        </p:nvSpPr>
        <p:spPr bwMode="auto">
          <a:xfrm>
            <a:off x="-731043" y="4980551"/>
            <a:ext cx="587454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66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66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62" name="Group 61"/>
          <p:cNvGrpSpPr/>
          <p:nvPr/>
        </p:nvGrpSpPr>
        <p:grpSpPr>
          <a:xfrm>
            <a:off x="4343402" y="3657616"/>
            <a:ext cx="13830300" cy="2046350"/>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ndParaRPr>
            </a:p>
          </p:txBody>
        </p:sp>
        <p:sp>
          <p:nvSpPr>
            <p:cNvPr id="48" name="Chevron 47"/>
            <p:cNvSpPr/>
            <p:nvPr/>
          </p:nvSpPr>
          <p:spPr>
            <a:xfrm>
              <a:off x="3542942"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6600" b="1" dirty="0">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3891532" y="6172206"/>
            <a:ext cx="13499621" cy="2046350"/>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ndParaRPr>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200" b="1" dirty="0">
                <a:solidFill>
                  <a:schemeClr val="tx1"/>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FC79FD3C-BC0B-8409-BF68-9AA76702F772}"/>
              </a:ext>
            </a:extLst>
          </p:cNvPr>
          <p:cNvSpPr txBox="1">
            <a:spLocks noChangeArrowheads="1"/>
          </p:cNvSpPr>
          <p:nvPr/>
        </p:nvSpPr>
        <p:spPr bwMode="auto">
          <a:xfrm>
            <a:off x="5486401" y="1654954"/>
            <a:ext cx="13799125" cy="174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a:lnSpc>
                <a:spcPct val="119003"/>
              </a:lnSpc>
            </a:pPr>
            <a:r>
              <a:rPr lang="vi-VN" sz="4400" b="1" dirty="0">
                <a:solidFill>
                  <a:srgbClr val="0000CC"/>
                </a:solidFill>
                <a:latin typeface="+mj-lt"/>
                <a:cs typeface="Times New Roman" pitchFamily="18" charset="0"/>
                <a:sym typeface="Paytone One"/>
              </a:rPr>
              <a:t>BÀI 5: BẢN QUYỀN NỘI DUNG THÔNG TIN</a:t>
            </a:r>
            <a:endParaRPr lang="vi-VN" sz="4400" b="1" dirty="0">
              <a:solidFill>
                <a:srgbClr val="0000CC"/>
              </a:solidFill>
              <a:latin typeface="+mj-lt"/>
              <a:cs typeface="Times New Roman" pitchFamily="18" charset="0"/>
            </a:endParaRPr>
          </a:p>
          <a:p>
            <a:pPr lvl="0" algn="ctr">
              <a:lnSpc>
                <a:spcPct val="119003"/>
              </a:lnSpc>
            </a:pPr>
            <a:r>
              <a:rPr lang="en-US" sz="4400" b="1" dirty="0">
                <a:solidFill>
                  <a:srgbClr val="0000CC"/>
                </a:solidFill>
                <a:latin typeface="Times New Roman" pitchFamily="18" charset="0"/>
                <a:cs typeface="Times New Roman" pitchFamily="18" charset="0"/>
              </a:rPr>
              <a:t> (TIẾT 1)</a:t>
            </a:r>
            <a:endParaRPr lang="vi-VN" sz="4400" b="1" dirty="0">
              <a:solidFill>
                <a:srgbClr val="0000CC"/>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CC873B5-5CCD-2C4C-F00E-192DFF407078}"/>
              </a:ext>
            </a:extLst>
          </p:cNvPr>
          <p:cNvSpPr txBox="1"/>
          <p:nvPr/>
        </p:nvSpPr>
        <p:spPr>
          <a:xfrm>
            <a:off x="4914900" y="114300"/>
            <a:ext cx="12001500" cy="784830"/>
          </a:xfrm>
          <a:prstGeom prst="rect">
            <a:avLst/>
          </a:prstGeom>
          <a:noFill/>
        </p:spPr>
        <p:txBody>
          <a:bodyPr wrap="square" lIns="137079" tIns="68543" rIns="137079" bIns="68543" rtlCol="0">
            <a:spAutoFit/>
          </a:bodyPr>
          <a:lstStyle/>
          <a:p>
            <a:pPr algn="ctr">
              <a:defRPr/>
            </a:pPr>
            <a:r>
              <a:rPr lang="vi-VN" sz="4200" dirty="0">
                <a:latin typeface="+mj-lt"/>
                <a:ea typeface="#9Slide02 Noi dung rat dai" panose="02000000000000000000" pitchFamily="2" charset="0"/>
                <a:cs typeface="Times New Roman" panose="02020603050405020304" pitchFamily="18" charset="0"/>
              </a:rPr>
              <a:t>Thứ</a:t>
            </a:r>
            <a:r>
              <a:rPr lang="en-US" sz="4200" dirty="0">
                <a:latin typeface="Times New Roman" pitchFamily="18" charset="0"/>
                <a:ea typeface="#9Slide02 Noi dung rat dai" panose="02000000000000000000" pitchFamily="2" charset="0"/>
                <a:cs typeface="Times New Roman" panose="02020603050405020304" pitchFamily="18" charset="0"/>
              </a:rPr>
              <a:t>         </a:t>
            </a:r>
            <a:r>
              <a:rPr lang="vi-VN" sz="4200" dirty="0">
                <a:latin typeface="+mj-lt"/>
                <a:ea typeface="#9Slide02 Noi dung rat dai" panose="02000000000000000000" pitchFamily="2" charset="0"/>
                <a:cs typeface="Times New Roman" panose="02020603050405020304" pitchFamily="18" charset="0"/>
              </a:rPr>
              <a:t>ngày </a:t>
            </a:r>
            <a:r>
              <a:rPr lang="en-US" sz="4200" dirty="0">
                <a:latin typeface="Times New Roman" pitchFamily="18" charset="0"/>
                <a:ea typeface="#9Slide02 Noi dung rat dai" panose="02000000000000000000" pitchFamily="2" charset="0"/>
                <a:cs typeface="Times New Roman" panose="02020603050405020304" pitchFamily="18" charset="0"/>
              </a:rPr>
              <a:t>   </a:t>
            </a:r>
            <a:r>
              <a:rPr lang="vi-VN" sz="4200" dirty="0">
                <a:latin typeface="+mj-lt"/>
                <a:ea typeface="#9Slide02 Noi dung rat dai" panose="02000000000000000000" pitchFamily="2" charset="0"/>
                <a:cs typeface="Times New Roman" panose="02020603050405020304" pitchFamily="18" charset="0"/>
              </a:rPr>
              <a:t>tháng </a:t>
            </a:r>
            <a:r>
              <a:rPr lang="en-US" sz="4200" dirty="0">
                <a:latin typeface="Times New Roman" pitchFamily="18" charset="0"/>
                <a:ea typeface="#9Slide02 Noi dung rat dai" panose="02000000000000000000" pitchFamily="2" charset="0"/>
                <a:cs typeface="Times New Roman" panose="02020603050405020304" pitchFamily="18" charset="0"/>
              </a:rPr>
              <a:t>   </a:t>
            </a:r>
            <a:r>
              <a:rPr lang="vi-VN" sz="4200" dirty="0">
                <a:latin typeface="+mj-lt"/>
                <a:ea typeface="#9Slide02 Noi dung rat dai" panose="02000000000000000000" pitchFamily="2" charset="0"/>
                <a:cs typeface="Times New Roman" panose="02020603050405020304" pitchFamily="18" charset="0"/>
              </a:rPr>
              <a:t>năm</a:t>
            </a:r>
            <a:r>
              <a:rPr lang="en-US" sz="4200" dirty="0">
                <a:latin typeface="Times New Roman" pitchFamily="18" charset="0"/>
                <a:ea typeface="#9Slide02 Noi dung rat dai" panose="02000000000000000000" pitchFamily="2" charset="0"/>
                <a:cs typeface="Times New Roman" panose="02020603050405020304" pitchFamily="18" charset="0"/>
              </a:rPr>
              <a:t> </a:t>
            </a:r>
            <a:r>
              <a:rPr lang="en-US" sz="4200" dirty="0">
                <a:latin typeface="Times New Roman" panose="02020603050405020304" pitchFamily="18" charset="0"/>
                <a:ea typeface="Tahoma" panose="020B0604030504040204" pitchFamily="34" charset="0"/>
                <a:cs typeface="Times New Roman" panose="02020603050405020304" pitchFamily="18" charset="0"/>
              </a:rPr>
              <a:t>2024</a:t>
            </a:r>
          </a:p>
        </p:txBody>
      </p:sp>
      <p:sp>
        <p:nvSpPr>
          <p:cNvPr id="4" name="TextBox 9">
            <a:extLst>
              <a:ext uri="{FF2B5EF4-FFF2-40B4-BE49-F238E27FC236}">
                <a16:creationId xmlns:a16="http://schemas.microsoft.com/office/drawing/2014/main" id="{AB2B02D3-7DEA-1506-CF20-EC2D68FA8432}"/>
              </a:ext>
            </a:extLst>
          </p:cNvPr>
          <p:cNvSpPr txBox="1">
            <a:spLocks noChangeArrowheads="1"/>
          </p:cNvSpPr>
          <p:nvPr/>
        </p:nvSpPr>
        <p:spPr bwMode="auto">
          <a:xfrm>
            <a:off x="6057900" y="815370"/>
            <a:ext cx="9258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spAutoFit/>
          </a:bodyPr>
          <a:lstStyle/>
          <a:p>
            <a:pPr algn="ctr" eaLnBrk="1" hangingPunct="1">
              <a:spcBef>
                <a:spcPct val="0"/>
              </a:spcBef>
              <a:buClrTx/>
              <a:buSzTx/>
              <a:buFontTx/>
              <a:buNone/>
            </a:pPr>
            <a:r>
              <a:rPr lang="en-US" altLang="en-US" sz="4200" u="sng" dirty="0">
                <a:latin typeface="Times New Roman" panose="02020603050405020304" pitchFamily="18" charset="0"/>
                <a:cs typeface="Times New Roman" panose="02020603050405020304" pitchFamily="18" charset="0"/>
              </a:rPr>
              <a:t>Tin </a:t>
            </a:r>
            <a:r>
              <a:rPr lang="vi-VN" altLang="en-US" sz="4200" u="sng" dirty="0">
                <a:latin typeface="Times New Roman" panose="02020603050405020304" pitchFamily="18" charset="0"/>
                <a:cs typeface="Times New Roman" panose="02020603050405020304" pitchFamily="18" charset="0"/>
              </a:rPr>
              <a:t>h</a:t>
            </a:r>
            <a:r>
              <a:rPr lang="en-US" altLang="en-US" sz="4200" u="sng" dirty="0" err="1">
                <a:latin typeface="Times New Roman" panose="02020603050405020304" pitchFamily="18" charset="0"/>
                <a:cs typeface="Times New Roman" panose="02020603050405020304" pitchFamily="18" charset="0"/>
              </a:rPr>
              <a:t>ọc</a:t>
            </a:r>
            <a:r>
              <a:rPr lang="en-US" altLang="en-US" sz="4200" u="sng"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5B8DA7B-D710-41B0-E62A-166F60A110B2}"/>
              </a:ext>
            </a:extLst>
          </p:cNvPr>
          <p:cNvSpPr txBox="1"/>
          <p:nvPr/>
        </p:nvSpPr>
        <p:spPr>
          <a:xfrm>
            <a:off x="6379374" y="4000516"/>
            <a:ext cx="11337128" cy="1431161"/>
          </a:xfrm>
          <a:prstGeom prst="rect">
            <a:avLst/>
          </a:prstGeom>
          <a:noFill/>
        </p:spPr>
        <p:txBody>
          <a:bodyPr wrap="square" lIns="137079" tIns="68543" rIns="137079" bIns="68543" rtlCol="0">
            <a:spAutoFit/>
          </a:bodyPr>
          <a:lstStyle/>
          <a:p>
            <a:pPr algn="just"/>
            <a:r>
              <a:rPr lang="vi-VN" sz="4200" dirty="0">
                <a:latin typeface="+mj-lt"/>
                <a:cs typeface="Times New Roman" pitchFamily="18" charset="0"/>
              </a:rPr>
              <a:t>Định dạng được kiểu chữ, màu chữ, cỡ chữ cho văn bản trên trang chiếu.</a:t>
            </a:r>
            <a:endParaRPr lang="en-US" sz="4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F526696F-291A-60CA-3B52-E70E4C8276E5}"/>
              </a:ext>
            </a:extLst>
          </p:cNvPr>
          <p:cNvSpPr txBox="1"/>
          <p:nvPr/>
        </p:nvSpPr>
        <p:spPr>
          <a:xfrm>
            <a:off x="6450173" y="6479809"/>
            <a:ext cx="10448520" cy="1431161"/>
          </a:xfrm>
          <a:prstGeom prst="rect">
            <a:avLst/>
          </a:prstGeom>
          <a:noFill/>
        </p:spPr>
        <p:txBody>
          <a:bodyPr wrap="square" lIns="137079" tIns="68543" rIns="137079" bIns="68543" rtlCol="0">
            <a:spAutoFit/>
          </a:bodyPr>
          <a:lstStyle/>
          <a:p>
            <a:pPr algn="just"/>
            <a:r>
              <a:rPr lang="vi-VN" sz="4200" dirty="0">
                <a:latin typeface="+mj-lt"/>
                <a:cs typeface="Times New Roman" pitchFamily="18" charset="0"/>
              </a:rPr>
              <a:t>Tạo được tệp trình chiếu có sử dụng công cụ gạch đầu dòng.</a:t>
            </a:r>
            <a:endParaRPr lang="en-US" sz="4200" dirty="0">
              <a:latin typeface="Times New Roman" pitchFamily="18" charset="0"/>
              <a:cs typeface="Times New Roman" pitchFamily="18" charset="0"/>
            </a:endParaRPr>
          </a:p>
        </p:txBody>
      </p:sp>
    </p:spTree>
    <p:extLst>
      <p:ext uri="{BB962C8B-B14F-4D97-AF65-F5344CB8AC3E}">
        <p14:creationId xmlns:p14="http://schemas.microsoft.com/office/powerpoint/2010/main" val="842940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121" name="Google Shape;121;p14"/>
          <p:cNvPicPr preferRelativeResize="0"/>
          <p:nvPr/>
        </p:nvPicPr>
        <p:blipFill rotWithShape="1">
          <a:blip r:embed="rId4">
            <a:alphaModFix/>
          </a:blip>
          <a:srcRect/>
          <a:stretch/>
        </p:blipFill>
        <p:spPr>
          <a:xfrm flipH="1">
            <a:off x="14484926" y="595308"/>
            <a:ext cx="2238825" cy="2376492"/>
          </a:xfrm>
          <a:prstGeom prst="rect">
            <a:avLst/>
          </a:prstGeom>
          <a:noFill/>
          <a:ln>
            <a:noFill/>
          </a:ln>
        </p:spPr>
      </p:pic>
      <p:pic>
        <p:nvPicPr>
          <p:cNvPr id="30" name="Picture 29">
            <a:extLst>
              <a:ext uri="{FF2B5EF4-FFF2-40B4-BE49-F238E27FC236}">
                <a16:creationId xmlns:a16="http://schemas.microsoft.com/office/drawing/2014/main" id="{DFA59880-F65D-4192-9B98-7AB9124A0FB7}"/>
              </a:ext>
            </a:extLst>
          </p:cNvPr>
          <p:cNvPicPr/>
          <p:nvPr/>
        </p:nvPicPr>
        <p:blipFill>
          <a:blip r:embed="rId5"/>
          <a:stretch>
            <a:fillRect/>
          </a:stretch>
        </p:blipFill>
        <p:spPr>
          <a:xfrm>
            <a:off x="1071139" y="1791772"/>
            <a:ext cx="1229282" cy="961647"/>
          </a:xfrm>
          <a:prstGeom prst="rect">
            <a:avLst/>
          </a:prstGeom>
        </p:spPr>
      </p:pic>
      <p:sp>
        <p:nvSpPr>
          <p:cNvPr id="31" name="Google Shape;125;p14">
            <a:extLst>
              <a:ext uri="{FF2B5EF4-FFF2-40B4-BE49-F238E27FC236}">
                <a16:creationId xmlns:a16="http://schemas.microsoft.com/office/drawing/2014/main" id="{1233CF79-DDAD-4A66-8936-8D1E0A04FADB}"/>
              </a:ext>
            </a:extLst>
          </p:cNvPr>
          <p:cNvSpPr txBox="1"/>
          <p:nvPr/>
        </p:nvSpPr>
        <p:spPr>
          <a:xfrm>
            <a:off x="1588703" y="1824658"/>
            <a:ext cx="4927773" cy="948721"/>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500" dirty="0" err="1">
                <a:solidFill>
                  <a:srgbClr val="0000CC"/>
                </a:solidFill>
                <a:latin typeface="Paytone One"/>
                <a:cs typeface="Times New Roman" pitchFamily="18" charset="0"/>
                <a:sym typeface="Paytone One"/>
              </a:rPr>
              <a:t>Khởi</a:t>
            </a:r>
            <a:r>
              <a:rPr lang="vi-VN" sz="4500" dirty="0">
                <a:solidFill>
                  <a:srgbClr val="0000CC"/>
                </a:solidFill>
                <a:latin typeface="Paytone One"/>
                <a:cs typeface="Times New Roman" pitchFamily="18" charset="0"/>
                <a:sym typeface="Paytone One"/>
              </a:rPr>
              <a:t> </a:t>
            </a:r>
            <a:r>
              <a:rPr lang="vi-VN" sz="4500" dirty="0" err="1">
                <a:solidFill>
                  <a:srgbClr val="0000CC"/>
                </a:solidFill>
                <a:latin typeface="Paytone One"/>
                <a:cs typeface="Times New Roman" pitchFamily="18" charset="0"/>
                <a:sym typeface="Paytone One"/>
              </a:rPr>
              <a:t>động</a:t>
            </a:r>
            <a:endParaRPr dirty="0">
              <a:solidFill>
                <a:srgbClr val="0000CC"/>
              </a:solidFill>
              <a:latin typeface="Times New Roman" pitchFamily="18" charset="0"/>
              <a:cs typeface="Times New Roman" pitchFamily="18" charset="0"/>
            </a:endParaRPr>
          </a:p>
        </p:txBody>
      </p:sp>
      <p:sp>
        <p:nvSpPr>
          <p:cNvPr id="33" name="Google Shape;124;p14">
            <a:extLst>
              <a:ext uri="{FF2B5EF4-FFF2-40B4-BE49-F238E27FC236}">
                <a16:creationId xmlns:a16="http://schemas.microsoft.com/office/drawing/2014/main" id="{E430B463-B734-4F39-BC05-4BA48F520A30}"/>
              </a:ext>
            </a:extLst>
          </p:cNvPr>
          <p:cNvSpPr txBox="1"/>
          <p:nvPr/>
        </p:nvSpPr>
        <p:spPr>
          <a:xfrm>
            <a:off x="1452562" y="3780312"/>
            <a:ext cx="15271190" cy="4731232"/>
          </a:xfrm>
          <a:prstGeom prst="rect">
            <a:avLst/>
          </a:prstGeom>
          <a:noFill/>
          <a:ln>
            <a:noFill/>
          </a:ln>
        </p:spPr>
        <p:txBody>
          <a:bodyPr spcFirstLastPara="1" wrap="square" lIns="0" tIns="0" rIns="0" bIns="0" anchor="t" anchorCtr="0">
            <a:spAutoFit/>
          </a:bodyPr>
          <a:lstStyle/>
          <a:p>
            <a:pPr lvl="0" algn="just">
              <a:lnSpc>
                <a:spcPct val="122010"/>
              </a:lnSpc>
            </a:pPr>
            <a:r>
              <a:rPr lang="vi-VN" sz="3600" dirty="0" err="1">
                <a:latin typeface="Times New Roman" panose="02020603050405020304" pitchFamily="18" charset="0"/>
                <a:ea typeface="Lato"/>
                <a:cs typeface="Times New Roman" panose="02020603050405020304" pitchFamily="18" charset="0"/>
                <a:sym typeface="Lato"/>
              </a:rPr>
              <a:t>Các</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bạn</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học</a:t>
            </a:r>
            <a:r>
              <a:rPr lang="vi-VN" sz="3600" dirty="0">
                <a:latin typeface="Times New Roman" panose="02020603050405020304" pitchFamily="18" charset="0"/>
                <a:ea typeface="Lato"/>
                <a:cs typeface="Times New Roman" panose="02020603050405020304" pitchFamily="18" charset="0"/>
                <a:sym typeface="Lato"/>
              </a:rPr>
              <a:t> sinh </a:t>
            </a:r>
            <a:r>
              <a:rPr lang="vi-VN" sz="3600" dirty="0" err="1">
                <a:latin typeface="Times New Roman" panose="02020603050405020304" pitchFamily="18" charset="0"/>
                <a:ea typeface="Lato"/>
                <a:cs typeface="Times New Roman" panose="02020603050405020304" pitchFamily="18" charset="0"/>
                <a:sym typeface="Lato"/>
              </a:rPr>
              <a:t>lớp</a:t>
            </a:r>
            <a:r>
              <a:rPr lang="vi-VN" sz="3600" dirty="0">
                <a:latin typeface="Times New Roman" panose="02020603050405020304" pitchFamily="18" charset="0"/>
                <a:ea typeface="Lato"/>
                <a:cs typeface="Times New Roman" panose="02020603050405020304" pitchFamily="18" charset="0"/>
                <a:sym typeface="Lato"/>
              </a:rPr>
              <a:t> 5A </a:t>
            </a:r>
            <a:r>
              <a:rPr lang="vi-VN" sz="3600" dirty="0" err="1">
                <a:latin typeface="Times New Roman" panose="02020603050405020304" pitchFamily="18" charset="0"/>
                <a:ea typeface="Lato"/>
                <a:cs typeface="Times New Roman" panose="02020603050405020304" pitchFamily="18" charset="0"/>
                <a:sym typeface="Lato"/>
              </a:rPr>
              <a:t>làm</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báo</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tường</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chào</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mừng</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ngày</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Nhà</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giáo</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Việt</a:t>
            </a:r>
            <a:r>
              <a:rPr lang="vi-VN" sz="3600" dirty="0">
                <a:latin typeface="Times New Roman" panose="02020603050405020304" pitchFamily="18" charset="0"/>
                <a:ea typeface="Lato"/>
                <a:cs typeface="Times New Roman" panose="02020603050405020304" pitchFamily="18" charset="0"/>
                <a:sym typeface="Lato"/>
              </a:rPr>
              <a:t> Nam. Trong </a:t>
            </a:r>
            <a:r>
              <a:rPr lang="vi-VN" sz="3600" dirty="0" err="1">
                <a:latin typeface="Times New Roman" panose="02020603050405020304" pitchFamily="18" charset="0"/>
                <a:ea typeface="Lato"/>
                <a:cs typeface="Times New Roman" panose="02020603050405020304" pitchFamily="18" charset="0"/>
                <a:sym typeface="Lato"/>
              </a:rPr>
              <a:t>tờ</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báo</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tường</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nhiều</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nội</a:t>
            </a:r>
            <a:r>
              <a:rPr lang="vi-VN" sz="3600" dirty="0">
                <a:latin typeface="Times New Roman" panose="02020603050405020304" pitchFamily="18" charset="0"/>
                <a:ea typeface="Lato"/>
                <a:cs typeface="Times New Roman" panose="02020603050405020304" pitchFamily="18" charset="0"/>
                <a:sym typeface="Lato"/>
              </a:rPr>
              <a:t> dung thông tin như </a:t>
            </a:r>
            <a:r>
              <a:rPr lang="vi-VN" sz="3600" dirty="0" err="1">
                <a:latin typeface="Times New Roman" panose="02020603050405020304" pitchFamily="18" charset="0"/>
                <a:ea typeface="Lato"/>
                <a:cs typeface="Times New Roman" panose="02020603050405020304" pitchFamily="18" charset="0"/>
                <a:sym typeface="Lato"/>
              </a:rPr>
              <a:t>bài</a:t>
            </a:r>
            <a:r>
              <a:rPr lang="vi-VN" sz="3600" dirty="0">
                <a:latin typeface="Times New Roman" panose="02020603050405020304" pitchFamily="18" charset="0"/>
                <a:ea typeface="Lato"/>
                <a:cs typeface="Times New Roman" panose="02020603050405020304" pitchFamily="18" charset="0"/>
                <a:sym typeface="Lato"/>
              </a:rPr>
              <a:t> thơ, </a:t>
            </a:r>
            <a:r>
              <a:rPr lang="vi-VN" sz="3600" dirty="0" err="1">
                <a:latin typeface="Times New Roman" panose="02020603050405020304" pitchFamily="18" charset="0"/>
                <a:ea typeface="Lato"/>
                <a:cs typeface="Times New Roman" panose="02020603050405020304" pitchFamily="18" charset="0"/>
                <a:sym typeface="Lato"/>
              </a:rPr>
              <a:t>bài</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viết</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hình</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ảnh</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được</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các</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bạn</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tự</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sáng</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tác</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hoặc</a:t>
            </a:r>
            <a:r>
              <a:rPr lang="vi-VN" sz="3600" dirty="0">
                <a:latin typeface="Times New Roman" panose="02020603050405020304" pitchFamily="18" charset="0"/>
                <a:ea typeface="Lato"/>
                <a:cs typeface="Times New Roman" panose="02020603050405020304" pitchFamily="18" charset="0"/>
                <a:sym typeface="Lato"/>
              </a:rPr>
              <a:t> sưu </a:t>
            </a:r>
            <a:r>
              <a:rPr lang="vi-VN" sz="3600" dirty="0" err="1">
                <a:latin typeface="Times New Roman" panose="02020603050405020304" pitchFamily="18" charset="0"/>
                <a:ea typeface="Lato"/>
                <a:cs typeface="Times New Roman" panose="02020603050405020304" pitchFamily="18" charset="0"/>
                <a:sym typeface="Lato"/>
              </a:rPr>
              <a:t>tầm</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để</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thể</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hiện</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tình</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cảm</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của</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mình</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tới</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các</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thầy</a:t>
            </a:r>
            <a:r>
              <a:rPr lang="vi-VN" sz="3600" dirty="0">
                <a:latin typeface="Times New Roman" panose="02020603050405020304" pitchFamily="18" charset="0"/>
                <a:ea typeface="Lato"/>
                <a:cs typeface="Times New Roman" panose="02020603050405020304" pitchFamily="18" charset="0"/>
                <a:sym typeface="Lato"/>
              </a:rPr>
              <a:t> cô </a:t>
            </a:r>
            <a:r>
              <a:rPr lang="vi-VN" sz="3600" dirty="0" err="1">
                <a:latin typeface="Times New Roman" panose="02020603050405020304" pitchFamily="18" charset="0"/>
                <a:ea typeface="Lato"/>
                <a:cs typeface="Times New Roman" panose="02020603050405020304" pitchFamily="18" charset="0"/>
                <a:sym typeface="Lato"/>
              </a:rPr>
              <a:t>giáo</a:t>
            </a:r>
            <a:r>
              <a:rPr lang="vi-VN" sz="3600" dirty="0">
                <a:latin typeface="Times New Roman" panose="02020603050405020304" pitchFamily="18" charset="0"/>
                <a:ea typeface="Lato"/>
                <a:cs typeface="Times New Roman" panose="02020603050405020304" pitchFamily="18" charset="0"/>
                <a:sym typeface="Lato"/>
              </a:rPr>
              <a:t>.</a:t>
            </a:r>
          </a:p>
          <a:p>
            <a:pPr lvl="0" algn="just">
              <a:lnSpc>
                <a:spcPct val="122010"/>
              </a:lnSpc>
            </a:pPr>
            <a:r>
              <a:rPr lang="vi-VN" sz="3600" dirty="0">
                <a:latin typeface="Times New Roman" panose="02020603050405020304" pitchFamily="18" charset="0"/>
                <a:ea typeface="Lato"/>
                <a:cs typeface="Times New Roman" panose="02020603050405020304" pitchFamily="18" charset="0"/>
                <a:sym typeface="Lato"/>
              </a:rPr>
              <a:t> </a:t>
            </a:r>
          </a:p>
          <a:p>
            <a:pPr lvl="0" algn="just">
              <a:lnSpc>
                <a:spcPct val="122010"/>
              </a:lnSpc>
            </a:pPr>
            <a:r>
              <a:rPr lang="vi-VN" sz="3600" dirty="0" err="1">
                <a:latin typeface="Times New Roman" panose="02020603050405020304" pitchFamily="18" charset="0"/>
                <a:ea typeface="Lato"/>
                <a:cs typeface="Times New Roman" panose="02020603050405020304" pitchFamily="18" charset="0"/>
                <a:sym typeface="Lato"/>
              </a:rPr>
              <a:t>Chúng</a:t>
            </a:r>
            <a:r>
              <a:rPr lang="vi-VN" sz="3600" dirty="0">
                <a:latin typeface="Times New Roman" panose="02020603050405020304" pitchFamily="18" charset="0"/>
                <a:ea typeface="Lato"/>
                <a:cs typeface="Times New Roman" panose="02020603050405020304" pitchFamily="18" charset="0"/>
                <a:sym typeface="Lato"/>
              </a:rPr>
              <a:t> ta </a:t>
            </a:r>
            <a:r>
              <a:rPr lang="vi-VN" sz="3600" dirty="0" err="1">
                <a:latin typeface="Times New Roman" panose="02020603050405020304" pitchFamily="18" charset="0"/>
                <a:ea typeface="Lato"/>
                <a:cs typeface="Times New Roman" panose="02020603050405020304" pitchFamily="18" charset="0"/>
                <a:sym typeface="Lato"/>
              </a:rPr>
              <a:t>hãy</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cùng</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tìm</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hiểu</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để</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biết</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các</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bạn</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lớp</a:t>
            </a:r>
            <a:r>
              <a:rPr lang="vi-VN" sz="3600" dirty="0">
                <a:latin typeface="Times New Roman" panose="02020603050405020304" pitchFamily="18" charset="0"/>
                <a:ea typeface="Lato"/>
                <a:cs typeface="Times New Roman" panose="02020603050405020304" pitchFamily="18" charset="0"/>
                <a:sym typeface="Lato"/>
              </a:rPr>
              <a:t> 5A </a:t>
            </a:r>
            <a:r>
              <a:rPr lang="vi-VN" sz="3600" dirty="0" err="1">
                <a:latin typeface="Times New Roman" panose="02020603050405020304" pitchFamily="18" charset="0"/>
                <a:ea typeface="Lato"/>
                <a:cs typeface="Times New Roman" panose="02020603050405020304" pitchFamily="18" charset="0"/>
                <a:sym typeface="Lato"/>
              </a:rPr>
              <a:t>đã</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sử</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dụng</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nội</a:t>
            </a:r>
            <a:r>
              <a:rPr lang="vi-VN" sz="3600" dirty="0">
                <a:latin typeface="Times New Roman" panose="02020603050405020304" pitchFamily="18" charset="0"/>
                <a:ea typeface="Lato"/>
                <a:cs typeface="Times New Roman" panose="02020603050405020304" pitchFamily="18" charset="0"/>
                <a:sym typeface="Lato"/>
              </a:rPr>
              <a:t> dung thông tin như </a:t>
            </a:r>
            <a:r>
              <a:rPr lang="vi-VN" sz="3600" dirty="0" err="1">
                <a:latin typeface="Times New Roman" panose="02020603050405020304" pitchFamily="18" charset="0"/>
                <a:ea typeface="Lato"/>
                <a:cs typeface="Times New Roman" panose="02020603050405020304" pitchFamily="18" charset="0"/>
                <a:sym typeface="Lato"/>
              </a:rPr>
              <a:t>thế</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nào</a:t>
            </a:r>
            <a:r>
              <a:rPr lang="vi-VN" sz="3600" dirty="0">
                <a:latin typeface="Times New Roman" panose="02020603050405020304" pitchFamily="18" charset="0"/>
                <a:ea typeface="Lato"/>
                <a:cs typeface="Times New Roman" panose="02020603050405020304" pitchFamily="18" charset="0"/>
                <a:sym typeface="Lato"/>
              </a:rPr>
              <a:t> </a:t>
            </a:r>
            <a:r>
              <a:rPr lang="vi-VN" sz="3600" dirty="0" err="1">
                <a:latin typeface="Times New Roman" panose="02020603050405020304" pitchFamily="18" charset="0"/>
                <a:ea typeface="Lato"/>
                <a:cs typeface="Times New Roman" panose="02020603050405020304" pitchFamily="18" charset="0"/>
                <a:sym typeface="Lato"/>
              </a:rPr>
              <a:t>nhé</a:t>
            </a:r>
            <a:endParaRPr lang="vi-VN" sz="36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16"/>
          <p:cNvGrpSpPr/>
          <p:nvPr/>
        </p:nvGrpSpPr>
        <p:grpSpPr>
          <a:xfrm>
            <a:off x="371565" y="265452"/>
            <a:ext cx="17544985" cy="9647661"/>
            <a:chOff x="0" y="-28575"/>
            <a:chExt cx="4620871" cy="2540931"/>
          </a:xfrm>
        </p:grpSpPr>
        <p:sp>
          <p:nvSpPr>
            <p:cNvPr id="157" name="Google Shape;157;p1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58" name="Google Shape;158;p16"/>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9" name="Google Shape;159;p16"/>
          <p:cNvGrpSpPr/>
          <p:nvPr/>
        </p:nvGrpSpPr>
        <p:grpSpPr>
          <a:xfrm>
            <a:off x="7398360" y="390697"/>
            <a:ext cx="10406824" cy="9524406"/>
            <a:chOff x="0" y="-28575"/>
            <a:chExt cx="2877411" cy="2508469"/>
          </a:xfrm>
        </p:grpSpPr>
        <p:sp>
          <p:nvSpPr>
            <p:cNvPr id="160" name="Google Shape;160;p16"/>
            <p:cNvSpPr/>
            <p:nvPr/>
          </p:nvSpPr>
          <p:spPr>
            <a:xfrm>
              <a:off x="0" y="0"/>
              <a:ext cx="2877411" cy="2479894"/>
            </a:xfrm>
            <a:custGeom>
              <a:avLst/>
              <a:gdLst/>
              <a:ahLst/>
              <a:cxnLst/>
              <a:rect l="l" t="t" r="r" b="b"/>
              <a:pathLst>
                <a:path w="2877411" h="2479894" extrusionOk="0">
                  <a:moveTo>
                    <a:pt x="0" y="0"/>
                  </a:moveTo>
                  <a:lnTo>
                    <a:pt x="2877411" y="0"/>
                  </a:lnTo>
                  <a:lnTo>
                    <a:pt x="2877411" y="2479894"/>
                  </a:lnTo>
                  <a:lnTo>
                    <a:pt x="0" y="2479894"/>
                  </a:lnTo>
                  <a:close/>
                </a:path>
              </a:pathLst>
            </a:custGeom>
            <a:solidFill>
              <a:srgbClr val="A5C680"/>
            </a:solidFill>
            <a:ln>
              <a:noFill/>
            </a:ln>
          </p:spPr>
        </p:sp>
        <p:sp>
          <p:nvSpPr>
            <p:cNvPr id="161" name="Google Shape;161;p16"/>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2" name="Google Shape;162;p16"/>
          <p:cNvGrpSpPr/>
          <p:nvPr/>
        </p:nvGrpSpPr>
        <p:grpSpPr>
          <a:xfrm>
            <a:off x="453780" y="272863"/>
            <a:ext cx="6897473" cy="9625430"/>
            <a:chOff x="-1396" y="-55182"/>
            <a:chExt cx="1720135" cy="2535076"/>
          </a:xfrm>
        </p:grpSpPr>
        <p:sp>
          <p:nvSpPr>
            <p:cNvPr id="163" name="Google Shape;163;p16"/>
            <p:cNvSpPr/>
            <p:nvPr/>
          </p:nvSpPr>
          <p:spPr>
            <a:xfrm>
              <a:off x="0" y="0"/>
              <a:ext cx="1718739" cy="2479894"/>
            </a:xfrm>
            <a:custGeom>
              <a:avLst/>
              <a:gdLst/>
              <a:ahLst/>
              <a:cxnLst/>
              <a:rect l="l" t="t" r="r" b="b"/>
              <a:pathLst>
                <a:path w="1718739" h="2479894" extrusionOk="0">
                  <a:moveTo>
                    <a:pt x="0" y="0"/>
                  </a:moveTo>
                  <a:lnTo>
                    <a:pt x="1718739" y="0"/>
                  </a:lnTo>
                  <a:lnTo>
                    <a:pt x="1718739" y="2479894"/>
                  </a:lnTo>
                  <a:lnTo>
                    <a:pt x="0" y="2479894"/>
                  </a:lnTo>
                  <a:close/>
                </a:path>
              </a:pathLst>
            </a:custGeom>
            <a:solidFill>
              <a:srgbClr val="ABE7F5"/>
            </a:solidFill>
            <a:ln>
              <a:noFill/>
            </a:ln>
          </p:spPr>
        </p:sp>
        <p:sp>
          <p:nvSpPr>
            <p:cNvPr id="164" name="Google Shape;164;p16"/>
            <p:cNvSpPr txBox="1"/>
            <p:nvPr/>
          </p:nvSpPr>
          <p:spPr>
            <a:xfrm>
              <a:off x="-1396" y="-55182"/>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p:txBody>
        </p:sp>
      </p:grpSp>
      <p:cxnSp>
        <p:nvCxnSpPr>
          <p:cNvPr id="171" name="Google Shape;171;p16"/>
          <p:cNvCxnSpPr/>
          <p:nvPr/>
        </p:nvCxnSpPr>
        <p:spPr>
          <a:xfrm rot="10800000">
            <a:off x="7383007" y="388707"/>
            <a:ext cx="0" cy="9539100"/>
          </a:xfrm>
          <a:prstGeom prst="straightConnector1">
            <a:avLst/>
          </a:prstGeom>
          <a:noFill/>
          <a:ln w="76200" cap="flat" cmpd="sng">
            <a:solidFill>
              <a:srgbClr val="000000"/>
            </a:solidFill>
            <a:prstDash val="solid"/>
            <a:round/>
            <a:headEnd type="none" w="sm" len="sm"/>
            <a:tailEnd type="none" w="sm" len="sm"/>
          </a:ln>
        </p:spPr>
      </p:cxnSp>
      <p:sp>
        <p:nvSpPr>
          <p:cNvPr id="3" name="TextBox 2">
            <a:extLst>
              <a:ext uri="{FF2B5EF4-FFF2-40B4-BE49-F238E27FC236}">
                <a16:creationId xmlns:a16="http://schemas.microsoft.com/office/drawing/2014/main" id="{1B634493-9D5E-4BC3-AF80-65260E250A7D}"/>
              </a:ext>
            </a:extLst>
          </p:cNvPr>
          <p:cNvSpPr txBox="1"/>
          <p:nvPr/>
        </p:nvSpPr>
        <p:spPr>
          <a:xfrm>
            <a:off x="738552" y="1870408"/>
            <a:ext cx="6281265" cy="2554545"/>
          </a:xfrm>
          <a:prstGeom prst="rect">
            <a:avLst/>
          </a:prstGeom>
          <a:noFill/>
        </p:spPr>
        <p:txBody>
          <a:bodyPr wrap="square" rtlCol="0">
            <a:spAutoFit/>
          </a:bodyPr>
          <a:lstStyle/>
          <a:p>
            <a:pPr algn="just"/>
            <a:r>
              <a:rPr lang="vi-VN" sz="3200" dirty="0" smtClean="0">
                <a:latin typeface="Times New Roman" panose="02020603050405020304" pitchFamily="18" charset="0"/>
                <a:ea typeface="Arial" panose="020B0604020202020204" pitchFamily="34" charset="0"/>
                <a:cs typeface="Times New Roman" panose="02020603050405020304" pitchFamily="18" charset="0"/>
              </a:rPr>
              <a:t>1</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Bài</a:t>
            </a:r>
            <a:r>
              <a:rPr lang="vi-VN" sz="3200" dirty="0">
                <a:latin typeface="Times New Roman" panose="02020603050405020304" pitchFamily="18" charset="0"/>
                <a:ea typeface="Arial" panose="020B0604020202020204" pitchFamily="34" charset="0"/>
                <a:cs typeface="Times New Roman" panose="02020603050405020304" pitchFamily="18" charset="0"/>
              </a:rPr>
              <a:t> thơ trong </a:t>
            </a:r>
            <a:r>
              <a:rPr lang="vi-VN" sz="3200" dirty="0" err="1">
                <a:latin typeface="Times New Roman" panose="02020603050405020304" pitchFamily="18" charset="0"/>
                <a:ea typeface="Arial" panose="020B0604020202020204" pitchFamily="34" charset="0"/>
                <a:cs typeface="Times New Roman" panose="02020603050405020304" pitchFamily="18" charset="0"/>
              </a:rPr>
              <a:t>Hình</a:t>
            </a:r>
            <a:r>
              <a:rPr lang="vi-VN" sz="3200" dirty="0">
                <a:latin typeface="Times New Roman" panose="02020603050405020304" pitchFamily="18" charset="0"/>
                <a:ea typeface="Arial" panose="020B0604020202020204" pitchFamily="34" charset="0"/>
                <a:cs typeface="Times New Roman" panose="02020603050405020304" pitchFamily="18" charset="0"/>
              </a:rPr>
              <a:t> 24 </a:t>
            </a:r>
            <a:r>
              <a:rPr lang="vi-VN" sz="3200" dirty="0" err="1">
                <a:latin typeface="Times New Roman" panose="02020603050405020304" pitchFamily="18" charset="0"/>
                <a:ea typeface="Arial" panose="020B0604020202020204" pitchFamily="34" charset="0"/>
                <a:cs typeface="Times New Roman" panose="02020603050405020304" pitchFamily="18" charset="0"/>
              </a:rPr>
              <a:t>là</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của</a:t>
            </a:r>
            <a:r>
              <a:rPr lang="vi-VN" sz="3200" dirty="0">
                <a:latin typeface="Times New Roman" panose="02020603050405020304" pitchFamily="18" charset="0"/>
                <a:ea typeface="Arial" panose="020B0604020202020204" pitchFamily="34" charset="0"/>
                <a:cs typeface="Times New Roman" panose="02020603050405020304" pitchFamily="18" charset="0"/>
              </a:rPr>
              <a:t> ai? </a:t>
            </a:r>
            <a:r>
              <a:rPr lang="vi-VN" sz="3200" dirty="0" err="1">
                <a:latin typeface="Times New Roman" panose="02020603050405020304" pitchFamily="18" charset="0"/>
                <a:ea typeface="Arial" panose="020B0604020202020204" pitchFamily="34" charset="0"/>
                <a:cs typeface="Times New Roman" panose="02020603050405020304" pitchFamily="18" charset="0"/>
              </a:rPr>
              <a:t>Bài</a:t>
            </a:r>
            <a:r>
              <a:rPr lang="vi-VN" sz="3200" dirty="0">
                <a:latin typeface="Times New Roman" panose="02020603050405020304" pitchFamily="18" charset="0"/>
                <a:ea typeface="Arial" panose="020B0604020202020204" pitchFamily="34" charset="0"/>
                <a:cs typeface="Times New Roman" panose="02020603050405020304" pitchFamily="18" charset="0"/>
              </a:rPr>
              <a:t> thơ trong </a:t>
            </a:r>
            <a:r>
              <a:rPr lang="vi-VN" sz="3200" dirty="0" err="1">
                <a:latin typeface="Times New Roman" panose="02020603050405020304" pitchFamily="18" charset="0"/>
                <a:ea typeface="Arial" panose="020B0604020202020204" pitchFamily="34" charset="0"/>
                <a:cs typeface="Times New Roman" panose="02020603050405020304" pitchFamily="18" charset="0"/>
              </a:rPr>
              <a:t>Hình</a:t>
            </a:r>
            <a:r>
              <a:rPr lang="vi-VN" sz="3200" dirty="0">
                <a:latin typeface="Times New Roman" panose="02020603050405020304" pitchFamily="18" charset="0"/>
                <a:ea typeface="Arial" panose="020B0604020202020204" pitchFamily="34" charset="0"/>
                <a:cs typeface="Times New Roman" panose="02020603050405020304" pitchFamily="18" charset="0"/>
              </a:rPr>
              <a:t> 25 </a:t>
            </a:r>
            <a:r>
              <a:rPr lang="vi-VN" sz="3200" dirty="0" err="1">
                <a:latin typeface="Times New Roman" panose="02020603050405020304" pitchFamily="18" charset="0"/>
                <a:ea typeface="Arial" panose="020B0604020202020204" pitchFamily="34" charset="0"/>
                <a:cs typeface="Times New Roman" panose="02020603050405020304" pitchFamily="18" charset="0"/>
              </a:rPr>
              <a:t>là</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của</a:t>
            </a:r>
            <a:r>
              <a:rPr lang="vi-VN" sz="3200" dirty="0">
                <a:latin typeface="Times New Roman" panose="02020603050405020304" pitchFamily="18" charset="0"/>
                <a:ea typeface="Arial" panose="020B0604020202020204" pitchFamily="34" charset="0"/>
                <a:cs typeface="Times New Roman" panose="02020603050405020304" pitchFamily="18" charset="0"/>
              </a:rPr>
              <a:t> ai?</a:t>
            </a:r>
          </a:p>
          <a:p>
            <a:pPr algn="just"/>
            <a:endParaRPr 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3200" dirty="0">
                <a:latin typeface="Times New Roman" panose="02020603050405020304" pitchFamily="18" charset="0"/>
                <a:ea typeface="Arial" panose="020B0604020202020204" pitchFamily="34" charset="0"/>
                <a:cs typeface="Times New Roman" panose="02020603050405020304" pitchFamily="18" charset="0"/>
              </a:rPr>
              <a:t>2. Theo em, </a:t>
            </a:r>
            <a:r>
              <a:rPr lang="vi-VN" sz="3200" dirty="0" err="1">
                <a:latin typeface="Times New Roman" panose="02020603050405020304" pitchFamily="18" charset="0"/>
                <a:ea typeface="Arial" panose="020B0604020202020204" pitchFamily="34" charset="0"/>
                <a:cs typeface="Times New Roman" panose="02020603050405020304" pitchFamily="18" charset="0"/>
              </a:rPr>
              <a:t>tại</a:t>
            </a:r>
            <a:r>
              <a:rPr lang="vi-VN" sz="3200" dirty="0">
                <a:latin typeface="Times New Roman" panose="02020603050405020304" pitchFamily="18" charset="0"/>
                <a:ea typeface="Arial" panose="020B0604020202020204" pitchFamily="34" charset="0"/>
                <a:cs typeface="Times New Roman" panose="02020603050405020304" pitchFamily="18" charset="0"/>
              </a:rPr>
              <a:t> sao </a:t>
            </a:r>
            <a:r>
              <a:rPr lang="vi-VN" sz="3200" dirty="0" err="1">
                <a:latin typeface="Times New Roman" panose="02020603050405020304" pitchFamily="18" charset="0"/>
                <a:ea typeface="Arial" panose="020B0604020202020204" pitchFamily="34" charset="0"/>
                <a:cs typeface="Times New Roman" panose="02020603050405020304" pitchFamily="18" charset="0"/>
              </a:rPr>
              <a:t>phải</a:t>
            </a:r>
            <a:r>
              <a:rPr lang="vi-VN" sz="3200" dirty="0">
                <a:latin typeface="Times New Roman" panose="02020603050405020304" pitchFamily="18" charset="0"/>
                <a:ea typeface="Arial" panose="020B0604020202020204" pitchFamily="34" charset="0"/>
                <a:cs typeface="Times New Roman" panose="02020603050405020304" pitchFamily="18" charset="0"/>
              </a:rPr>
              <a:t> ghi </a:t>
            </a:r>
            <a:r>
              <a:rPr lang="vi-VN" sz="3200" dirty="0" err="1">
                <a:latin typeface="Times New Roman" panose="02020603050405020304" pitchFamily="18" charset="0"/>
                <a:ea typeface="Arial" panose="020B0604020202020204" pitchFamily="34" charset="0"/>
                <a:cs typeface="Times New Roman" panose="02020603050405020304" pitchFamily="18" charset="0"/>
              </a:rPr>
              <a:t>rõ</a:t>
            </a:r>
            <a:r>
              <a:rPr lang="vi-VN" sz="3200" dirty="0">
                <a:latin typeface="Times New Roman" panose="02020603050405020304" pitchFamily="18" charset="0"/>
                <a:ea typeface="Arial" panose="020B0604020202020204" pitchFamily="34" charset="0"/>
                <a:cs typeface="Times New Roman" panose="02020603050405020304" pitchFamily="18" charset="0"/>
              </a:rPr>
              <a:t> tên </a:t>
            </a:r>
            <a:r>
              <a:rPr lang="vi-VN" sz="3200" dirty="0" err="1">
                <a:latin typeface="Times New Roman" panose="02020603050405020304" pitchFamily="18" charset="0"/>
                <a:ea typeface="Arial" panose="020B0604020202020204" pitchFamily="34" charset="0"/>
                <a:cs typeface="Times New Roman" panose="02020603050405020304" pitchFamily="18" charset="0"/>
              </a:rPr>
              <a:t>tác</a:t>
            </a:r>
            <a:r>
              <a:rPr 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err="1">
                <a:latin typeface="Times New Roman" panose="02020603050405020304" pitchFamily="18" charset="0"/>
                <a:ea typeface="Arial" panose="020B0604020202020204" pitchFamily="34" charset="0"/>
                <a:cs typeface="Times New Roman" panose="02020603050405020304" pitchFamily="18" charset="0"/>
              </a:rPr>
              <a:t>giả</a:t>
            </a:r>
            <a:r>
              <a:rPr lang="vi-VN" sz="3200" dirty="0">
                <a:latin typeface="Times New Roman" panose="02020603050405020304" pitchFamily="18" charset="0"/>
                <a:ea typeface="Arial" panose="020B0604020202020204" pitchFamily="34" charset="0"/>
                <a:cs typeface="Times New Roman" panose="02020603050405020304" pitchFamily="18" charset="0"/>
              </a:rPr>
              <a:t>?</a:t>
            </a:r>
            <a:endParaRPr lang="vi-VN"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B4B58CE-ED94-4583-9EC8-74C5833EFBB3}"/>
              </a:ext>
            </a:extLst>
          </p:cNvPr>
          <p:cNvSpPr txBox="1"/>
          <p:nvPr/>
        </p:nvSpPr>
        <p:spPr>
          <a:xfrm>
            <a:off x="770306" y="904850"/>
            <a:ext cx="359606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t>
            </a:r>
            <a:r>
              <a:rPr lang="en-US" sz="3600" b="1" dirty="0" err="1" smtClean="0">
                <a:solidFill>
                  <a:srgbClr val="FF0000"/>
                </a:solidFill>
                <a:latin typeface="Times New Roman" panose="02020603050405020304" pitchFamily="18" charset="0"/>
                <a:cs typeface="Times New Roman" panose="02020603050405020304" pitchFamily="18" charset="0"/>
              </a:rPr>
              <a:t>ộng</a:t>
            </a:r>
            <a:r>
              <a:rPr lang="en-US" sz="3600" b="1" dirty="0" smtClean="0">
                <a:solidFill>
                  <a:srgbClr val="FF0000"/>
                </a:solidFill>
                <a:latin typeface="Times New Roman" panose="02020603050405020304" pitchFamily="18" charset="0"/>
                <a:cs typeface="Times New Roman" panose="02020603050405020304" pitchFamily="18" charset="0"/>
              </a:rPr>
              <a:t> 1: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8CAEDFF-55AE-4075-A70A-89D13A7B3AB4}"/>
              </a:ext>
            </a:extLst>
          </p:cNvPr>
          <p:cNvSpPr txBox="1"/>
          <p:nvPr/>
        </p:nvSpPr>
        <p:spPr>
          <a:xfrm>
            <a:off x="3509090" y="837557"/>
            <a:ext cx="3842163" cy="707886"/>
          </a:xfrm>
          <a:prstGeom prst="rect">
            <a:avLst/>
          </a:prstGeom>
          <a:noFill/>
        </p:spPr>
        <p:txBody>
          <a:bodyPr wrap="square">
            <a:spAutoFit/>
          </a:bodyPr>
          <a:lstStyle/>
          <a:p>
            <a:r>
              <a:rPr lang="vi-VN" sz="4000" b="1" dirty="0" err="1">
                <a:solidFill>
                  <a:srgbClr val="FF0000"/>
                </a:solidFill>
                <a:latin typeface="Times New Roman" panose="02020603050405020304" pitchFamily="18" charset="0"/>
                <a:cs typeface="Times New Roman" panose="02020603050405020304" pitchFamily="18" charset="0"/>
              </a:rPr>
              <a:t>Tác</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giả</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là</a:t>
            </a:r>
            <a:r>
              <a:rPr lang="vi-VN" sz="4000" b="1" dirty="0">
                <a:solidFill>
                  <a:srgbClr val="FF0000"/>
                </a:solidFill>
                <a:latin typeface="Times New Roman" panose="02020603050405020304" pitchFamily="18" charset="0"/>
                <a:cs typeface="Times New Roman" panose="02020603050405020304" pitchFamily="18" charset="0"/>
              </a:rPr>
              <a:t> ai?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B634493-9D5E-4BC3-AF80-65260E250A7D}"/>
              </a:ext>
            </a:extLst>
          </p:cNvPr>
          <p:cNvSpPr txBox="1"/>
          <p:nvPr/>
        </p:nvSpPr>
        <p:spPr>
          <a:xfrm>
            <a:off x="571947" y="4657351"/>
            <a:ext cx="6281265" cy="3539430"/>
          </a:xfrm>
          <a:prstGeom prst="rect">
            <a:avLst/>
          </a:prstGeom>
          <a:noFill/>
        </p:spPr>
        <p:txBody>
          <a:bodyPr wrap="square" rtlCol="0">
            <a:spAutoFit/>
          </a:bodyPr>
          <a:lstStyle/>
          <a:p>
            <a:r>
              <a:rPr lang="en-US" sz="3200" i="1" dirty="0" smtClean="0">
                <a:solidFill>
                  <a:srgbClr val="0000CC"/>
                </a:solidFill>
                <a:latin typeface="Times New Roman" pitchFamily="18" charset="0"/>
                <a:ea typeface="Tahoma" pitchFamily="34" charset="0"/>
                <a:cs typeface="Times New Roman" pitchFamily="18" charset="0"/>
              </a:rPr>
              <a:t>1. </a:t>
            </a:r>
            <a:r>
              <a:rPr lang="vi-VN" sz="3200" i="1" dirty="0" smtClean="0">
                <a:solidFill>
                  <a:srgbClr val="0000CC"/>
                </a:solidFill>
                <a:latin typeface="Times New Roman" pitchFamily="18" charset="0"/>
                <a:ea typeface="Tahoma" pitchFamily="34" charset="0"/>
                <a:cs typeface="Times New Roman" pitchFamily="18" charset="0"/>
              </a:rPr>
              <a:t> </a:t>
            </a:r>
            <a:r>
              <a:rPr lang="vi-VN" sz="3200" i="1" dirty="0">
                <a:solidFill>
                  <a:srgbClr val="0000CC"/>
                </a:solidFill>
                <a:latin typeface="Times New Roman" pitchFamily="18" charset="0"/>
                <a:ea typeface="Tahoma" pitchFamily="34" charset="0"/>
                <a:cs typeface="Times New Roman" pitchFamily="18" charset="0"/>
              </a:rPr>
              <a:t>Hình 24 là bài thơ của nhà thơ Xuân Quỳnh, hình 25 là bài viết của bạn Ngô Hà Trang</a:t>
            </a:r>
          </a:p>
          <a:p>
            <a:r>
              <a:rPr lang="en-US" sz="3200" i="1" dirty="0" smtClean="0">
                <a:solidFill>
                  <a:srgbClr val="0000CC"/>
                </a:solidFill>
                <a:latin typeface="Times New Roman" pitchFamily="18" charset="0"/>
                <a:ea typeface="Tahoma" pitchFamily="34" charset="0"/>
                <a:cs typeface="Times New Roman" pitchFamily="18" charset="0"/>
              </a:rPr>
              <a:t>2. </a:t>
            </a:r>
            <a:r>
              <a:rPr lang="vi-VN" sz="3200" i="1" dirty="0" smtClean="0">
                <a:solidFill>
                  <a:srgbClr val="0000CC"/>
                </a:solidFill>
                <a:latin typeface="Times New Roman" pitchFamily="18" charset="0"/>
                <a:ea typeface="Tahoma" pitchFamily="34" charset="0"/>
                <a:cs typeface="Times New Roman" pitchFamily="18" charset="0"/>
              </a:rPr>
              <a:t>Phải </a:t>
            </a:r>
            <a:r>
              <a:rPr lang="vi-VN" sz="3200" i="1" dirty="0">
                <a:solidFill>
                  <a:srgbClr val="0000CC"/>
                </a:solidFill>
                <a:latin typeface="Times New Roman" pitchFamily="18" charset="0"/>
                <a:ea typeface="Tahoma" pitchFamily="34" charset="0"/>
                <a:cs typeface="Times New Roman" pitchFamily="18" charset="0"/>
              </a:rPr>
              <a:t>ghi rõ tên tác giả để thể hiện sự tôn trọng đối với tác giả. Bên cạnh đó, phải xin phép tác giả trước khi sử dụng nội dung của người đó.</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416" y="373948"/>
            <a:ext cx="10345768" cy="953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57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2" name="Google Shape;142;p15"/>
          <p:cNvPicPr preferRelativeResize="0"/>
          <p:nvPr/>
        </p:nvPicPr>
        <p:blipFill>
          <a:blip r:embed="rId3">
            <a:alphaModFix/>
          </a:blip>
          <a:stretch>
            <a:fillRect/>
          </a:stretch>
        </p:blipFill>
        <p:spPr>
          <a:xfrm>
            <a:off x="-60606" y="84892"/>
            <a:ext cx="18288000" cy="10287000"/>
          </a:xfrm>
          <a:prstGeom prst="rect">
            <a:avLst/>
          </a:prstGeom>
          <a:noFill/>
          <a:ln>
            <a:noFill/>
          </a:ln>
        </p:spPr>
      </p:pic>
      <p:pic>
        <p:nvPicPr>
          <p:cNvPr id="147" name="Google Shape;147;p15"/>
          <p:cNvPicPr preferRelativeResize="0"/>
          <p:nvPr/>
        </p:nvPicPr>
        <p:blipFill rotWithShape="1">
          <a:blip r:embed="rId4">
            <a:alphaModFix/>
          </a:blip>
          <a:srcRect/>
          <a:stretch/>
        </p:blipFill>
        <p:spPr>
          <a:xfrm>
            <a:off x="435576" y="1076325"/>
            <a:ext cx="17416848" cy="3579205"/>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435576" y="781629"/>
            <a:ext cx="17539246" cy="3579205"/>
          </a:xfrm>
          <a:prstGeom prst="rect">
            <a:avLst/>
          </a:prstGeom>
          <a:noFill/>
          <a:ln>
            <a:noFill/>
          </a:ln>
        </p:spPr>
      </p:pic>
      <p:sp>
        <p:nvSpPr>
          <p:cNvPr id="150" name="Google Shape;150;p15"/>
          <p:cNvSpPr txBox="1"/>
          <p:nvPr/>
        </p:nvSpPr>
        <p:spPr>
          <a:xfrm>
            <a:off x="530826" y="1504091"/>
            <a:ext cx="15510334" cy="1180451"/>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599" b="1" dirty="0">
                <a:solidFill>
                  <a:srgbClr val="0000CC"/>
                </a:solidFill>
                <a:latin typeface="Paytone One"/>
                <a:cs typeface="Times New Roman" pitchFamily="18" charset="0"/>
                <a:sym typeface="Paytone One"/>
              </a:rPr>
              <a:t>1. </a:t>
            </a:r>
            <a:r>
              <a:rPr lang="vi-VN" sz="5599" b="1" dirty="0" err="1">
                <a:solidFill>
                  <a:srgbClr val="0000CC"/>
                </a:solidFill>
                <a:latin typeface="Paytone One"/>
                <a:cs typeface="Times New Roman" pitchFamily="18" charset="0"/>
                <a:sym typeface="Paytone One"/>
              </a:rPr>
              <a:t>Bản</a:t>
            </a:r>
            <a:r>
              <a:rPr lang="vi-VN" sz="5599" b="1" dirty="0">
                <a:solidFill>
                  <a:srgbClr val="0000CC"/>
                </a:solidFill>
                <a:latin typeface="Paytone One"/>
                <a:cs typeface="Times New Roman" pitchFamily="18" charset="0"/>
                <a:sym typeface="Paytone One"/>
              </a:rPr>
              <a:t> </a:t>
            </a:r>
            <a:r>
              <a:rPr lang="vi-VN" sz="5599" b="1" dirty="0" err="1">
                <a:solidFill>
                  <a:srgbClr val="0000CC"/>
                </a:solidFill>
                <a:latin typeface="Paytone One"/>
                <a:cs typeface="Times New Roman" pitchFamily="18" charset="0"/>
                <a:sym typeface="Paytone One"/>
              </a:rPr>
              <a:t>quyền</a:t>
            </a:r>
            <a:r>
              <a:rPr lang="vi-VN" sz="5599" b="1" dirty="0">
                <a:solidFill>
                  <a:srgbClr val="0000CC"/>
                </a:solidFill>
                <a:latin typeface="Paytone One"/>
                <a:cs typeface="Times New Roman" pitchFamily="18" charset="0"/>
                <a:sym typeface="Paytone One"/>
              </a:rPr>
              <a:t> </a:t>
            </a:r>
            <a:r>
              <a:rPr lang="vi-VN" sz="5599" b="1" dirty="0" err="1">
                <a:solidFill>
                  <a:srgbClr val="0000CC"/>
                </a:solidFill>
                <a:latin typeface="Paytone One"/>
                <a:cs typeface="Times New Roman" pitchFamily="18" charset="0"/>
                <a:sym typeface="Paytone One"/>
              </a:rPr>
              <a:t>nội</a:t>
            </a:r>
            <a:r>
              <a:rPr lang="vi-VN" sz="5599" b="1" dirty="0">
                <a:solidFill>
                  <a:srgbClr val="0000CC"/>
                </a:solidFill>
                <a:latin typeface="Paytone One"/>
                <a:cs typeface="Times New Roman" pitchFamily="18" charset="0"/>
                <a:sym typeface="Paytone One"/>
              </a:rPr>
              <a:t> dung thông tin</a:t>
            </a:r>
            <a:endParaRPr lang="vi-VN" dirty="0">
              <a:solidFill>
                <a:srgbClr val="0000CC"/>
              </a:solidFill>
              <a:latin typeface="Times New Roman" pitchFamily="18" charset="0"/>
              <a:cs typeface="Times New Roman" pitchFamily="18" charset="0"/>
            </a:endParaRPr>
          </a:p>
        </p:txBody>
      </p:sp>
      <p:pic>
        <p:nvPicPr>
          <p:cNvPr id="151" name="Google Shape;151;p15"/>
          <p:cNvPicPr preferRelativeResize="0"/>
          <p:nvPr/>
        </p:nvPicPr>
        <p:blipFill rotWithShape="1">
          <a:blip r:embed="rId6">
            <a:alphaModFix/>
          </a:blip>
          <a:srcRect/>
          <a:stretch/>
        </p:blipFill>
        <p:spPr>
          <a:xfrm>
            <a:off x="14370055" y="8226336"/>
            <a:ext cx="3546380" cy="1583318"/>
          </a:xfrm>
          <a:prstGeom prst="rect">
            <a:avLst/>
          </a:prstGeom>
          <a:noFill/>
          <a:ln>
            <a:noFill/>
          </a:ln>
        </p:spPr>
      </p:pic>
      <p:sp>
        <p:nvSpPr>
          <p:cNvPr id="34" name="TextBox 33">
            <a:extLst>
              <a:ext uri="{FF2B5EF4-FFF2-40B4-BE49-F238E27FC236}">
                <a16:creationId xmlns:a16="http://schemas.microsoft.com/office/drawing/2014/main" id="{6DFB09A7-5FE4-4467-A236-FB90DB86F80D}"/>
              </a:ext>
            </a:extLst>
          </p:cNvPr>
          <p:cNvSpPr txBox="1"/>
          <p:nvPr/>
        </p:nvSpPr>
        <p:spPr>
          <a:xfrm>
            <a:off x="1476341" y="5633218"/>
            <a:ext cx="15335318" cy="2653034"/>
          </a:xfrm>
          <a:prstGeom prst="rect">
            <a:avLst/>
          </a:prstGeom>
          <a:solidFill>
            <a:schemeClr val="accent6">
              <a:lumMod val="20000"/>
              <a:lumOff val="80000"/>
            </a:schemeClr>
          </a:solidFill>
        </p:spPr>
        <p:txBody>
          <a:bodyPr wrap="square">
            <a:spAutoFit/>
          </a:bodyPr>
          <a:lstStyle/>
          <a:p>
            <a:pPr marL="311785" marR="3810" indent="-2540" algn="just">
              <a:lnSpc>
                <a:spcPct val="104000"/>
              </a:lnSpc>
              <a:spcAft>
                <a:spcPts val="1965"/>
              </a:spcAft>
            </a:pPr>
            <a:r>
              <a:rPr lang="vi-VN" sz="4000" dirty="0" err="1">
                <a:latin typeface="Times New Roman" panose="02020603050405020304" pitchFamily="18" charset="0"/>
                <a:ea typeface="Arial" panose="020B0604020202020204" pitchFamily="34" charset="0"/>
                <a:cs typeface="Times New Roman" panose="02020603050405020304" pitchFamily="18" charset="0"/>
              </a:rPr>
              <a:t>Nội</a:t>
            </a:r>
            <a:r>
              <a:rPr lang="vi-VN" sz="4000" dirty="0">
                <a:latin typeface="Times New Roman" panose="02020603050405020304" pitchFamily="18" charset="0"/>
                <a:ea typeface="Arial" panose="020B0604020202020204" pitchFamily="34" charset="0"/>
                <a:cs typeface="Times New Roman" panose="02020603050405020304" pitchFamily="18" charset="0"/>
              </a:rPr>
              <a:t> dung thông tin </a:t>
            </a:r>
            <a:r>
              <a:rPr lang="vi-VN" sz="4000" dirty="0" err="1">
                <a:latin typeface="Times New Roman" panose="02020603050405020304" pitchFamily="18" charset="0"/>
                <a:ea typeface="Arial" panose="020B0604020202020204" pitchFamily="34" charset="0"/>
                <a:cs typeface="Times New Roman" panose="02020603050405020304" pitchFamily="18" charset="0"/>
              </a:rPr>
              <a:t>được</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thể</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hiện</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dưới</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dạng</a:t>
            </a:r>
            <a:r>
              <a:rPr lang="vi-VN" sz="4000" dirty="0">
                <a:latin typeface="Times New Roman" panose="02020603050405020304" pitchFamily="18" charset="0"/>
                <a:ea typeface="Arial" panose="020B0604020202020204" pitchFamily="34" charset="0"/>
                <a:cs typeface="Times New Roman" panose="02020603050405020304" pitchFamily="18" charset="0"/>
              </a:rPr>
              <a:t> văn </a:t>
            </a:r>
            <a:r>
              <a:rPr lang="vi-VN" sz="4000" dirty="0" err="1">
                <a:latin typeface="Times New Roman" panose="02020603050405020304" pitchFamily="18" charset="0"/>
                <a:ea typeface="Arial" panose="020B0604020202020204" pitchFamily="34" charset="0"/>
                <a:cs typeface="Times New Roman" panose="02020603050405020304" pitchFamily="18" charset="0"/>
              </a:rPr>
              <a:t>bản</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hình</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ảnh</a:t>
            </a:r>
            <a:r>
              <a:rPr lang="vi-VN" sz="4000" dirty="0">
                <a:latin typeface="Times New Roman" panose="02020603050405020304" pitchFamily="18" charset="0"/>
                <a:ea typeface="Arial" panose="020B0604020202020204" pitchFamily="34" charset="0"/>
                <a:cs typeface="Times New Roman" panose="02020603050405020304" pitchFamily="18" charset="0"/>
              </a:rPr>
              <a:t>, âm thanh hay đa phương </a:t>
            </a:r>
            <a:r>
              <a:rPr lang="vi-VN" sz="4000" dirty="0" err="1">
                <a:latin typeface="Times New Roman" panose="02020603050405020304" pitchFamily="18" charset="0"/>
                <a:ea typeface="Arial" panose="020B0604020202020204" pitchFamily="34" charset="0"/>
                <a:cs typeface="Times New Roman" panose="02020603050405020304" pitchFamily="18" charset="0"/>
              </a:rPr>
              <a:t>tiện</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Tác</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giả</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cá</a:t>
            </a:r>
            <a:r>
              <a:rPr lang="vi-VN" sz="4000" dirty="0">
                <a:latin typeface="Times New Roman" panose="02020603050405020304" pitchFamily="18" charset="0"/>
                <a:ea typeface="Arial" panose="020B0604020202020204" pitchFamily="34" charset="0"/>
                <a:cs typeface="Times New Roman" panose="02020603050405020304" pitchFamily="18" charset="0"/>
              </a:rPr>
              <a:t> nhân </a:t>
            </a:r>
            <a:r>
              <a:rPr lang="vi-VN" sz="4000" dirty="0" err="1">
                <a:latin typeface="Times New Roman" panose="02020603050405020304" pitchFamily="18" charset="0"/>
                <a:ea typeface="Arial" panose="020B0604020202020204" pitchFamily="34" charset="0"/>
                <a:cs typeface="Times New Roman" panose="02020603050405020304" pitchFamily="18" charset="0"/>
              </a:rPr>
              <a:t>hoặc</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tổ</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chức</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sở</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hữu</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nội</a:t>
            </a:r>
            <a:r>
              <a:rPr lang="vi-VN" sz="4000" dirty="0">
                <a:latin typeface="Times New Roman" panose="02020603050405020304" pitchFamily="18" charset="0"/>
                <a:ea typeface="Arial" panose="020B0604020202020204" pitchFamily="34" charset="0"/>
                <a:cs typeface="Times New Roman" panose="02020603050405020304" pitchFamily="18" charset="0"/>
              </a:rPr>
              <a:t> dung thông tin) </a:t>
            </a:r>
            <a:r>
              <a:rPr lang="vi-VN" sz="4000" dirty="0" err="1">
                <a:latin typeface="Times New Roman" panose="02020603050405020304" pitchFamily="18" charset="0"/>
                <a:ea typeface="Arial" panose="020B0604020202020204" pitchFamily="34" charset="0"/>
                <a:cs typeface="Times New Roman" panose="02020603050405020304" pitchFamily="18" charset="0"/>
              </a:rPr>
              <a:t>có</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quyền</a:t>
            </a:r>
            <a:r>
              <a:rPr lang="vi-VN" sz="4000" dirty="0">
                <a:latin typeface="Times New Roman" panose="02020603050405020304" pitchFamily="18" charset="0"/>
                <a:ea typeface="Arial" panose="020B0604020202020204" pitchFamily="34" charset="0"/>
                <a:cs typeface="Times New Roman" panose="02020603050405020304" pitchFamily="18" charset="0"/>
              </a:rPr>
              <a:t> cho </a:t>
            </a:r>
            <a:r>
              <a:rPr lang="vi-VN" sz="4000" dirty="0" err="1">
                <a:latin typeface="Times New Roman" panose="02020603050405020304" pitchFamily="18" charset="0"/>
                <a:ea typeface="Arial" panose="020B0604020202020204" pitchFamily="34" charset="0"/>
                <a:cs typeface="Times New Roman" panose="02020603050405020304" pitchFamily="18" charset="0"/>
              </a:rPr>
              <a:t>phép</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hoặc</a:t>
            </a:r>
            <a:r>
              <a:rPr lang="vi-VN" sz="4000" dirty="0">
                <a:latin typeface="Times New Roman" panose="02020603050405020304" pitchFamily="18" charset="0"/>
                <a:ea typeface="Arial" panose="020B0604020202020204" pitchFamily="34" charset="0"/>
                <a:cs typeface="Times New Roman" panose="02020603050405020304" pitchFamily="18" charset="0"/>
              </a:rPr>
              <a:t> không cho </a:t>
            </a:r>
            <a:r>
              <a:rPr lang="vi-VN" sz="4000" dirty="0" err="1">
                <a:latin typeface="Times New Roman" panose="02020603050405020304" pitchFamily="18" charset="0"/>
                <a:ea typeface="Arial" panose="020B0604020202020204" pitchFamily="34" charset="0"/>
                <a:cs typeface="Times New Roman" panose="02020603050405020304" pitchFamily="18" charset="0"/>
              </a:rPr>
              <a:t>phép</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người</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khác</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sử</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dụng</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nội</a:t>
            </a:r>
            <a:r>
              <a:rPr lang="vi-VN" sz="4000" dirty="0">
                <a:latin typeface="Times New Roman" panose="02020603050405020304" pitchFamily="18" charset="0"/>
                <a:ea typeface="Arial" panose="020B0604020202020204" pitchFamily="34" charset="0"/>
                <a:cs typeface="Times New Roman" panose="02020603050405020304" pitchFamily="18" charset="0"/>
              </a:rPr>
              <a:t> dung thông tin </a:t>
            </a:r>
            <a:r>
              <a:rPr lang="vi-VN" sz="4000" dirty="0" err="1">
                <a:latin typeface="Times New Roman" panose="02020603050405020304" pitchFamily="18" charset="0"/>
                <a:ea typeface="Arial" panose="020B0604020202020204" pitchFamily="34" charset="0"/>
                <a:cs typeface="Times New Roman" panose="02020603050405020304" pitchFamily="18" charset="0"/>
              </a:rPr>
              <a:t>của</a:t>
            </a:r>
            <a:r>
              <a:rPr lang="vi-VN" sz="4000" dirty="0">
                <a:latin typeface="Times New Roman" panose="02020603050405020304" pitchFamily="18" charset="0"/>
                <a:ea typeface="Arial" panose="020B0604020202020204" pitchFamily="34" charset="0"/>
                <a:cs typeface="Times New Roman" panose="02020603050405020304" pitchFamily="18" charset="0"/>
              </a:rPr>
              <a:t> </a:t>
            </a:r>
            <a:r>
              <a:rPr lang="vi-VN" sz="4000" dirty="0" err="1">
                <a:latin typeface="Times New Roman" panose="02020603050405020304" pitchFamily="18" charset="0"/>
                <a:ea typeface="Arial" panose="020B0604020202020204" pitchFamily="34" charset="0"/>
                <a:cs typeface="Times New Roman" panose="02020603050405020304" pitchFamily="18" charset="0"/>
              </a:rPr>
              <a:t>mình</a:t>
            </a:r>
            <a:endParaRPr lang="en-US" sz="4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CE363A87-36BC-462A-8619-9A938F6607D5}"/>
              </a:ext>
            </a:extLst>
          </p:cNvPr>
          <p:cNvPicPr/>
          <p:nvPr/>
        </p:nvPicPr>
        <p:blipFill>
          <a:blip r:embed="rId7"/>
          <a:stretch>
            <a:fillRect/>
          </a:stretch>
        </p:blipFill>
        <p:spPr>
          <a:xfrm>
            <a:off x="435576" y="4460954"/>
            <a:ext cx="1782873" cy="1172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16"/>
          <p:cNvGrpSpPr/>
          <p:nvPr/>
        </p:nvGrpSpPr>
        <p:grpSpPr>
          <a:xfrm>
            <a:off x="371565" y="265452"/>
            <a:ext cx="17544985" cy="9647661"/>
            <a:chOff x="0" y="-28575"/>
            <a:chExt cx="4620871" cy="2540931"/>
          </a:xfrm>
        </p:grpSpPr>
        <p:sp>
          <p:nvSpPr>
            <p:cNvPr id="157" name="Google Shape;157;p1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58" name="Google Shape;158;p16"/>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9" name="Google Shape;159;p16"/>
          <p:cNvGrpSpPr/>
          <p:nvPr/>
        </p:nvGrpSpPr>
        <p:grpSpPr>
          <a:xfrm>
            <a:off x="438240" y="327080"/>
            <a:ext cx="10925242" cy="9524406"/>
            <a:chOff x="0" y="-28575"/>
            <a:chExt cx="2877411" cy="2508469"/>
          </a:xfrm>
        </p:grpSpPr>
        <p:sp>
          <p:nvSpPr>
            <p:cNvPr id="160" name="Google Shape;160;p16"/>
            <p:cNvSpPr/>
            <p:nvPr/>
          </p:nvSpPr>
          <p:spPr>
            <a:xfrm>
              <a:off x="0" y="0"/>
              <a:ext cx="2877411" cy="2479894"/>
            </a:xfrm>
            <a:custGeom>
              <a:avLst/>
              <a:gdLst/>
              <a:ahLst/>
              <a:cxnLst/>
              <a:rect l="l" t="t" r="r" b="b"/>
              <a:pathLst>
                <a:path w="2877411" h="2479894" extrusionOk="0">
                  <a:moveTo>
                    <a:pt x="0" y="0"/>
                  </a:moveTo>
                  <a:lnTo>
                    <a:pt x="2877411" y="0"/>
                  </a:lnTo>
                  <a:lnTo>
                    <a:pt x="2877411" y="2479894"/>
                  </a:lnTo>
                  <a:lnTo>
                    <a:pt x="0" y="2479894"/>
                  </a:lnTo>
                  <a:close/>
                </a:path>
              </a:pathLst>
            </a:custGeom>
            <a:solidFill>
              <a:srgbClr val="A5C680"/>
            </a:solidFill>
            <a:ln>
              <a:noFill/>
            </a:ln>
          </p:spPr>
        </p:sp>
        <p:sp>
          <p:nvSpPr>
            <p:cNvPr id="161" name="Google Shape;161;p16"/>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2" name="Google Shape;162;p16"/>
          <p:cNvGrpSpPr/>
          <p:nvPr/>
        </p:nvGrpSpPr>
        <p:grpSpPr>
          <a:xfrm>
            <a:off x="3221868" y="327080"/>
            <a:ext cx="14630598" cy="9524406"/>
            <a:chOff x="-426267" y="-28575"/>
            <a:chExt cx="2145006" cy="2508469"/>
          </a:xfrm>
        </p:grpSpPr>
        <p:sp>
          <p:nvSpPr>
            <p:cNvPr id="163" name="Google Shape;163;p16"/>
            <p:cNvSpPr/>
            <p:nvPr/>
          </p:nvSpPr>
          <p:spPr>
            <a:xfrm>
              <a:off x="-426267" y="0"/>
              <a:ext cx="2145006" cy="2479894"/>
            </a:xfrm>
            <a:custGeom>
              <a:avLst/>
              <a:gdLst/>
              <a:ahLst/>
              <a:cxnLst/>
              <a:rect l="l" t="t" r="r" b="b"/>
              <a:pathLst>
                <a:path w="1718739" h="2479894" extrusionOk="0">
                  <a:moveTo>
                    <a:pt x="0" y="0"/>
                  </a:moveTo>
                  <a:lnTo>
                    <a:pt x="1718739" y="0"/>
                  </a:lnTo>
                  <a:lnTo>
                    <a:pt x="1718739" y="2479894"/>
                  </a:lnTo>
                  <a:lnTo>
                    <a:pt x="0" y="2479894"/>
                  </a:lnTo>
                  <a:close/>
                </a:path>
              </a:pathLst>
            </a:custGeom>
            <a:solidFill>
              <a:srgbClr val="ABE7F5"/>
            </a:solidFill>
            <a:ln>
              <a:noFill/>
            </a:ln>
          </p:spPr>
          <p:txBody>
            <a:bodyPr/>
            <a:lstStyle/>
            <a:p>
              <a:endParaRPr lang="en-US" dirty="0">
                <a:latin typeface="Times New Roman" pitchFamily="18" charset="0"/>
                <a:cs typeface="Times New Roman" pitchFamily="18" charset="0"/>
              </a:endParaRPr>
            </a:p>
          </p:txBody>
        </p:sp>
        <p:sp>
          <p:nvSpPr>
            <p:cNvPr id="164" name="Google Shape;164;p16"/>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16"/>
          <p:cNvPicPr preferRelativeResize="0"/>
          <p:nvPr/>
        </p:nvPicPr>
        <p:blipFill rotWithShape="1">
          <a:blip r:embed="rId3">
            <a:alphaModFix/>
          </a:blip>
          <a:srcRect/>
          <a:stretch/>
        </p:blipFill>
        <p:spPr>
          <a:xfrm>
            <a:off x="16371654" y="6827663"/>
            <a:ext cx="2628405" cy="3409487"/>
          </a:xfrm>
          <a:prstGeom prst="rect">
            <a:avLst/>
          </a:prstGeom>
          <a:noFill/>
          <a:ln>
            <a:noFill/>
          </a:ln>
        </p:spPr>
      </p:pic>
      <p:pic>
        <p:nvPicPr>
          <p:cNvPr id="166" name="Google Shape;166;p16"/>
          <p:cNvPicPr preferRelativeResize="0"/>
          <p:nvPr/>
        </p:nvPicPr>
        <p:blipFill rotWithShape="1">
          <a:blip r:embed="rId4">
            <a:alphaModFix/>
          </a:blip>
          <a:srcRect l="2186" t="4237" r="38072" b="4228"/>
          <a:stretch/>
        </p:blipFill>
        <p:spPr>
          <a:xfrm>
            <a:off x="394615" y="440253"/>
            <a:ext cx="8749385" cy="9415850"/>
          </a:xfrm>
          <a:prstGeom prst="rect">
            <a:avLst/>
          </a:prstGeom>
          <a:noFill/>
          <a:ln>
            <a:noFill/>
          </a:ln>
        </p:spPr>
      </p:pic>
      <p:cxnSp>
        <p:nvCxnSpPr>
          <p:cNvPr id="171" name="Google Shape;171;p16"/>
          <p:cNvCxnSpPr>
            <a:cxnSpLocks/>
          </p:cNvCxnSpPr>
          <p:nvPr/>
        </p:nvCxnSpPr>
        <p:spPr>
          <a:xfrm flipV="1">
            <a:off x="9129713" y="374013"/>
            <a:ext cx="0" cy="9539100"/>
          </a:xfrm>
          <a:prstGeom prst="straightConnector1">
            <a:avLst/>
          </a:prstGeom>
          <a:noFill/>
          <a:ln w="76200" cap="flat" cmpd="sng">
            <a:solidFill>
              <a:srgbClr val="000000"/>
            </a:solidFill>
            <a:prstDash val="solid"/>
            <a:round/>
            <a:headEnd type="none" w="sm" len="sm"/>
            <a:tailEnd type="none" w="sm" len="sm"/>
          </a:ln>
        </p:spPr>
      </p:cxnSp>
      <p:grpSp>
        <p:nvGrpSpPr>
          <p:cNvPr id="24" name="Group 23">
            <a:extLst>
              <a:ext uri="{FF2B5EF4-FFF2-40B4-BE49-F238E27FC236}">
                <a16:creationId xmlns:a16="http://schemas.microsoft.com/office/drawing/2014/main" id="{93D2205B-DF47-489F-9E5C-3F66450E16C2}"/>
              </a:ext>
            </a:extLst>
          </p:cNvPr>
          <p:cNvGrpSpPr/>
          <p:nvPr/>
        </p:nvGrpSpPr>
        <p:grpSpPr>
          <a:xfrm>
            <a:off x="1077904" y="488652"/>
            <a:ext cx="15477299" cy="3020290"/>
            <a:chOff x="487611" y="132261"/>
            <a:chExt cx="5267072" cy="1005338"/>
          </a:xfrm>
        </p:grpSpPr>
        <p:sp>
          <p:nvSpPr>
            <p:cNvPr id="26" name="Shape 97894">
              <a:extLst>
                <a:ext uri="{FF2B5EF4-FFF2-40B4-BE49-F238E27FC236}">
                  <a16:creationId xmlns:a16="http://schemas.microsoft.com/office/drawing/2014/main" id="{19561705-F54C-490B-9007-A1E43BCA0AB6}"/>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27" name="Shape 1030">
              <a:extLst>
                <a:ext uri="{FF2B5EF4-FFF2-40B4-BE49-F238E27FC236}">
                  <a16:creationId xmlns:a16="http://schemas.microsoft.com/office/drawing/2014/main" id="{9AB56C89-703E-463E-B592-8E44E30FB830}"/>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28" name="Shape 1031">
              <a:extLst>
                <a:ext uri="{FF2B5EF4-FFF2-40B4-BE49-F238E27FC236}">
                  <a16:creationId xmlns:a16="http://schemas.microsoft.com/office/drawing/2014/main" id="{DFEFB9E0-5177-49C4-B28E-3BD74731FF45}"/>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29" name="Shape 1032">
              <a:extLst>
                <a:ext uri="{FF2B5EF4-FFF2-40B4-BE49-F238E27FC236}">
                  <a16:creationId xmlns:a16="http://schemas.microsoft.com/office/drawing/2014/main" id="{EA3C29A1-5969-461A-AFE7-2FAD1A571EFE}"/>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0" name="Shape 1033">
              <a:extLst>
                <a:ext uri="{FF2B5EF4-FFF2-40B4-BE49-F238E27FC236}">
                  <a16:creationId xmlns:a16="http://schemas.microsoft.com/office/drawing/2014/main" id="{87434E5E-DC7D-4BE4-A050-A671825CFD0A}"/>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1" name="Shape 1034">
              <a:extLst>
                <a:ext uri="{FF2B5EF4-FFF2-40B4-BE49-F238E27FC236}">
                  <a16:creationId xmlns:a16="http://schemas.microsoft.com/office/drawing/2014/main" id="{9727773C-4EFF-4AA9-8BC4-47AE0A86448C}"/>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2" name="Shape 1035">
              <a:extLst>
                <a:ext uri="{FF2B5EF4-FFF2-40B4-BE49-F238E27FC236}">
                  <a16:creationId xmlns:a16="http://schemas.microsoft.com/office/drawing/2014/main" id="{9DC4C06C-38D7-4CC6-8CD4-CDBCE18126E2}"/>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3" name="Shape 1036">
              <a:extLst>
                <a:ext uri="{FF2B5EF4-FFF2-40B4-BE49-F238E27FC236}">
                  <a16:creationId xmlns:a16="http://schemas.microsoft.com/office/drawing/2014/main" id="{05711E8C-E6F0-4A3E-BEB6-38D51AFE930D}"/>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4" name="Shape 1037">
              <a:extLst>
                <a:ext uri="{FF2B5EF4-FFF2-40B4-BE49-F238E27FC236}">
                  <a16:creationId xmlns:a16="http://schemas.microsoft.com/office/drawing/2014/main" id="{342ADF37-398A-46CF-8163-22BE52B7C618}"/>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5" name="Shape 1038">
              <a:extLst>
                <a:ext uri="{FF2B5EF4-FFF2-40B4-BE49-F238E27FC236}">
                  <a16:creationId xmlns:a16="http://schemas.microsoft.com/office/drawing/2014/main" id="{BE2F6D81-ECB0-435A-989E-4D24EB74D56C}"/>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6" name="Shape 1039">
              <a:extLst>
                <a:ext uri="{FF2B5EF4-FFF2-40B4-BE49-F238E27FC236}">
                  <a16:creationId xmlns:a16="http://schemas.microsoft.com/office/drawing/2014/main" id="{0D20DA72-8739-4B8A-8321-634D05824FCE}"/>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7" name="Shape 1040">
              <a:extLst>
                <a:ext uri="{FF2B5EF4-FFF2-40B4-BE49-F238E27FC236}">
                  <a16:creationId xmlns:a16="http://schemas.microsoft.com/office/drawing/2014/main" id="{3C4888D7-4345-4127-9BC5-CCD03AC0E21C}"/>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8" name="Shape 1041">
              <a:extLst>
                <a:ext uri="{FF2B5EF4-FFF2-40B4-BE49-F238E27FC236}">
                  <a16:creationId xmlns:a16="http://schemas.microsoft.com/office/drawing/2014/main" id="{A531D9B1-002C-429C-A19B-B2A40423F6BE}"/>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9" name="Shape 1042">
              <a:extLst>
                <a:ext uri="{FF2B5EF4-FFF2-40B4-BE49-F238E27FC236}">
                  <a16:creationId xmlns:a16="http://schemas.microsoft.com/office/drawing/2014/main" id="{80E7EA96-1872-49EF-85AE-F0274A506964}"/>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0" name="Shape 1043">
              <a:extLst>
                <a:ext uri="{FF2B5EF4-FFF2-40B4-BE49-F238E27FC236}">
                  <a16:creationId xmlns:a16="http://schemas.microsoft.com/office/drawing/2014/main" id="{0B6F142E-505E-4C93-81D0-5084B3DA918A}"/>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1" name="Shape 1044">
              <a:extLst>
                <a:ext uri="{FF2B5EF4-FFF2-40B4-BE49-F238E27FC236}">
                  <a16:creationId xmlns:a16="http://schemas.microsoft.com/office/drawing/2014/main" id="{C9F87F10-AB81-4910-B1A7-EE70DBF00FD7}"/>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2" name="Shape 1045">
              <a:extLst>
                <a:ext uri="{FF2B5EF4-FFF2-40B4-BE49-F238E27FC236}">
                  <a16:creationId xmlns:a16="http://schemas.microsoft.com/office/drawing/2014/main" id="{AAA00641-FAC3-4454-A9AB-169DAF2BCC06}"/>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3" name="Shape 1046">
              <a:extLst>
                <a:ext uri="{FF2B5EF4-FFF2-40B4-BE49-F238E27FC236}">
                  <a16:creationId xmlns:a16="http://schemas.microsoft.com/office/drawing/2014/main" id="{BF3AAC47-2F69-4001-B086-C37DEBCD978D}"/>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grpSp>
      <p:pic>
        <p:nvPicPr>
          <p:cNvPr id="44" name="Picture 43">
            <a:extLst>
              <a:ext uri="{FF2B5EF4-FFF2-40B4-BE49-F238E27FC236}">
                <a16:creationId xmlns:a16="http://schemas.microsoft.com/office/drawing/2014/main" id="{92B33239-5FD0-4753-ADD3-0CCF1B3617EB}"/>
              </a:ext>
            </a:extLst>
          </p:cNvPr>
          <p:cNvPicPr/>
          <p:nvPr/>
        </p:nvPicPr>
        <p:blipFill>
          <a:blip r:embed="rId5"/>
          <a:stretch>
            <a:fillRect/>
          </a:stretch>
        </p:blipFill>
        <p:spPr>
          <a:xfrm>
            <a:off x="480286" y="530621"/>
            <a:ext cx="1908861" cy="1033148"/>
          </a:xfrm>
          <a:prstGeom prst="rect">
            <a:avLst/>
          </a:prstGeom>
        </p:spPr>
      </p:pic>
      <p:sp>
        <p:nvSpPr>
          <p:cNvPr id="46" name="TextBox 45">
            <a:extLst>
              <a:ext uri="{FF2B5EF4-FFF2-40B4-BE49-F238E27FC236}">
                <a16:creationId xmlns:a16="http://schemas.microsoft.com/office/drawing/2014/main" id="{C6D9B75C-ADCE-4E6F-9C3B-8D83274D60E7}"/>
              </a:ext>
            </a:extLst>
          </p:cNvPr>
          <p:cNvSpPr txBox="1"/>
          <p:nvPr/>
        </p:nvSpPr>
        <p:spPr>
          <a:xfrm>
            <a:off x="2218461" y="885450"/>
            <a:ext cx="13800993" cy="2062103"/>
          </a:xfrm>
          <a:prstGeom prst="rect">
            <a:avLst/>
          </a:prstGeom>
          <a:noFill/>
        </p:spPr>
        <p:txBody>
          <a:bodyPr wrap="square">
            <a:spAutoFit/>
          </a:bodyPr>
          <a:lstStyle/>
          <a:p>
            <a:pPr algn="just"/>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Bản</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quyền</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nội</a:t>
            </a:r>
            <a:r>
              <a:rPr lang="vi-VN" sz="3200" dirty="0">
                <a:solidFill>
                  <a:srgbClr val="FF0000"/>
                </a:solidFill>
                <a:latin typeface="Times New Roman" panose="02020603050405020304" pitchFamily="18" charset="0"/>
                <a:cs typeface="Times New Roman" panose="02020603050405020304" pitchFamily="18" charset="0"/>
              </a:rPr>
              <a:t> dung thông tin </a:t>
            </a:r>
            <a:r>
              <a:rPr lang="vi-VN" sz="3200" dirty="0" err="1">
                <a:solidFill>
                  <a:srgbClr val="FF0000"/>
                </a:solidFill>
                <a:latin typeface="Times New Roman" panose="02020603050405020304" pitchFamily="18" charset="0"/>
                <a:cs typeface="Times New Roman" panose="02020603050405020304" pitchFamily="18" charset="0"/>
              </a:rPr>
              <a:t>là</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quyền</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của</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tác</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giả</a:t>
            </a:r>
            <a:r>
              <a:rPr lang="vi-VN" sz="3200" dirty="0">
                <a:solidFill>
                  <a:srgbClr val="FF0000"/>
                </a:solidFill>
                <a:latin typeface="Times New Roman" panose="02020603050405020304" pitchFamily="18" charset="0"/>
                <a:cs typeface="Times New Roman" panose="02020603050405020304" pitchFamily="18" charset="0"/>
              </a:rPr>
              <a:t> cho </a:t>
            </a:r>
            <a:r>
              <a:rPr lang="vi-VN" sz="3200" dirty="0" err="1">
                <a:solidFill>
                  <a:srgbClr val="FF0000"/>
                </a:solidFill>
                <a:latin typeface="Times New Roman" panose="02020603050405020304" pitchFamily="18" charset="0"/>
                <a:cs typeface="Times New Roman" panose="02020603050405020304" pitchFamily="18" charset="0"/>
              </a:rPr>
              <a:t>phép</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hoặc</a:t>
            </a:r>
            <a:r>
              <a:rPr lang="vi-VN" sz="3200" dirty="0">
                <a:solidFill>
                  <a:srgbClr val="FF0000"/>
                </a:solidFill>
                <a:latin typeface="Times New Roman" panose="02020603050405020304" pitchFamily="18" charset="0"/>
                <a:cs typeface="Times New Roman" panose="02020603050405020304" pitchFamily="18" charset="0"/>
              </a:rPr>
              <a:t> không cho </a:t>
            </a:r>
            <a:r>
              <a:rPr lang="vi-VN" sz="3200" dirty="0" err="1">
                <a:solidFill>
                  <a:srgbClr val="FF0000"/>
                </a:solidFill>
                <a:latin typeface="Times New Roman" panose="02020603050405020304" pitchFamily="18" charset="0"/>
                <a:cs typeface="Times New Roman" panose="02020603050405020304" pitchFamily="18" charset="0"/>
              </a:rPr>
              <a:t>phép</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người</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khác</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sử</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dụng</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nội</a:t>
            </a:r>
            <a:r>
              <a:rPr lang="vi-VN" sz="3200" dirty="0">
                <a:solidFill>
                  <a:srgbClr val="FF0000"/>
                </a:solidFill>
                <a:latin typeface="Times New Roman" panose="02020603050405020304" pitchFamily="18" charset="0"/>
                <a:cs typeface="Times New Roman" panose="02020603050405020304" pitchFamily="18" charset="0"/>
              </a:rPr>
              <a:t> dung thông tin.</a:t>
            </a:r>
          </a:p>
          <a:p>
            <a:pPr algn="just"/>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Chỉ</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được</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sử</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dụng</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nội</a:t>
            </a:r>
            <a:r>
              <a:rPr lang="vi-VN" sz="3200" dirty="0">
                <a:solidFill>
                  <a:srgbClr val="FF0000"/>
                </a:solidFill>
                <a:latin typeface="Times New Roman" panose="02020603050405020304" pitchFamily="18" charset="0"/>
                <a:cs typeface="Times New Roman" panose="02020603050405020304" pitchFamily="18" charset="0"/>
              </a:rPr>
              <a:t> dung thông tin khi </a:t>
            </a:r>
            <a:r>
              <a:rPr lang="vi-VN" sz="3200" dirty="0" err="1">
                <a:solidFill>
                  <a:srgbClr val="FF0000"/>
                </a:solidFill>
                <a:latin typeface="Times New Roman" panose="02020603050405020304" pitchFamily="18" charset="0"/>
                <a:cs typeface="Times New Roman" panose="02020603050405020304" pitchFamily="18" charset="0"/>
              </a:rPr>
              <a:t>được</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phép</a:t>
            </a:r>
            <a:r>
              <a:rPr lang="vi-VN"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7" name="Google Shape;437;p25">
            <a:extLst>
              <a:ext uri="{FF2B5EF4-FFF2-40B4-BE49-F238E27FC236}">
                <a16:creationId xmlns:a16="http://schemas.microsoft.com/office/drawing/2014/main" id="{996A0FBB-501F-4817-B32A-126F9CE1168F}"/>
              </a:ext>
            </a:extLst>
          </p:cNvPr>
          <p:cNvPicPr preferRelativeResize="0"/>
          <p:nvPr/>
        </p:nvPicPr>
        <p:blipFill rotWithShape="1">
          <a:blip r:embed="rId6">
            <a:alphaModFix/>
          </a:blip>
          <a:srcRect/>
          <a:stretch/>
        </p:blipFill>
        <p:spPr>
          <a:xfrm>
            <a:off x="187036" y="3491169"/>
            <a:ext cx="17913928" cy="6745981"/>
          </a:xfrm>
          <a:prstGeom prst="rect">
            <a:avLst/>
          </a:prstGeom>
          <a:noFill/>
          <a:ln>
            <a:noFill/>
          </a:ln>
        </p:spPr>
      </p:pic>
      <p:pic>
        <p:nvPicPr>
          <p:cNvPr id="48" name="Picture 47">
            <a:extLst>
              <a:ext uri="{FF2B5EF4-FFF2-40B4-BE49-F238E27FC236}">
                <a16:creationId xmlns:a16="http://schemas.microsoft.com/office/drawing/2014/main" id="{EE580D9A-814B-4B69-8F60-10E80DCFFCB8}"/>
              </a:ext>
            </a:extLst>
          </p:cNvPr>
          <p:cNvPicPr/>
          <p:nvPr/>
        </p:nvPicPr>
        <p:blipFill>
          <a:blip r:embed="rId7"/>
          <a:stretch>
            <a:fillRect/>
          </a:stretch>
        </p:blipFill>
        <p:spPr>
          <a:xfrm>
            <a:off x="3221868" y="3938679"/>
            <a:ext cx="1198659" cy="786271"/>
          </a:xfrm>
          <a:prstGeom prst="rect">
            <a:avLst/>
          </a:prstGeom>
        </p:spPr>
      </p:pic>
      <p:sp>
        <p:nvSpPr>
          <p:cNvPr id="49" name="Google Shape;124;p14">
            <a:extLst>
              <a:ext uri="{FF2B5EF4-FFF2-40B4-BE49-F238E27FC236}">
                <a16:creationId xmlns:a16="http://schemas.microsoft.com/office/drawing/2014/main" id="{030C7DFD-87E6-4356-B91A-E602DEBDDCCD}"/>
              </a:ext>
            </a:extLst>
          </p:cNvPr>
          <p:cNvSpPr txBox="1"/>
          <p:nvPr/>
        </p:nvSpPr>
        <p:spPr>
          <a:xfrm>
            <a:off x="4769307" y="4331814"/>
            <a:ext cx="10784296" cy="600805"/>
          </a:xfrm>
          <a:prstGeom prst="rect">
            <a:avLst/>
          </a:prstGeom>
          <a:noFill/>
          <a:ln>
            <a:noFill/>
          </a:ln>
        </p:spPr>
        <p:txBody>
          <a:bodyPr spcFirstLastPara="1" wrap="square" lIns="0" tIns="0" rIns="0" bIns="0" anchor="t" anchorCtr="0">
            <a:spAutoFit/>
          </a:bodyPr>
          <a:lstStyle/>
          <a:p>
            <a:pPr lvl="0" algn="just">
              <a:lnSpc>
                <a:spcPct val="122010"/>
              </a:lnSpc>
            </a:pP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S</a:t>
            </a:r>
            <a:r>
              <a:rPr lang="en-US" sz="3200" b="1" dirty="0">
                <a:latin typeface="Times New Roman" panose="02020603050405020304" pitchFamily="18" charset="0"/>
                <a:cs typeface="Times New Roman" panose="02020603050405020304" pitchFamily="18" charset="0"/>
              </a:rPr>
              <a:t>ai:</a:t>
            </a:r>
            <a:endParaRPr lang="vi-VN" sz="3200" b="1" i="0" u="none" strike="noStrike" cap="none" dirty="0">
              <a:solidFill>
                <a:srgbClr val="000000"/>
              </a:solidFill>
              <a:latin typeface="+mj-lt"/>
              <a:ea typeface="Lato"/>
              <a:cs typeface="Times New Roman" panose="02020603050405020304" pitchFamily="18" charset="0"/>
              <a:sym typeface="Lato"/>
            </a:endParaRPr>
          </a:p>
        </p:txBody>
      </p:sp>
      <p:sp>
        <p:nvSpPr>
          <p:cNvPr id="50" name="TextBox 49">
            <a:extLst>
              <a:ext uri="{FF2B5EF4-FFF2-40B4-BE49-F238E27FC236}">
                <a16:creationId xmlns:a16="http://schemas.microsoft.com/office/drawing/2014/main" id="{067CE274-F362-4262-9256-7C163FEC25C1}"/>
              </a:ext>
            </a:extLst>
          </p:cNvPr>
          <p:cNvSpPr txBox="1"/>
          <p:nvPr/>
        </p:nvSpPr>
        <p:spPr>
          <a:xfrm>
            <a:off x="1709780" y="5099975"/>
            <a:ext cx="14406098" cy="584775"/>
          </a:xfrm>
          <a:prstGeom prst="rect">
            <a:avLst/>
          </a:prstGeom>
          <a:noFill/>
        </p:spPr>
        <p:txBody>
          <a:bodyPr wrap="square">
            <a:spAutoFit/>
          </a:bodyPr>
          <a:lstStyle/>
          <a:p>
            <a:r>
              <a:rPr lang="en-US" sz="3200" dirty="0">
                <a:solidFill>
                  <a:schemeClr val="tx1"/>
                </a:solidFill>
                <a:latin typeface="Times New Roman" panose="02020603050405020304" pitchFamily="18" charset="0"/>
                <a:cs typeface="Times New Roman" panose="02020603050405020304" pitchFamily="18" charset="0"/>
              </a:rPr>
              <a:t>A. </a:t>
            </a:r>
            <a:r>
              <a:rPr lang="vi-VN" sz="3200" dirty="0" err="1">
                <a:solidFill>
                  <a:schemeClr val="tx1"/>
                </a:solidFill>
                <a:latin typeface="Times New Roman" panose="02020603050405020304" pitchFamily="18" charset="0"/>
                <a:cs typeface="Times New Roman" panose="02020603050405020304" pitchFamily="18" charset="0"/>
              </a:rPr>
              <a:t>Tác</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giả</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có</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quyền</a:t>
            </a:r>
            <a:r>
              <a:rPr lang="vi-VN" sz="3200" dirty="0">
                <a:solidFill>
                  <a:schemeClr val="tx1"/>
                </a:solidFill>
                <a:latin typeface="Times New Roman" panose="02020603050405020304" pitchFamily="18" charset="0"/>
                <a:cs typeface="Times New Roman" panose="02020603050405020304" pitchFamily="18" charset="0"/>
              </a:rPr>
              <a:t> cho </a:t>
            </a:r>
            <a:r>
              <a:rPr lang="vi-VN" sz="3200" dirty="0" err="1">
                <a:solidFill>
                  <a:schemeClr val="tx1"/>
                </a:solidFill>
                <a:latin typeface="Times New Roman" panose="02020603050405020304" pitchFamily="18" charset="0"/>
                <a:cs typeface="Times New Roman" panose="02020603050405020304" pitchFamily="18" charset="0"/>
              </a:rPr>
              <a:t>phép</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người</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khác</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sử</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dụng</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nội</a:t>
            </a:r>
            <a:r>
              <a:rPr lang="vi-VN" sz="3200" dirty="0">
                <a:solidFill>
                  <a:schemeClr val="tx1"/>
                </a:solidFill>
                <a:latin typeface="Times New Roman" panose="02020603050405020304" pitchFamily="18" charset="0"/>
                <a:cs typeface="Times New Roman" panose="02020603050405020304" pitchFamily="18" charset="0"/>
              </a:rPr>
              <a:t> dung thông tin </a:t>
            </a:r>
            <a:r>
              <a:rPr lang="vi-VN" sz="3200" dirty="0" err="1">
                <a:solidFill>
                  <a:schemeClr val="tx1"/>
                </a:solidFill>
                <a:latin typeface="Times New Roman" panose="02020603050405020304" pitchFamily="18" charset="0"/>
                <a:cs typeface="Times New Roman" panose="02020603050405020304" pitchFamily="18" charset="0"/>
              </a:rPr>
              <a:t>của</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mình</a:t>
            </a:r>
            <a:r>
              <a:rPr lang="en-US" sz="1800" dirty="0">
                <a:solidFill>
                  <a:schemeClr val="tx1"/>
                </a:solidFill>
                <a:latin typeface="Times New Roman" pitchFamily="18" charset="0"/>
                <a:cs typeface="Times New Roman" pitchFamily="18" charset="0"/>
              </a:rPr>
              <a:t>.</a:t>
            </a:r>
          </a:p>
        </p:txBody>
      </p:sp>
      <p:sp>
        <p:nvSpPr>
          <p:cNvPr id="51" name="TextBox 50">
            <a:extLst>
              <a:ext uri="{FF2B5EF4-FFF2-40B4-BE49-F238E27FC236}">
                <a16:creationId xmlns:a16="http://schemas.microsoft.com/office/drawing/2014/main" id="{2E88AD72-BE4F-4D49-83B8-EFC930C77AF5}"/>
              </a:ext>
            </a:extLst>
          </p:cNvPr>
          <p:cNvSpPr txBox="1"/>
          <p:nvPr/>
        </p:nvSpPr>
        <p:spPr>
          <a:xfrm>
            <a:off x="1748114" y="5921819"/>
            <a:ext cx="14406098" cy="584775"/>
          </a:xfrm>
          <a:prstGeom prst="rect">
            <a:avLst/>
          </a:prstGeom>
          <a:noFill/>
        </p:spPr>
        <p:txBody>
          <a:bodyPr wrap="square">
            <a:spAutoFit/>
          </a:bodyPr>
          <a:lstStyle/>
          <a:p>
            <a:r>
              <a:rPr lang="vi-VN" sz="3200" dirty="0">
                <a:solidFill>
                  <a:schemeClr val="tx1"/>
                </a:solidFill>
                <a:latin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Tác</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giả</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có</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quyền</a:t>
            </a:r>
            <a:r>
              <a:rPr lang="vi-VN" sz="3200" dirty="0">
                <a:solidFill>
                  <a:schemeClr val="tx1"/>
                </a:solidFill>
                <a:latin typeface="Times New Roman" panose="02020603050405020304" pitchFamily="18" charset="0"/>
                <a:cs typeface="Times New Roman" panose="02020603050405020304" pitchFamily="18" charset="0"/>
              </a:rPr>
              <a:t> không cho </a:t>
            </a:r>
            <a:r>
              <a:rPr lang="vi-VN" sz="3200" dirty="0" err="1">
                <a:solidFill>
                  <a:schemeClr val="tx1"/>
                </a:solidFill>
                <a:latin typeface="Times New Roman" panose="02020603050405020304" pitchFamily="18" charset="0"/>
                <a:cs typeface="Times New Roman" panose="02020603050405020304" pitchFamily="18" charset="0"/>
              </a:rPr>
              <a:t>phép</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người</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khác</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sử</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dụng</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nội</a:t>
            </a:r>
            <a:r>
              <a:rPr lang="vi-VN" sz="3200" dirty="0">
                <a:solidFill>
                  <a:schemeClr val="tx1"/>
                </a:solidFill>
                <a:latin typeface="Times New Roman" panose="02020603050405020304" pitchFamily="18" charset="0"/>
                <a:cs typeface="Times New Roman" panose="02020603050405020304" pitchFamily="18" charset="0"/>
              </a:rPr>
              <a:t> dung thông tin </a:t>
            </a:r>
            <a:r>
              <a:rPr lang="vi-VN" sz="3200" dirty="0" err="1">
                <a:solidFill>
                  <a:schemeClr val="tx1"/>
                </a:solidFill>
                <a:latin typeface="Times New Roman" panose="02020603050405020304" pitchFamily="18" charset="0"/>
                <a:cs typeface="Times New Roman" panose="02020603050405020304" pitchFamily="18" charset="0"/>
              </a:rPr>
              <a:t>của</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mình</a:t>
            </a:r>
            <a:r>
              <a:rPr lang="vi-VN" sz="32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2A4D25B1-B2A5-4F28-8570-F40291EC5CFA}"/>
              </a:ext>
            </a:extLst>
          </p:cNvPr>
          <p:cNvSpPr txBox="1"/>
          <p:nvPr/>
        </p:nvSpPr>
        <p:spPr>
          <a:xfrm>
            <a:off x="1748114" y="6759012"/>
            <a:ext cx="14000668" cy="1077218"/>
          </a:xfrm>
          <a:prstGeom prst="rect">
            <a:avLst/>
          </a:prstGeom>
          <a:noFill/>
        </p:spPr>
        <p:txBody>
          <a:bodyPr wrap="square">
            <a:spAutoFit/>
          </a:bodyPr>
          <a:lstStyle/>
          <a:p>
            <a:r>
              <a:rPr lang="vi-VN" sz="3200" dirty="0">
                <a:solidFill>
                  <a:schemeClr val="tx1"/>
                </a:solidFill>
                <a:latin typeface="Times New Roman" panose="02020603050405020304" pitchFamily="18" charset="0"/>
                <a:cs typeface="Times New Roman" panose="02020603050405020304" pitchFamily="18" charset="0"/>
              </a:rPr>
              <a:t>C</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Nội</a:t>
            </a:r>
            <a:r>
              <a:rPr lang="vi-VN" sz="3200" dirty="0">
                <a:solidFill>
                  <a:schemeClr val="tx1"/>
                </a:solidFill>
                <a:latin typeface="Times New Roman" panose="02020603050405020304" pitchFamily="18" charset="0"/>
                <a:cs typeface="Times New Roman" panose="02020603050405020304" pitchFamily="18" charset="0"/>
              </a:rPr>
              <a:t> dung thông tin </a:t>
            </a:r>
            <a:r>
              <a:rPr lang="vi-VN" sz="3200" dirty="0" err="1">
                <a:solidFill>
                  <a:schemeClr val="tx1"/>
                </a:solidFill>
                <a:latin typeface="Times New Roman" panose="02020603050405020304" pitchFamily="18" charset="0"/>
                <a:cs typeface="Times New Roman" panose="02020603050405020304" pitchFamily="18" charset="0"/>
              </a:rPr>
              <a:t>được</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thể</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hiện</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dưới</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dạng</a:t>
            </a:r>
            <a:r>
              <a:rPr lang="vi-VN" sz="3200" dirty="0">
                <a:solidFill>
                  <a:schemeClr val="tx1"/>
                </a:solidFill>
                <a:latin typeface="Times New Roman" panose="02020603050405020304" pitchFamily="18" charset="0"/>
                <a:cs typeface="Times New Roman" panose="02020603050405020304" pitchFamily="18" charset="0"/>
              </a:rPr>
              <a:t> văn </a:t>
            </a:r>
            <a:r>
              <a:rPr lang="vi-VN" sz="3200" dirty="0" err="1">
                <a:solidFill>
                  <a:schemeClr val="tx1"/>
                </a:solidFill>
                <a:latin typeface="Times New Roman" panose="02020603050405020304" pitchFamily="18" charset="0"/>
                <a:cs typeface="Times New Roman" panose="02020603050405020304" pitchFamily="18" charset="0"/>
              </a:rPr>
              <a:t>bản</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hình</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ảnh</a:t>
            </a:r>
            <a:r>
              <a:rPr lang="vi-VN" sz="3200" dirty="0">
                <a:solidFill>
                  <a:schemeClr val="tx1"/>
                </a:solidFill>
                <a:latin typeface="Times New Roman" panose="02020603050405020304" pitchFamily="18" charset="0"/>
                <a:cs typeface="Times New Roman" panose="02020603050405020304" pitchFamily="18" charset="0"/>
              </a:rPr>
              <a:t>, âm thanh hay đa phương </a:t>
            </a:r>
            <a:r>
              <a:rPr lang="vi-VN" sz="3200" dirty="0" err="1">
                <a:solidFill>
                  <a:schemeClr val="tx1"/>
                </a:solidFill>
                <a:latin typeface="Times New Roman" panose="02020603050405020304" pitchFamily="18" charset="0"/>
                <a:cs typeface="Times New Roman" panose="02020603050405020304" pitchFamily="18" charset="0"/>
              </a:rPr>
              <a:t>tiện</a:t>
            </a:r>
            <a:r>
              <a:rPr lang="vi-VN" sz="32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itchFamily="18" charset="0"/>
                <a:cs typeface="Times New Roman" pitchFamily="18" charset="0"/>
              </a:rPr>
              <a:t>.</a:t>
            </a:r>
          </a:p>
        </p:txBody>
      </p:sp>
      <p:sp>
        <p:nvSpPr>
          <p:cNvPr id="53" name="TextBox 52">
            <a:extLst>
              <a:ext uri="{FF2B5EF4-FFF2-40B4-BE49-F238E27FC236}">
                <a16:creationId xmlns:a16="http://schemas.microsoft.com/office/drawing/2014/main" id="{235A7B3E-5A8B-40FF-8962-4B49F35B6794}"/>
              </a:ext>
            </a:extLst>
          </p:cNvPr>
          <p:cNvSpPr txBox="1"/>
          <p:nvPr/>
        </p:nvSpPr>
        <p:spPr>
          <a:xfrm>
            <a:off x="1773633" y="7621717"/>
            <a:ext cx="13857809" cy="584775"/>
          </a:xfrm>
          <a:prstGeom prst="rect">
            <a:avLst/>
          </a:prstGeom>
          <a:noFill/>
        </p:spPr>
        <p:txBody>
          <a:bodyPr wrap="square">
            <a:spAutoFit/>
          </a:bodyPr>
          <a:lstStyle/>
          <a:p>
            <a:r>
              <a:rPr lang="vi-VN" sz="3200" dirty="0">
                <a:solidFill>
                  <a:schemeClr val="tx1"/>
                </a:solidFill>
                <a:latin typeface="Times New Roman" panose="02020603050405020304" pitchFamily="18" charset="0"/>
                <a:cs typeface="Times New Roman" panose="02020603050405020304" pitchFamily="18" charset="0"/>
              </a:rPr>
              <a:t>D</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Nội</a:t>
            </a:r>
            <a:r>
              <a:rPr lang="vi-VN" sz="3200" dirty="0">
                <a:solidFill>
                  <a:schemeClr val="tx1"/>
                </a:solidFill>
                <a:latin typeface="Times New Roman" panose="02020603050405020304" pitchFamily="18" charset="0"/>
                <a:cs typeface="Times New Roman" panose="02020603050405020304" pitchFamily="18" charset="0"/>
              </a:rPr>
              <a:t> dung thông tin </a:t>
            </a:r>
            <a:r>
              <a:rPr lang="vi-VN" sz="3200" dirty="0" err="1">
                <a:solidFill>
                  <a:schemeClr val="tx1"/>
                </a:solidFill>
                <a:latin typeface="Times New Roman" panose="02020603050405020304" pitchFamily="18" charset="0"/>
                <a:cs typeface="Times New Roman" panose="02020603050405020304" pitchFamily="18" charset="0"/>
              </a:rPr>
              <a:t>phải</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gồm</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đầy</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đủ</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các</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dạng</a:t>
            </a:r>
            <a:r>
              <a:rPr lang="vi-VN" sz="3200" dirty="0">
                <a:solidFill>
                  <a:schemeClr val="tx1"/>
                </a:solidFill>
                <a:latin typeface="Times New Roman" panose="02020603050405020304" pitchFamily="18" charset="0"/>
                <a:cs typeface="Times New Roman" panose="02020603050405020304" pitchFamily="18" charset="0"/>
              </a:rPr>
              <a:t> văn </a:t>
            </a:r>
            <a:r>
              <a:rPr lang="vi-VN" sz="3200" dirty="0" err="1">
                <a:solidFill>
                  <a:schemeClr val="tx1"/>
                </a:solidFill>
                <a:latin typeface="Times New Roman" panose="02020603050405020304" pitchFamily="18" charset="0"/>
                <a:cs typeface="Times New Roman" panose="02020603050405020304" pitchFamily="18" charset="0"/>
              </a:rPr>
              <a:t>bản</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hình</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ảnh</a:t>
            </a:r>
            <a:r>
              <a:rPr lang="vi-VN" sz="3200" dirty="0">
                <a:solidFill>
                  <a:schemeClr val="tx1"/>
                </a:solidFill>
                <a:latin typeface="Times New Roman" panose="02020603050405020304" pitchFamily="18" charset="0"/>
                <a:cs typeface="Times New Roman" panose="02020603050405020304" pitchFamily="18" charset="0"/>
              </a:rPr>
              <a:t>, âm thanh.</a:t>
            </a:r>
          </a:p>
        </p:txBody>
      </p:sp>
      <p:sp>
        <p:nvSpPr>
          <p:cNvPr id="55" name="Oval 54">
            <a:extLst>
              <a:ext uri="{FF2B5EF4-FFF2-40B4-BE49-F238E27FC236}">
                <a16:creationId xmlns:a16="http://schemas.microsoft.com/office/drawing/2014/main" id="{EF626B94-0BAE-4CF8-9ACB-D51AF37CB9B1}"/>
              </a:ext>
            </a:extLst>
          </p:cNvPr>
          <p:cNvSpPr/>
          <p:nvPr/>
        </p:nvSpPr>
        <p:spPr>
          <a:xfrm>
            <a:off x="1592380" y="7672044"/>
            <a:ext cx="727857" cy="5344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80">
                                          <p:stCondLst>
                                            <p:cond delay="0"/>
                                          </p:stCondLst>
                                        </p:cTn>
                                        <p:tgtEl>
                                          <p:spTgt spid="46"/>
                                        </p:tgtEl>
                                      </p:cBhvr>
                                    </p:animEffect>
                                    <p:anim calcmode="lin" valueType="num">
                                      <p:cBhvr>
                                        <p:cTn id="24"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9" dur="26">
                                          <p:stCondLst>
                                            <p:cond delay="650"/>
                                          </p:stCondLst>
                                        </p:cTn>
                                        <p:tgtEl>
                                          <p:spTgt spid="46"/>
                                        </p:tgtEl>
                                      </p:cBhvr>
                                      <p:to x="100000" y="60000"/>
                                    </p:animScale>
                                    <p:animScale>
                                      <p:cBhvr>
                                        <p:cTn id="30" dur="166" decel="50000">
                                          <p:stCondLst>
                                            <p:cond delay="676"/>
                                          </p:stCondLst>
                                        </p:cTn>
                                        <p:tgtEl>
                                          <p:spTgt spid="46"/>
                                        </p:tgtEl>
                                      </p:cBhvr>
                                      <p:to x="100000" y="100000"/>
                                    </p:animScale>
                                    <p:animScale>
                                      <p:cBhvr>
                                        <p:cTn id="31" dur="26">
                                          <p:stCondLst>
                                            <p:cond delay="1312"/>
                                          </p:stCondLst>
                                        </p:cTn>
                                        <p:tgtEl>
                                          <p:spTgt spid="46"/>
                                        </p:tgtEl>
                                      </p:cBhvr>
                                      <p:to x="100000" y="80000"/>
                                    </p:animScale>
                                    <p:animScale>
                                      <p:cBhvr>
                                        <p:cTn id="32" dur="166" decel="50000">
                                          <p:stCondLst>
                                            <p:cond delay="1338"/>
                                          </p:stCondLst>
                                        </p:cTn>
                                        <p:tgtEl>
                                          <p:spTgt spid="46"/>
                                        </p:tgtEl>
                                      </p:cBhvr>
                                      <p:to x="100000" y="100000"/>
                                    </p:animScale>
                                    <p:animScale>
                                      <p:cBhvr>
                                        <p:cTn id="33" dur="26">
                                          <p:stCondLst>
                                            <p:cond delay="1642"/>
                                          </p:stCondLst>
                                        </p:cTn>
                                        <p:tgtEl>
                                          <p:spTgt spid="46"/>
                                        </p:tgtEl>
                                      </p:cBhvr>
                                      <p:to x="100000" y="90000"/>
                                    </p:animScale>
                                    <p:animScale>
                                      <p:cBhvr>
                                        <p:cTn id="34" dur="166" decel="50000">
                                          <p:stCondLst>
                                            <p:cond delay="1668"/>
                                          </p:stCondLst>
                                        </p:cTn>
                                        <p:tgtEl>
                                          <p:spTgt spid="46"/>
                                        </p:tgtEl>
                                      </p:cBhvr>
                                      <p:to x="100000" y="100000"/>
                                    </p:animScale>
                                    <p:animScale>
                                      <p:cBhvr>
                                        <p:cTn id="35" dur="26">
                                          <p:stCondLst>
                                            <p:cond delay="1808"/>
                                          </p:stCondLst>
                                        </p:cTn>
                                        <p:tgtEl>
                                          <p:spTgt spid="46"/>
                                        </p:tgtEl>
                                      </p:cBhvr>
                                      <p:to x="100000" y="95000"/>
                                    </p:animScale>
                                    <p:animScale>
                                      <p:cBhvr>
                                        <p:cTn id="36" dur="166" decel="50000">
                                          <p:stCondLst>
                                            <p:cond delay="1834"/>
                                          </p:stCondLst>
                                        </p:cTn>
                                        <p:tgtEl>
                                          <p:spTgt spid="4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par>
                                <p:cTn id="44" presetID="53" presetClass="entr" presetSubtype="16"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0" grpId="0"/>
      <p:bldP spid="51" grpId="0"/>
      <p:bldP spid="52" grpId="0"/>
      <p:bldP spid="53" grpId="0"/>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9"/>
          <p:cNvPicPr preferRelativeResize="0"/>
          <p:nvPr/>
        </p:nvPicPr>
        <p:blipFill>
          <a:blip r:embed="rId3">
            <a:alphaModFix/>
          </a:blip>
          <a:stretch>
            <a:fillRect/>
          </a:stretch>
        </p:blipFill>
        <p:spPr>
          <a:xfrm>
            <a:off x="-1079" y="83657"/>
            <a:ext cx="18288000" cy="10287000"/>
          </a:xfrm>
          <a:prstGeom prst="rect">
            <a:avLst/>
          </a:prstGeom>
          <a:noFill/>
          <a:ln>
            <a:noFill/>
          </a:ln>
        </p:spPr>
      </p:pic>
      <p:grpSp>
        <p:nvGrpSpPr>
          <p:cNvPr id="231" name="Google Shape;231;p19"/>
          <p:cNvGrpSpPr/>
          <p:nvPr/>
        </p:nvGrpSpPr>
        <p:grpSpPr>
          <a:xfrm>
            <a:off x="503053" y="1871092"/>
            <a:ext cx="8212155" cy="7825358"/>
            <a:chOff x="0" y="-28575"/>
            <a:chExt cx="1407703" cy="1887473"/>
          </a:xfrm>
        </p:grpSpPr>
        <p:sp>
          <p:nvSpPr>
            <p:cNvPr id="232" name="Google Shape;232;p19"/>
            <p:cNvSpPr/>
            <p:nvPr/>
          </p:nvSpPr>
          <p:spPr>
            <a:xfrm>
              <a:off x="0" y="0"/>
              <a:ext cx="1407703" cy="1858898"/>
            </a:xfrm>
            <a:custGeom>
              <a:avLst/>
              <a:gdLst/>
              <a:ahLst/>
              <a:cxnLst/>
              <a:rect l="l" t="t" r="r" b="b"/>
              <a:pathLst>
                <a:path w="1407703" h="1858898" extrusionOk="0">
                  <a:moveTo>
                    <a:pt x="0" y="0"/>
                  </a:moveTo>
                  <a:lnTo>
                    <a:pt x="1407703" y="0"/>
                  </a:lnTo>
                  <a:lnTo>
                    <a:pt x="1407703" y="1858898"/>
                  </a:lnTo>
                  <a:lnTo>
                    <a:pt x="0" y="1858898"/>
                  </a:lnTo>
                  <a:close/>
                </a:path>
              </a:pathLst>
            </a:custGeom>
            <a:solidFill>
              <a:srgbClr val="000000"/>
            </a:solidFill>
            <a:ln>
              <a:noFill/>
            </a:ln>
          </p:spPr>
        </p:sp>
        <p:sp>
          <p:nvSpPr>
            <p:cNvPr id="233" name="Google Shape;233;p19"/>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234" name="Google Shape;234;p19"/>
          <p:cNvGrpSpPr/>
          <p:nvPr/>
        </p:nvGrpSpPr>
        <p:grpSpPr>
          <a:xfrm>
            <a:off x="8985584" y="2027580"/>
            <a:ext cx="9142817" cy="7668870"/>
            <a:chOff x="0" y="-28575"/>
            <a:chExt cx="1407703" cy="1887473"/>
          </a:xfrm>
        </p:grpSpPr>
        <p:sp>
          <p:nvSpPr>
            <p:cNvPr id="235" name="Google Shape;235;p19"/>
            <p:cNvSpPr/>
            <p:nvPr/>
          </p:nvSpPr>
          <p:spPr>
            <a:xfrm>
              <a:off x="0" y="0"/>
              <a:ext cx="1407703" cy="1858898"/>
            </a:xfrm>
            <a:custGeom>
              <a:avLst/>
              <a:gdLst/>
              <a:ahLst/>
              <a:cxnLst/>
              <a:rect l="l" t="t" r="r" b="b"/>
              <a:pathLst>
                <a:path w="1407703" h="1858898" extrusionOk="0">
                  <a:moveTo>
                    <a:pt x="0" y="0"/>
                  </a:moveTo>
                  <a:lnTo>
                    <a:pt x="1407703" y="0"/>
                  </a:lnTo>
                  <a:lnTo>
                    <a:pt x="1407703" y="1858898"/>
                  </a:lnTo>
                  <a:lnTo>
                    <a:pt x="0" y="1858898"/>
                  </a:lnTo>
                  <a:close/>
                </a:path>
              </a:pathLst>
            </a:custGeom>
            <a:solidFill>
              <a:srgbClr val="000000"/>
            </a:solidFill>
            <a:ln>
              <a:noFill/>
            </a:ln>
          </p:spPr>
        </p:sp>
        <p:sp>
          <p:nvSpPr>
            <p:cNvPr id="236" name="Google Shape;236;p19"/>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0" name="Google Shape;240;p19"/>
          <p:cNvGrpSpPr/>
          <p:nvPr/>
        </p:nvGrpSpPr>
        <p:grpSpPr>
          <a:xfrm>
            <a:off x="583485" y="1871094"/>
            <a:ext cx="8020188" cy="7763730"/>
            <a:chOff x="0" y="-28575"/>
            <a:chExt cx="1374796" cy="1852814"/>
          </a:xfrm>
        </p:grpSpPr>
        <p:sp>
          <p:nvSpPr>
            <p:cNvPr id="241" name="Google Shape;241;p19"/>
            <p:cNvSpPr/>
            <p:nvPr/>
          </p:nvSpPr>
          <p:spPr>
            <a:xfrm>
              <a:off x="0" y="36478"/>
              <a:ext cx="1374796" cy="1787761"/>
            </a:xfrm>
            <a:custGeom>
              <a:avLst/>
              <a:gdLst/>
              <a:ahLst/>
              <a:cxnLst/>
              <a:rect l="l" t="t" r="r" b="b"/>
              <a:pathLst>
                <a:path w="1374796" h="1824239" extrusionOk="0">
                  <a:moveTo>
                    <a:pt x="0" y="0"/>
                  </a:moveTo>
                  <a:lnTo>
                    <a:pt x="1374796" y="0"/>
                  </a:lnTo>
                  <a:lnTo>
                    <a:pt x="1374796" y="1824239"/>
                  </a:lnTo>
                  <a:lnTo>
                    <a:pt x="0" y="1824239"/>
                  </a:lnTo>
                  <a:close/>
                </a:path>
              </a:pathLst>
            </a:custGeom>
            <a:solidFill>
              <a:srgbClr val="F16610"/>
            </a:solidFill>
            <a:ln>
              <a:noFill/>
            </a:ln>
          </p:spPr>
        </p:sp>
        <p:sp>
          <p:nvSpPr>
            <p:cNvPr id="242" name="Google Shape;242;p19"/>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243" name="Google Shape;243;p19"/>
          <p:cNvGrpSpPr/>
          <p:nvPr/>
        </p:nvGrpSpPr>
        <p:grpSpPr>
          <a:xfrm>
            <a:off x="9017186" y="2027580"/>
            <a:ext cx="8973380" cy="7607243"/>
            <a:chOff x="0" y="-28575"/>
            <a:chExt cx="1374796" cy="1852814"/>
          </a:xfrm>
        </p:grpSpPr>
        <p:sp>
          <p:nvSpPr>
            <p:cNvPr id="244" name="Google Shape;244;p19"/>
            <p:cNvSpPr/>
            <p:nvPr/>
          </p:nvSpPr>
          <p:spPr>
            <a:xfrm>
              <a:off x="0" y="29642"/>
              <a:ext cx="1374796" cy="1794597"/>
            </a:xfrm>
            <a:custGeom>
              <a:avLst/>
              <a:gdLst/>
              <a:ahLst/>
              <a:cxnLst/>
              <a:rect l="l" t="t" r="r" b="b"/>
              <a:pathLst>
                <a:path w="1374796" h="1824239" extrusionOk="0">
                  <a:moveTo>
                    <a:pt x="0" y="0"/>
                  </a:moveTo>
                  <a:lnTo>
                    <a:pt x="1374796" y="0"/>
                  </a:lnTo>
                  <a:lnTo>
                    <a:pt x="1374796" y="1824239"/>
                  </a:lnTo>
                  <a:lnTo>
                    <a:pt x="0" y="1824239"/>
                  </a:lnTo>
                  <a:close/>
                </a:path>
              </a:pathLst>
            </a:custGeom>
            <a:solidFill>
              <a:srgbClr val="F16610"/>
            </a:solidFill>
            <a:ln>
              <a:noFill/>
            </a:ln>
          </p:spPr>
        </p:sp>
        <p:sp>
          <p:nvSpPr>
            <p:cNvPr id="245" name="Google Shape;245;p19"/>
            <p:cNvSpPr txBox="1"/>
            <p:nvPr/>
          </p:nvSpPr>
          <p:spPr>
            <a:xfrm>
              <a:off x="0" y="-28575"/>
              <a:ext cx="1374796"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6" name="Google Shape;256;p19"/>
          <p:cNvGrpSpPr/>
          <p:nvPr/>
        </p:nvGrpSpPr>
        <p:grpSpPr>
          <a:xfrm>
            <a:off x="8790709" y="1856632"/>
            <a:ext cx="8973379" cy="7675419"/>
            <a:chOff x="0" y="-232363"/>
            <a:chExt cx="7126496" cy="9643033"/>
          </a:xfrm>
        </p:grpSpPr>
        <p:grpSp>
          <p:nvGrpSpPr>
            <p:cNvPr id="257" name="Google Shape;257;p19"/>
            <p:cNvGrpSpPr/>
            <p:nvPr/>
          </p:nvGrpSpPr>
          <p:grpSpPr>
            <a:xfrm>
              <a:off x="0" y="-232363"/>
              <a:ext cx="7126496" cy="9643033"/>
              <a:chOff x="0" y="-45899"/>
              <a:chExt cx="1407703" cy="1904797"/>
            </a:xfrm>
          </p:grpSpPr>
          <p:sp>
            <p:nvSpPr>
              <p:cNvPr id="258" name="Google Shape;258;p19"/>
              <p:cNvSpPr/>
              <p:nvPr/>
            </p:nvSpPr>
            <p:spPr>
              <a:xfrm>
                <a:off x="0" y="-45899"/>
                <a:ext cx="1407703" cy="1904797"/>
              </a:xfrm>
              <a:custGeom>
                <a:avLst/>
                <a:gdLst/>
                <a:ahLst/>
                <a:cxnLst/>
                <a:rect l="l" t="t" r="r" b="b"/>
                <a:pathLst>
                  <a:path w="1407703" h="1858898" extrusionOk="0">
                    <a:moveTo>
                      <a:pt x="0" y="0"/>
                    </a:moveTo>
                    <a:lnTo>
                      <a:pt x="1407703" y="0"/>
                    </a:lnTo>
                    <a:lnTo>
                      <a:pt x="1407703" y="1858898"/>
                    </a:lnTo>
                    <a:lnTo>
                      <a:pt x="0" y="1858898"/>
                    </a:lnTo>
                    <a:close/>
                  </a:path>
                </a:pathLst>
              </a:custGeom>
              <a:solidFill>
                <a:srgbClr val="000000"/>
              </a:solidFill>
              <a:ln>
                <a:noFill/>
              </a:ln>
            </p:spPr>
          </p:sp>
          <p:sp>
            <p:nvSpPr>
              <p:cNvPr id="259" name="Google Shape;259;p1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0" name="Google Shape;260;p19"/>
            <p:cNvGrpSpPr/>
            <p:nvPr/>
          </p:nvGrpSpPr>
          <p:grpSpPr>
            <a:xfrm>
              <a:off x="85349" y="-133631"/>
              <a:ext cx="6954010" cy="9462131"/>
              <a:chOff x="0" y="-44824"/>
              <a:chExt cx="1373631" cy="1869063"/>
            </a:xfrm>
          </p:grpSpPr>
          <p:sp>
            <p:nvSpPr>
              <p:cNvPr id="261" name="Google Shape;261;p19"/>
              <p:cNvSpPr/>
              <p:nvPr/>
            </p:nvSpPr>
            <p:spPr>
              <a:xfrm>
                <a:off x="0" y="-44824"/>
                <a:ext cx="1373631" cy="1869063"/>
              </a:xfrm>
              <a:custGeom>
                <a:avLst/>
                <a:gdLst/>
                <a:ahLst/>
                <a:cxnLst/>
                <a:rect l="l" t="t" r="r" b="b"/>
                <a:pathLst>
                  <a:path w="1374796" h="1824239" extrusionOk="0">
                    <a:moveTo>
                      <a:pt x="0" y="0"/>
                    </a:moveTo>
                    <a:lnTo>
                      <a:pt x="1374796" y="0"/>
                    </a:lnTo>
                    <a:lnTo>
                      <a:pt x="1374796" y="1824239"/>
                    </a:lnTo>
                    <a:lnTo>
                      <a:pt x="0" y="1824239"/>
                    </a:lnTo>
                    <a:close/>
                  </a:path>
                </a:pathLst>
              </a:custGeom>
              <a:solidFill>
                <a:srgbClr val="ABE7F5"/>
              </a:solidFill>
              <a:ln>
                <a:noFill/>
              </a:ln>
            </p:spPr>
            <p:txBody>
              <a:bodyPr/>
              <a:lstStyle/>
              <a:p>
                <a:endParaRPr lang="en-US" dirty="0">
                  <a:latin typeface="Times New Roman" pitchFamily="18" charset="0"/>
                  <a:cs typeface="Times New Roman" pitchFamily="18" charset="0"/>
                </a:endParaRPr>
              </a:p>
            </p:txBody>
          </p:sp>
          <p:sp>
            <p:nvSpPr>
              <p:cNvPr id="262" name="Google Shape;262;p19"/>
              <p:cNvSpPr txBox="1"/>
              <p:nvPr/>
            </p:nvSpPr>
            <p:spPr>
              <a:xfrm>
                <a:off x="0" y="-44824"/>
                <a:ext cx="812800" cy="869328"/>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263" name="Google Shape;263;p19"/>
          <p:cNvGrpSpPr/>
          <p:nvPr/>
        </p:nvGrpSpPr>
        <p:grpSpPr>
          <a:xfrm>
            <a:off x="249382" y="1572942"/>
            <a:ext cx="8212155" cy="7818274"/>
            <a:chOff x="0" y="-192881"/>
            <a:chExt cx="7126496" cy="9603551"/>
          </a:xfrm>
        </p:grpSpPr>
        <p:grpSp>
          <p:nvGrpSpPr>
            <p:cNvPr id="264" name="Google Shape;264;p19"/>
            <p:cNvGrpSpPr/>
            <p:nvPr/>
          </p:nvGrpSpPr>
          <p:grpSpPr>
            <a:xfrm>
              <a:off x="0" y="-192881"/>
              <a:ext cx="7126496" cy="9603551"/>
              <a:chOff x="0" y="-38100"/>
              <a:chExt cx="1407703" cy="1896998"/>
            </a:xfrm>
          </p:grpSpPr>
          <p:sp>
            <p:nvSpPr>
              <p:cNvPr id="265" name="Google Shape;265;p19"/>
              <p:cNvSpPr/>
              <p:nvPr/>
            </p:nvSpPr>
            <p:spPr>
              <a:xfrm>
                <a:off x="0" y="0"/>
                <a:ext cx="1407703" cy="1858898"/>
              </a:xfrm>
              <a:custGeom>
                <a:avLst/>
                <a:gdLst/>
                <a:ahLst/>
                <a:cxnLst/>
                <a:rect l="l" t="t" r="r" b="b"/>
                <a:pathLst>
                  <a:path w="1407703" h="1858898" extrusionOk="0">
                    <a:moveTo>
                      <a:pt x="0" y="0"/>
                    </a:moveTo>
                    <a:lnTo>
                      <a:pt x="1407703" y="0"/>
                    </a:lnTo>
                    <a:lnTo>
                      <a:pt x="1407703" y="1858898"/>
                    </a:lnTo>
                    <a:lnTo>
                      <a:pt x="0" y="1858898"/>
                    </a:lnTo>
                    <a:close/>
                  </a:path>
                </a:pathLst>
              </a:custGeom>
              <a:solidFill>
                <a:srgbClr val="000000"/>
              </a:solidFill>
              <a:ln>
                <a:noFill/>
              </a:ln>
            </p:spPr>
          </p:sp>
          <p:sp>
            <p:nvSpPr>
              <p:cNvPr id="266" name="Google Shape;266;p1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267" name="Google Shape;267;p19"/>
            <p:cNvGrpSpPr/>
            <p:nvPr/>
          </p:nvGrpSpPr>
          <p:grpSpPr>
            <a:xfrm>
              <a:off x="85349" y="-99590"/>
              <a:ext cx="6959907" cy="9428090"/>
              <a:chOff x="0" y="-38100"/>
              <a:chExt cx="1374796" cy="1862339"/>
            </a:xfrm>
          </p:grpSpPr>
          <p:sp>
            <p:nvSpPr>
              <p:cNvPr id="268" name="Google Shape;268;p19"/>
              <p:cNvSpPr/>
              <p:nvPr/>
            </p:nvSpPr>
            <p:spPr>
              <a:xfrm>
                <a:off x="0" y="0"/>
                <a:ext cx="1374796" cy="1824239"/>
              </a:xfrm>
              <a:custGeom>
                <a:avLst/>
                <a:gdLst/>
                <a:ahLst/>
                <a:cxnLst/>
                <a:rect l="l" t="t" r="r" b="b"/>
                <a:pathLst>
                  <a:path w="1374796" h="1824239" extrusionOk="0">
                    <a:moveTo>
                      <a:pt x="0" y="0"/>
                    </a:moveTo>
                    <a:lnTo>
                      <a:pt x="1374796" y="0"/>
                    </a:lnTo>
                    <a:lnTo>
                      <a:pt x="1374796" y="1824239"/>
                    </a:lnTo>
                    <a:lnTo>
                      <a:pt x="0" y="1824239"/>
                    </a:lnTo>
                    <a:close/>
                  </a:path>
                </a:pathLst>
              </a:custGeom>
              <a:solidFill>
                <a:srgbClr val="F5B9BE"/>
              </a:solidFill>
              <a:ln>
                <a:noFill/>
              </a:ln>
            </p:spPr>
          </p:sp>
          <p:sp>
            <p:nvSpPr>
              <p:cNvPr id="269" name="Google Shape;269;p1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pic>
        <p:nvPicPr>
          <p:cNvPr id="283" name="Google Shape;283;p19"/>
          <p:cNvPicPr preferRelativeResize="0"/>
          <p:nvPr/>
        </p:nvPicPr>
        <p:blipFill rotWithShape="1">
          <a:blip r:embed="rId4">
            <a:alphaModFix/>
          </a:blip>
          <a:srcRect/>
          <a:stretch/>
        </p:blipFill>
        <p:spPr>
          <a:xfrm>
            <a:off x="16817738" y="2341728"/>
            <a:ext cx="491206" cy="790764"/>
          </a:xfrm>
          <a:prstGeom prst="rect">
            <a:avLst/>
          </a:prstGeom>
          <a:noFill/>
          <a:ln>
            <a:noFill/>
          </a:ln>
        </p:spPr>
      </p:pic>
      <p:sp>
        <p:nvSpPr>
          <p:cNvPr id="285" name="Google Shape;285;p19"/>
          <p:cNvSpPr txBox="1"/>
          <p:nvPr/>
        </p:nvSpPr>
        <p:spPr>
          <a:xfrm>
            <a:off x="411778" y="224937"/>
            <a:ext cx="17403514" cy="1180644"/>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600" b="1" dirty="0">
                <a:solidFill>
                  <a:srgbClr val="0000CC"/>
                </a:solidFill>
                <a:latin typeface="Paytone One"/>
                <a:cs typeface="Times New Roman" pitchFamily="18" charset="0"/>
                <a:sym typeface="Paytone One"/>
              </a:rPr>
              <a:t>2. Truy </a:t>
            </a:r>
            <a:r>
              <a:rPr lang="vi-VN" sz="5600" b="1" dirty="0" err="1">
                <a:solidFill>
                  <a:srgbClr val="0000CC"/>
                </a:solidFill>
                <a:latin typeface="Paytone One"/>
                <a:cs typeface="Times New Roman" pitchFamily="18" charset="0"/>
                <a:sym typeface="Paytone One"/>
              </a:rPr>
              <a:t>cập</a:t>
            </a:r>
            <a:r>
              <a:rPr lang="vi-VN" sz="5600" b="1" dirty="0">
                <a:solidFill>
                  <a:srgbClr val="0000CC"/>
                </a:solidFill>
                <a:latin typeface="Paytone One"/>
                <a:cs typeface="Times New Roman" pitchFamily="18" charset="0"/>
                <a:sym typeface="Paytone One"/>
              </a:rPr>
              <a:t> </a:t>
            </a:r>
            <a:r>
              <a:rPr lang="vi-VN" sz="5600" b="1" dirty="0" err="1">
                <a:solidFill>
                  <a:srgbClr val="0000CC"/>
                </a:solidFill>
                <a:latin typeface="Paytone One"/>
                <a:cs typeface="Times New Roman" pitchFamily="18" charset="0"/>
                <a:sym typeface="Paytone One"/>
              </a:rPr>
              <a:t>và</a:t>
            </a:r>
            <a:r>
              <a:rPr lang="vi-VN" sz="5600" b="1" dirty="0">
                <a:solidFill>
                  <a:srgbClr val="0000CC"/>
                </a:solidFill>
                <a:latin typeface="Paytone One"/>
                <a:cs typeface="Times New Roman" pitchFamily="18" charset="0"/>
                <a:sym typeface="Paytone One"/>
              </a:rPr>
              <a:t> </a:t>
            </a:r>
            <a:r>
              <a:rPr lang="vi-VN" sz="5600" b="1" dirty="0" err="1">
                <a:solidFill>
                  <a:srgbClr val="0000CC"/>
                </a:solidFill>
                <a:latin typeface="Paytone One"/>
                <a:cs typeface="Times New Roman" pitchFamily="18" charset="0"/>
                <a:sym typeface="Paytone One"/>
              </a:rPr>
              <a:t>bảo</a:t>
            </a:r>
            <a:r>
              <a:rPr lang="vi-VN" sz="5600" b="1" dirty="0">
                <a:solidFill>
                  <a:srgbClr val="0000CC"/>
                </a:solidFill>
                <a:latin typeface="Paytone One"/>
                <a:cs typeface="Times New Roman" pitchFamily="18" charset="0"/>
                <a:sym typeface="Paytone One"/>
              </a:rPr>
              <a:t> </a:t>
            </a:r>
            <a:r>
              <a:rPr lang="vi-VN" sz="5600" b="1" dirty="0" err="1">
                <a:solidFill>
                  <a:srgbClr val="0000CC"/>
                </a:solidFill>
                <a:latin typeface="Paytone One"/>
                <a:cs typeface="Times New Roman" pitchFamily="18" charset="0"/>
                <a:sym typeface="Paytone One"/>
              </a:rPr>
              <a:t>mật</a:t>
            </a:r>
            <a:r>
              <a:rPr lang="vi-VN" sz="5600" b="1" dirty="0">
                <a:solidFill>
                  <a:srgbClr val="0000CC"/>
                </a:solidFill>
                <a:latin typeface="Paytone One"/>
                <a:cs typeface="Times New Roman" pitchFamily="18" charset="0"/>
                <a:sym typeface="Paytone One"/>
              </a:rPr>
              <a:t> </a:t>
            </a:r>
            <a:r>
              <a:rPr lang="vi-VN" sz="5600" b="1" dirty="0" err="1">
                <a:solidFill>
                  <a:srgbClr val="0000CC"/>
                </a:solidFill>
                <a:latin typeface="Paytone One"/>
                <a:cs typeface="Times New Roman" pitchFamily="18" charset="0"/>
                <a:sym typeface="Paytone One"/>
              </a:rPr>
              <a:t>nội</a:t>
            </a:r>
            <a:r>
              <a:rPr lang="vi-VN" sz="5600" b="1" dirty="0">
                <a:solidFill>
                  <a:srgbClr val="0000CC"/>
                </a:solidFill>
                <a:latin typeface="Paytone One"/>
                <a:cs typeface="Times New Roman" pitchFamily="18" charset="0"/>
                <a:sym typeface="Paytone One"/>
              </a:rPr>
              <a:t> dung thông tin</a:t>
            </a:r>
            <a:endParaRPr lang="vi-VN" sz="5600" dirty="0">
              <a:solidFill>
                <a:srgbClr val="0000CC"/>
              </a:solidFill>
              <a:latin typeface="Times New Roman" pitchFamily="18" charset="0"/>
              <a:cs typeface="Times New Roman" pitchFamily="18" charset="0"/>
            </a:endParaRPr>
          </a:p>
        </p:txBody>
      </p:sp>
      <p:sp>
        <p:nvSpPr>
          <p:cNvPr id="291" name="Google Shape;291;p19"/>
          <p:cNvSpPr txBox="1"/>
          <p:nvPr/>
        </p:nvSpPr>
        <p:spPr>
          <a:xfrm>
            <a:off x="591801" y="1962931"/>
            <a:ext cx="7676075" cy="7386638"/>
          </a:xfrm>
          <a:prstGeom prst="rect">
            <a:avLst/>
          </a:prstGeom>
          <a:noFill/>
          <a:ln>
            <a:noFill/>
          </a:ln>
        </p:spPr>
        <p:txBody>
          <a:bodyPr spcFirstLastPara="1" wrap="square" lIns="0" tIns="0" rIns="0" bIns="0" anchor="t" anchorCtr="0">
            <a:spAutoFit/>
          </a:bodyPr>
          <a:lstStyle/>
          <a:p>
            <a:pPr algn="just"/>
            <a:r>
              <a:rPr lang="vi-VN" sz="3000" dirty="0">
                <a:latin typeface="Times New Roman" panose="02020603050405020304" pitchFamily="18" charset="0"/>
                <a:ea typeface="Arial" panose="020B0604020202020204" pitchFamily="34" charset="0"/>
                <a:cs typeface="Times New Roman" panose="02020603050405020304" pitchFamily="18" charset="0"/>
              </a:rPr>
              <a:t>Khi </a:t>
            </a:r>
            <a:r>
              <a:rPr lang="vi-VN" sz="3000" dirty="0" err="1">
                <a:latin typeface="Times New Roman" panose="02020603050405020304" pitchFamily="18" charset="0"/>
                <a:ea typeface="Arial" panose="020B0604020202020204" pitchFamily="34" charset="0"/>
                <a:cs typeface="Times New Roman" panose="02020603050405020304" pitchFamily="18" charset="0"/>
              </a:rPr>
              <a:t>sử</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dụng</a:t>
            </a:r>
            <a:r>
              <a:rPr lang="vi-VN" sz="3000" dirty="0">
                <a:latin typeface="Times New Roman" panose="02020603050405020304" pitchFamily="18" charset="0"/>
                <a:ea typeface="Arial" panose="020B0604020202020204" pitchFamily="34" charset="0"/>
                <a:cs typeface="Times New Roman" panose="02020603050405020304" pitchFamily="18" charset="0"/>
              </a:rPr>
              <a:t> thông tin </a:t>
            </a:r>
            <a:r>
              <a:rPr lang="vi-VN" sz="3000" dirty="0" err="1">
                <a:latin typeface="Times New Roman" panose="02020603050405020304" pitchFamily="18" charset="0"/>
                <a:ea typeface="Arial" panose="020B0604020202020204" pitchFamily="34" charset="0"/>
                <a:cs typeface="Times New Roman" panose="02020603050405020304" pitchFamily="18" charset="0"/>
              </a:rPr>
              <a:t>của</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người</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khác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cần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có</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sự</a:t>
            </a:r>
            <a:r>
              <a:rPr lang="vi-VN" sz="3000" dirty="0">
                <a:latin typeface="Times New Roman" panose="02020603050405020304" pitchFamily="18" charset="0"/>
                <a:ea typeface="Arial" panose="020B0604020202020204" pitchFamily="34" charset="0"/>
                <a:cs typeface="Times New Roman" panose="02020603050405020304" pitchFamily="18" charset="0"/>
              </a:rPr>
              <a:t> cho </a:t>
            </a:r>
            <a:r>
              <a:rPr lang="vi-VN" sz="3000" dirty="0" err="1">
                <a:latin typeface="Times New Roman" panose="02020603050405020304" pitchFamily="18" charset="0"/>
                <a:ea typeface="Arial" panose="020B0604020202020204" pitchFamily="34" charset="0"/>
                <a:cs typeface="Times New Roman" panose="02020603050405020304" pitchFamily="18" charset="0"/>
              </a:rPr>
              <a:t>phép</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và</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trích</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dẫn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nguồn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đầy</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đủ</a:t>
            </a:r>
            <a:r>
              <a:rPr lang="vi-VN" sz="3000" dirty="0">
                <a:latin typeface="Times New Roman" panose="02020603050405020304" pitchFamily="18" charset="0"/>
                <a:ea typeface="Arial" panose="020B0604020202020204" pitchFamily="34" charset="0"/>
                <a:cs typeface="Times New Roman" panose="02020603050405020304" pitchFamily="18" charset="0"/>
              </a:rPr>
              <a:t>. </a:t>
            </a:r>
          </a:p>
          <a:p>
            <a:pPr algn="just"/>
            <a:endParaRPr lang="vi-VN" sz="30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3000" dirty="0" err="1">
                <a:latin typeface="Times New Roman" panose="02020603050405020304" pitchFamily="18" charset="0"/>
                <a:ea typeface="Arial" panose="020B0604020202020204" pitchFamily="34" charset="0"/>
                <a:cs typeface="Times New Roman" panose="02020603050405020304" pitchFamily="18" charset="0"/>
              </a:rPr>
              <a:t>Ví</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dụ</a:t>
            </a:r>
            <a:r>
              <a:rPr lang="vi-VN" sz="3000" dirty="0">
                <a:latin typeface="Times New Roman" panose="02020603050405020304" pitchFamily="18" charset="0"/>
                <a:ea typeface="Arial" panose="020B0604020202020204" pitchFamily="34" charset="0"/>
                <a:cs typeface="Times New Roman" panose="02020603050405020304" pitchFamily="18" charset="0"/>
              </a:rPr>
              <a:t>, khi chia </a:t>
            </a:r>
            <a:r>
              <a:rPr lang="vi-VN" sz="3000" dirty="0" err="1">
                <a:latin typeface="Times New Roman" panose="02020603050405020304" pitchFamily="18" charset="0"/>
                <a:ea typeface="Arial" panose="020B0604020202020204" pitchFamily="34" charset="0"/>
                <a:cs typeface="Times New Roman" panose="02020603050405020304" pitchFamily="18" charset="0"/>
              </a:rPr>
              <a:t>sẻ</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bài</a:t>
            </a:r>
            <a:r>
              <a:rPr lang="vi-VN" sz="3000" dirty="0">
                <a:latin typeface="Times New Roman" panose="02020603050405020304" pitchFamily="18" charset="0"/>
                <a:ea typeface="Arial" panose="020B0604020202020204" pitchFamily="34" charset="0"/>
                <a:cs typeface="Times New Roman" panose="02020603050405020304" pitchFamily="18" charset="0"/>
              </a:rPr>
              <a:t> thơ sưu </a:t>
            </a:r>
            <a:r>
              <a:rPr lang="vi-VN" sz="3000" dirty="0" err="1">
                <a:latin typeface="Times New Roman" panose="02020603050405020304" pitchFamily="18" charset="0"/>
                <a:ea typeface="Arial" panose="020B0604020202020204" pitchFamily="34" charset="0"/>
                <a:cs typeface="Times New Roman" panose="02020603050405020304" pitchFamily="18" charset="0"/>
              </a:rPr>
              <a:t>tầm</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cần</a:t>
            </a:r>
            <a:r>
              <a:rPr lang="vi-VN" sz="3000" dirty="0">
                <a:latin typeface="Times New Roman" panose="02020603050405020304" pitchFamily="18" charset="0"/>
                <a:ea typeface="Arial" panose="020B0604020202020204" pitchFamily="34" charset="0"/>
                <a:cs typeface="Times New Roman" panose="02020603050405020304" pitchFamily="18" charset="0"/>
              </a:rPr>
              <a:t> ghi </a:t>
            </a:r>
            <a:r>
              <a:rPr lang="vi-VN" sz="3000" dirty="0" err="1">
                <a:latin typeface="Times New Roman" panose="02020603050405020304" pitchFamily="18" charset="0"/>
                <a:ea typeface="Arial" panose="020B0604020202020204" pitchFamily="34" charset="0"/>
                <a:cs typeface="Times New Roman" panose="02020603050405020304" pitchFamily="18" charset="0"/>
              </a:rPr>
              <a:t>rõ</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tác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giả</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hoặc</a:t>
            </a:r>
            <a:r>
              <a:rPr lang="vi-VN" sz="3000" dirty="0">
                <a:latin typeface="Times New Roman" panose="02020603050405020304" pitchFamily="18" charset="0"/>
                <a:ea typeface="Arial" panose="020B0604020202020204" pitchFamily="34" charset="0"/>
                <a:cs typeface="Times New Roman" panose="02020603050405020304" pitchFamily="18" charset="0"/>
              </a:rPr>
              <a:t> ghi "sưu </a:t>
            </a:r>
            <a:r>
              <a:rPr lang="vi-VN" sz="3000" dirty="0" err="1">
                <a:latin typeface="Times New Roman" panose="02020603050405020304" pitchFamily="18" charset="0"/>
                <a:ea typeface="Arial" panose="020B0604020202020204" pitchFamily="34" charset="0"/>
                <a:cs typeface="Times New Roman" panose="02020603050405020304" pitchFamily="18" charset="0"/>
              </a:rPr>
              <a:t>tầm</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nếu</a:t>
            </a:r>
            <a:r>
              <a:rPr lang="vi-VN" sz="3000" dirty="0">
                <a:latin typeface="Times New Roman" panose="02020603050405020304" pitchFamily="18" charset="0"/>
                <a:ea typeface="Arial" panose="020B0604020202020204" pitchFamily="34" charset="0"/>
                <a:cs typeface="Times New Roman" panose="02020603050405020304" pitchFamily="18" charset="0"/>
              </a:rPr>
              <a:t> không </a:t>
            </a:r>
            <a:r>
              <a:rPr lang="vi-VN" sz="3000" dirty="0" err="1">
                <a:latin typeface="Times New Roman" panose="02020603050405020304" pitchFamily="18" charset="0"/>
                <a:ea typeface="Arial" panose="020B0604020202020204" pitchFamily="34" charset="0"/>
                <a:cs typeface="Times New Roman" panose="02020603050405020304" pitchFamily="18" charset="0"/>
              </a:rPr>
              <a:t>biết</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tác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giả</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Nếu</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tái</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hiện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nội</a:t>
            </a:r>
            <a:r>
              <a:rPr lang="vi-VN" sz="3000" dirty="0">
                <a:latin typeface="Times New Roman" panose="02020603050405020304" pitchFamily="18" charset="0"/>
                <a:ea typeface="Arial" panose="020B0604020202020204" pitchFamily="34" charset="0"/>
                <a:cs typeface="Times New Roman" panose="02020603050405020304" pitchFamily="18" charset="0"/>
              </a:rPr>
              <a:t> dung </a:t>
            </a:r>
            <a:r>
              <a:rPr lang="vi-VN" sz="3000" dirty="0" err="1">
                <a:latin typeface="Times New Roman" panose="02020603050405020304" pitchFamily="18" charset="0"/>
                <a:ea typeface="Arial" panose="020B0604020202020204" pitchFamily="34" charset="0"/>
                <a:cs typeface="Times New Roman" panose="02020603050405020304" pitchFamily="18" charset="0"/>
              </a:rPr>
              <a:t>bằng</a:t>
            </a:r>
            <a:r>
              <a:rPr lang="vi-VN" sz="3000" dirty="0">
                <a:latin typeface="Times New Roman" panose="02020603050405020304" pitchFamily="18" charset="0"/>
                <a:ea typeface="Arial" panose="020B0604020202020204" pitchFamily="34" charset="0"/>
                <a:cs typeface="Times New Roman" panose="02020603050405020304" pitchFamily="18" charset="0"/>
              </a:rPr>
              <a:t> ngôn </a:t>
            </a:r>
            <a:r>
              <a:rPr lang="vi-VN" sz="3000" dirty="0" err="1">
                <a:latin typeface="Times New Roman" panose="02020603050405020304" pitchFamily="18" charset="0"/>
                <a:ea typeface="Arial" panose="020B0604020202020204" pitchFamily="34" charset="0"/>
                <a:cs typeface="Times New Roman" panose="02020603050405020304" pitchFamily="18" charset="0"/>
              </a:rPr>
              <a:t>ngữ</a:t>
            </a:r>
            <a:r>
              <a:rPr lang="vi-VN" sz="3000" dirty="0">
                <a:latin typeface="Times New Roman" panose="02020603050405020304" pitchFamily="18" charset="0"/>
                <a:ea typeface="Arial" panose="020B0604020202020204" pitchFamily="34" charset="0"/>
                <a:cs typeface="Times New Roman" panose="02020603050405020304" pitchFamily="18" charset="0"/>
              </a:rPr>
              <a:t> riêng, </a:t>
            </a:r>
            <a:r>
              <a:rPr lang="vi-VN" sz="3000" dirty="0" err="1">
                <a:latin typeface="Times New Roman" panose="02020603050405020304" pitchFamily="18" charset="0"/>
                <a:ea typeface="Arial" panose="020B0604020202020204" pitchFamily="34" charset="0"/>
                <a:cs typeface="Times New Roman" panose="02020603050405020304" pitchFamily="18" charset="0"/>
              </a:rPr>
              <a:t>vẫn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cần</a:t>
            </a:r>
            <a:r>
              <a:rPr lang="vi-VN" sz="3000" dirty="0">
                <a:latin typeface="Times New Roman" panose="02020603050405020304" pitchFamily="18" charset="0"/>
                <a:ea typeface="Arial" panose="020B0604020202020204" pitchFamily="34" charset="0"/>
                <a:cs typeface="Times New Roman" panose="02020603050405020304" pitchFamily="18" charset="0"/>
              </a:rPr>
              <a:t> ghi </a:t>
            </a:r>
            <a:r>
              <a:rPr lang="vi-VN" sz="3000" dirty="0" err="1">
                <a:latin typeface="Times New Roman" panose="02020603050405020304" pitchFamily="18" charset="0"/>
                <a:ea typeface="Arial" panose="020B0604020202020204" pitchFamily="34" charset="0"/>
                <a:cs typeface="Times New Roman" panose="02020603050405020304" pitchFamily="18" charset="0"/>
              </a:rPr>
              <a:t>nguồn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ví</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dụ</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phỏng</a:t>
            </a:r>
            <a:r>
              <a:rPr lang="vi-VN" sz="3000" dirty="0">
                <a:latin typeface="Times New Roman" panose="02020603050405020304" pitchFamily="18" charset="0"/>
                <a:ea typeface="Arial" panose="020B0604020202020204" pitchFamily="34" charset="0"/>
                <a:cs typeface="Times New Roman" panose="02020603050405020304" pitchFamily="18" charset="0"/>
              </a:rPr>
              <a:t> theo </a:t>
            </a:r>
            <a:r>
              <a:rPr lang="vi-VN" sz="3000" dirty="0" err="1">
                <a:latin typeface="Times New Roman" panose="02020603050405020304" pitchFamily="18" charset="0"/>
                <a:ea typeface="Arial" panose="020B0604020202020204" pitchFamily="34" charset="0"/>
                <a:cs typeface="Times New Roman" panose="02020603050405020304" pitchFamily="18" charset="0"/>
              </a:rPr>
              <a:t>truyện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Rùa</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và</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Thỏ</a:t>
            </a:r>
            <a:r>
              <a:rPr lang="vi-VN" sz="3000" dirty="0">
                <a:latin typeface="Times New Roman" panose="02020603050405020304" pitchFamily="18" charset="0"/>
                <a:ea typeface="Arial" panose="020B0604020202020204" pitchFamily="34" charset="0"/>
                <a:cs typeface="Times New Roman" panose="02020603050405020304" pitchFamily="18" charset="0"/>
              </a:rPr>
              <a:t>".</a:t>
            </a:r>
          </a:p>
          <a:p>
            <a:pPr algn="just"/>
            <a:endParaRPr lang="vi-VN" sz="30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3000" dirty="0">
                <a:latin typeface="Times New Roman" panose="02020603050405020304" pitchFamily="18" charset="0"/>
                <a:ea typeface="Arial" panose="020B0604020202020204" pitchFamily="34" charset="0"/>
                <a:cs typeface="Times New Roman" panose="02020603050405020304" pitchFamily="18" charset="0"/>
              </a:rPr>
              <a:t>Truy </a:t>
            </a:r>
            <a:r>
              <a:rPr lang="vi-VN" sz="3000" dirty="0" err="1">
                <a:latin typeface="Times New Roman" panose="02020603050405020304" pitchFamily="18" charset="0"/>
                <a:ea typeface="Arial" panose="020B0604020202020204" pitchFamily="34" charset="0"/>
                <a:cs typeface="Times New Roman" panose="02020603050405020304" pitchFamily="18" charset="0"/>
              </a:rPr>
              <a:t>cập</a:t>
            </a:r>
            <a:r>
              <a:rPr lang="vi-VN" sz="3000" dirty="0">
                <a:latin typeface="Times New Roman" panose="02020603050405020304" pitchFamily="18" charset="0"/>
                <a:ea typeface="Arial" panose="020B0604020202020204" pitchFamily="34" charset="0"/>
                <a:cs typeface="Times New Roman" panose="02020603050405020304" pitchFamily="18" charset="0"/>
              </a:rPr>
              <a:t> thông tin </a:t>
            </a:r>
            <a:r>
              <a:rPr lang="vi-VN" sz="3000" dirty="0" err="1">
                <a:latin typeface="Times New Roman" panose="02020603050405020304" pitchFamily="18" charset="0"/>
                <a:ea typeface="Arial" panose="020B0604020202020204" pitchFamily="34" charset="0"/>
                <a:cs typeface="Times New Roman" panose="02020603050405020304" pitchFamily="18" charset="0"/>
              </a:rPr>
              <a:t>của</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người</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khác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mà</a:t>
            </a:r>
            <a:r>
              <a:rPr lang="vi-VN" sz="3000" dirty="0">
                <a:latin typeface="Times New Roman" panose="02020603050405020304" pitchFamily="18" charset="0"/>
                <a:ea typeface="Arial" panose="020B0604020202020204" pitchFamily="34" charset="0"/>
                <a:cs typeface="Times New Roman" panose="02020603050405020304" pitchFamily="18" charset="0"/>
              </a:rPr>
              <a:t> không </a:t>
            </a:r>
            <a:r>
              <a:rPr lang="vi-VN" sz="3000" dirty="0" err="1">
                <a:latin typeface="Times New Roman" panose="02020603050405020304" pitchFamily="18" charset="0"/>
                <a:ea typeface="Arial" panose="020B0604020202020204" pitchFamily="34" charset="0"/>
                <a:cs typeface="Times New Roman" panose="02020603050405020304" pitchFamily="18" charset="0"/>
              </a:rPr>
              <a:t>được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phép</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là</a:t>
            </a:r>
            <a:r>
              <a:rPr lang="vi-VN" sz="3000" dirty="0">
                <a:latin typeface="Times New Roman" panose="02020603050405020304" pitchFamily="18" charset="0"/>
                <a:ea typeface="Arial" panose="020B0604020202020204" pitchFamily="34" charset="0"/>
                <a:cs typeface="Times New Roman" panose="02020603050405020304" pitchFamily="18" charset="0"/>
              </a:rPr>
              <a:t> vi </a:t>
            </a:r>
            <a:r>
              <a:rPr lang="vi-VN" sz="3000" dirty="0" err="1">
                <a:latin typeface="Times New Roman" panose="02020603050405020304" pitchFamily="18" charset="0"/>
                <a:ea typeface="Arial" panose="020B0604020202020204" pitchFamily="34" charset="0"/>
                <a:cs typeface="Times New Roman" panose="02020603050405020304" pitchFamily="18" charset="0"/>
              </a:rPr>
              <a:t>phạm</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đạo</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đức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p>
          <a:p>
            <a:pPr algn="just"/>
            <a:endParaRPr lang="vi-VN" sz="30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3000" dirty="0">
                <a:latin typeface="Times New Roman" panose="02020603050405020304" pitchFamily="18" charset="0"/>
                <a:ea typeface="Arial" panose="020B0604020202020204" pitchFamily="34" charset="0"/>
                <a:cs typeface="Times New Roman" panose="02020603050405020304" pitchFamily="18" charset="0"/>
              </a:rPr>
              <a:t>Trong </a:t>
            </a:r>
            <a:r>
              <a:rPr lang="vi-VN" sz="3000" dirty="0" err="1">
                <a:latin typeface="Times New Roman" panose="02020603050405020304" pitchFamily="18" charset="0"/>
                <a:ea typeface="Arial" panose="020B0604020202020204" pitchFamily="34" charset="0"/>
                <a:cs typeface="Times New Roman" panose="02020603050405020304" pitchFamily="18" charset="0"/>
              </a:rPr>
              <a:t>quá</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trình</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sáng</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tạo</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tác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giả</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cần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bảo</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vệ</a:t>
            </a:r>
            <a:r>
              <a:rPr lang="vi-VN" sz="3000" dirty="0">
                <a:latin typeface="Times New Roman" panose="02020603050405020304" pitchFamily="18" charset="0"/>
                <a:ea typeface="Arial" panose="020B0604020202020204" pitchFamily="34" charset="0"/>
                <a:cs typeface="Times New Roman" panose="02020603050405020304" pitchFamily="18" charset="0"/>
              </a:rPr>
              <a:t> thông tin </a:t>
            </a:r>
            <a:r>
              <a:rPr lang="vi-VN" sz="3000" dirty="0" err="1">
                <a:latin typeface="Times New Roman" panose="02020603050405020304" pitchFamily="18" charset="0"/>
                <a:ea typeface="Arial" panose="020B0604020202020204" pitchFamily="34" charset="0"/>
                <a:cs typeface="Times New Roman" panose="02020603050405020304" pitchFamily="18" charset="0"/>
              </a:rPr>
              <a:t>và</a:t>
            </a:r>
            <a:r>
              <a:rPr lang="vi-VN" sz="3000" dirty="0">
                <a:latin typeface="Times New Roman" panose="02020603050405020304" pitchFamily="18" charset="0"/>
                <a:ea typeface="Arial" panose="020B0604020202020204" pitchFamily="34" charset="0"/>
                <a:cs typeface="Times New Roman" panose="02020603050405020304" pitchFamily="18" charset="0"/>
              </a:rPr>
              <a:t> công khai thông tin </a:t>
            </a:r>
            <a:r>
              <a:rPr lang="vi-VN" sz="3000" dirty="0" err="1">
                <a:latin typeface="Times New Roman" panose="02020603050405020304" pitchFamily="18" charset="0"/>
                <a:ea typeface="Arial" panose="020B0604020202020204" pitchFamily="34" charset="0"/>
                <a:cs typeface="Times New Roman" panose="02020603050405020304" pitchFamily="18" charset="0"/>
              </a:rPr>
              <a:t>bản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quyền</a:t>
            </a:r>
            <a:r>
              <a:rPr lang="vi-VN" sz="3000" dirty="0">
                <a:latin typeface="Times New Roman" panose="02020603050405020304" pitchFamily="18" charset="0"/>
                <a:ea typeface="Arial" panose="020B0604020202020204" pitchFamily="34" charset="0"/>
                <a:cs typeface="Times New Roman" panose="02020603050405020304" pitchFamily="18" charset="0"/>
              </a:rPr>
              <a:t> trên </a:t>
            </a:r>
            <a:r>
              <a:rPr lang="vi-VN" sz="3000" dirty="0" err="1">
                <a:latin typeface="Times New Roman" panose="02020603050405020304" pitchFamily="18" charset="0"/>
                <a:ea typeface="Arial" panose="020B0604020202020204" pitchFamily="34" charset="0"/>
                <a:cs typeface="Times New Roman" panose="02020603050405020304" pitchFamily="18" charset="0"/>
              </a:rPr>
              <a:t>sản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phẩm</a:t>
            </a:r>
            <a:r>
              <a:rPr lang="vi-VN" sz="3000" dirty="0">
                <a:latin typeface="Times New Roman" panose="02020603050405020304" pitchFamily="18" charset="0"/>
                <a:ea typeface="Arial" panose="020B0604020202020204" pitchFamily="34" charset="0"/>
                <a:cs typeface="Times New Roman" panose="02020603050405020304" pitchFamily="18" charset="0"/>
              </a:rPr>
              <a:t>, như ghi tên </a:t>
            </a:r>
            <a:r>
              <a:rPr lang="vi-VN" sz="3000" dirty="0" err="1">
                <a:latin typeface="Times New Roman" panose="02020603050405020304" pitchFamily="18" charset="0"/>
                <a:ea typeface="Arial" panose="020B0604020202020204" pitchFamily="34" charset="0"/>
                <a:cs typeface="Times New Roman" panose="02020603050405020304" pitchFamily="18" charset="0"/>
              </a:rPr>
              <a:t>tác</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giả</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hoặc</a:t>
            </a:r>
            <a:r>
              <a:rPr lang="vi-VN" sz="3000" dirty="0">
                <a:latin typeface="Times New Roman" panose="02020603050405020304" pitchFamily="18" charset="0"/>
                <a:ea typeface="Arial" panose="020B0604020202020204" pitchFamily="34" charset="0"/>
                <a:cs typeface="Times New Roman" panose="02020603050405020304" pitchFamily="18" charset="0"/>
              </a:rPr>
              <a:t> đăng </a:t>
            </a:r>
            <a:r>
              <a:rPr lang="vi-VN" sz="3000" dirty="0" err="1">
                <a:latin typeface="Times New Roman" panose="02020603050405020304" pitchFamily="18" charset="0"/>
                <a:ea typeface="Arial" panose="020B0604020202020204" pitchFamily="34" charset="0"/>
                <a:cs typeface="Times New Roman" panose="02020603050405020304" pitchFamily="18" charset="0"/>
              </a:rPr>
              <a:t>ký</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bản</a:t>
            </a:r>
            <a:r>
              <a:rPr lang="vi-VN" sz="3000" dirty="0">
                <a:latin typeface="Times New Roman" panose="02020603050405020304" pitchFamily="18" charset="0"/>
                <a:ea typeface="Arial" panose="020B0604020202020204" pitchFamily="34" charset="0"/>
                <a:cs typeface="Times New Roman" panose="02020603050405020304" pitchFamily="18" charset="0"/>
              </a:rPr>
              <a:t> </a:t>
            </a:r>
            <a:r>
              <a:rPr lang="vi-VN" sz="3000" dirty="0" err="1">
                <a:latin typeface="Times New Roman" panose="02020603050405020304" pitchFamily="18" charset="0"/>
                <a:ea typeface="Arial" panose="020B0604020202020204" pitchFamily="34" charset="0"/>
                <a:cs typeface="Times New Roman" panose="02020603050405020304" pitchFamily="18" charset="0"/>
              </a:rPr>
              <a:t>quyền</a:t>
            </a:r>
            <a:r>
              <a:rPr lang="vi-VN" sz="3000" dirty="0">
                <a:latin typeface="Times New Roman" panose="02020603050405020304" pitchFamily="18" charset="0"/>
                <a:ea typeface="Arial" panose="020B0604020202020204" pitchFamily="34" charset="0"/>
                <a:cs typeface="Times New Roman" panose="02020603050405020304" pitchFamily="18" charset="0"/>
              </a:rPr>
              <a:t>.</a:t>
            </a:r>
            <a:endParaRPr sz="3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7DDD6B-2733-496A-A655-B85B3E010448}"/>
              </a:ext>
            </a:extLst>
          </p:cNvPr>
          <p:cNvSpPr txBox="1"/>
          <p:nvPr/>
        </p:nvSpPr>
        <p:spPr>
          <a:xfrm>
            <a:off x="9002588" y="6647341"/>
            <a:ext cx="8306356" cy="1077218"/>
          </a:xfrm>
          <a:prstGeom prst="rect">
            <a:avLst/>
          </a:prstGeom>
          <a:noFill/>
        </p:spPr>
        <p:txBody>
          <a:bodyPr wrap="square" rtlCol="0">
            <a:spAutoFit/>
          </a:bodyPr>
          <a:lstStyle/>
          <a:p>
            <a:pPr algn="ctr"/>
            <a:r>
              <a:rPr lang="vi-VN" sz="3200" i="1" dirty="0" err="1">
                <a:latin typeface="Times New Roman" panose="02020603050405020304" pitchFamily="18" charset="0"/>
                <a:cs typeface="Times New Roman" panose="02020603050405020304" pitchFamily="18" charset="0"/>
              </a:rPr>
              <a:t>Hình</a:t>
            </a:r>
            <a:r>
              <a:rPr lang="vi-VN" sz="3200" i="1" dirty="0">
                <a:latin typeface="Times New Roman" panose="02020603050405020304" pitchFamily="18" charset="0"/>
                <a:cs typeface="Times New Roman" panose="02020603050405020304" pitchFamily="18" charset="0"/>
              </a:rPr>
              <a:t> 26: Thông tin </a:t>
            </a:r>
            <a:r>
              <a:rPr lang="vi-VN" sz="3200" i="1" dirty="0" err="1">
                <a:latin typeface="Times New Roman" panose="02020603050405020304" pitchFamily="18" charset="0"/>
                <a:cs typeface="Times New Roman" panose="02020603050405020304" pitchFamily="18" charset="0"/>
              </a:rPr>
              <a:t>bản</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quyền</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sách</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giáo</a:t>
            </a:r>
            <a:r>
              <a:rPr lang="vi-VN" sz="3200" i="1" dirty="0">
                <a:latin typeface="Times New Roman" panose="02020603050405020304" pitchFamily="18" charset="0"/>
                <a:cs typeface="Times New Roman" panose="02020603050405020304" pitchFamily="18" charset="0"/>
              </a:rPr>
              <a:t> khoa </a:t>
            </a:r>
            <a:r>
              <a:rPr lang="vi-VN" sz="3200" i="1" dirty="0" err="1">
                <a:latin typeface="Times New Roman" panose="02020603050405020304" pitchFamily="18" charset="0"/>
                <a:cs typeface="Times New Roman" panose="02020603050405020304" pitchFamily="18" charset="0"/>
              </a:rPr>
              <a:t>của</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Nhà</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xuất</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bản</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Giáo</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dục</a:t>
            </a:r>
            <a:r>
              <a:rPr lang="vi-VN" sz="3200" i="1" dirty="0">
                <a:latin typeface="Times New Roman" panose="02020603050405020304" pitchFamily="18" charset="0"/>
                <a:cs typeface="Times New Roman" panose="02020603050405020304" pitchFamily="18" charset="0"/>
              </a:rPr>
              <a:t> </a:t>
            </a:r>
            <a:r>
              <a:rPr lang="vi-VN" sz="3200" i="1" dirty="0" err="1">
                <a:latin typeface="Times New Roman" panose="02020603050405020304" pitchFamily="18" charset="0"/>
                <a:cs typeface="Times New Roman" panose="02020603050405020304" pitchFamily="18" charset="0"/>
              </a:rPr>
              <a:t>Việt</a:t>
            </a:r>
            <a:r>
              <a:rPr lang="vi-VN" sz="3200" i="1" dirty="0">
                <a:latin typeface="Times New Roman" panose="02020603050405020304" pitchFamily="18" charset="0"/>
                <a:cs typeface="Times New Roman" panose="02020603050405020304" pitchFamily="18" charset="0"/>
              </a:rPr>
              <a:t> Nam</a:t>
            </a:r>
            <a:endParaRPr lang="en-US" sz="32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A2C62EF-0200-4278-A54A-EA7DA29E96B6}"/>
              </a:ext>
            </a:extLst>
          </p:cNvPr>
          <p:cNvPicPr>
            <a:picLocks noChangeAspect="1"/>
          </p:cNvPicPr>
          <p:nvPr/>
        </p:nvPicPr>
        <p:blipFill>
          <a:blip r:embed="rId5"/>
          <a:stretch>
            <a:fillRect/>
          </a:stretch>
        </p:blipFill>
        <p:spPr>
          <a:xfrm>
            <a:off x="9020731" y="3736848"/>
            <a:ext cx="8401206" cy="2668880"/>
          </a:xfrm>
          <a:prstGeom prst="rect">
            <a:avLst/>
          </a:prstGeom>
        </p:spPr>
      </p:pic>
    </p:spTree>
    <p:extLst>
      <p:ext uri="{BB962C8B-B14F-4D97-AF65-F5344CB8AC3E}">
        <p14:creationId xmlns:p14="http://schemas.microsoft.com/office/powerpoint/2010/main" val="42466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barn(inVertical)">
                                      <p:cBhvr>
                                        <p:cTn id="7" dur="500"/>
                                        <p:tgtEl>
                                          <p:spTgt spid="2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80" name="Google Shape;180;p17"/>
          <p:cNvGrpSpPr/>
          <p:nvPr/>
        </p:nvGrpSpPr>
        <p:grpSpPr>
          <a:xfrm>
            <a:off x="1177724" y="765734"/>
            <a:ext cx="17091082"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935182" y="515172"/>
            <a:ext cx="17091082" cy="9647599"/>
            <a:chOff x="0" y="-144661"/>
            <a:chExt cx="16449990"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293873" cy="12747345"/>
              <a:chOff x="0" y="-38100"/>
              <a:chExt cx="3218543" cy="2517994"/>
            </a:xfrm>
          </p:grpSpPr>
          <p:sp>
            <p:nvSpPr>
              <p:cNvPr id="192" name="Google Shape;192;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pic>
        <p:nvPicPr>
          <p:cNvPr id="198" name="Google Shape;198;p17"/>
          <p:cNvPicPr preferRelativeResize="0"/>
          <p:nvPr/>
        </p:nvPicPr>
        <p:blipFill rotWithShape="1">
          <a:blip r:embed="rId4">
            <a:alphaModFix/>
          </a:blip>
          <a:srcRect/>
          <a:stretch/>
        </p:blipFill>
        <p:spPr>
          <a:xfrm>
            <a:off x="15703882" y="7110130"/>
            <a:ext cx="2657645" cy="2921002"/>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242769" y="1989925"/>
            <a:ext cx="1655220" cy="2562410"/>
          </a:xfrm>
          <a:prstGeom prst="rect">
            <a:avLst/>
          </a:prstGeom>
          <a:noFill/>
          <a:ln>
            <a:noFill/>
          </a:ln>
        </p:spPr>
      </p:pic>
      <p:pic>
        <p:nvPicPr>
          <p:cNvPr id="200" name="Google Shape;200;p17"/>
          <p:cNvPicPr preferRelativeResize="0"/>
          <p:nvPr/>
        </p:nvPicPr>
        <p:blipFill rotWithShape="1">
          <a:blip r:embed="rId6">
            <a:alphaModFix/>
          </a:blip>
          <a:srcRect/>
          <a:stretch/>
        </p:blipFill>
        <p:spPr>
          <a:xfrm flipH="1">
            <a:off x="771167" y="8111087"/>
            <a:ext cx="1296517" cy="2236360"/>
          </a:xfrm>
          <a:prstGeom prst="rect">
            <a:avLst/>
          </a:prstGeom>
          <a:noFill/>
          <a:ln>
            <a:noFill/>
          </a:ln>
        </p:spPr>
      </p:pic>
      <p:pic>
        <p:nvPicPr>
          <p:cNvPr id="28" name="Google Shape;333;p21">
            <a:extLst>
              <a:ext uri="{FF2B5EF4-FFF2-40B4-BE49-F238E27FC236}">
                <a16:creationId xmlns:a16="http://schemas.microsoft.com/office/drawing/2014/main" id="{3177D463-B415-4ACA-B9C3-57CBEC04D9B9}"/>
              </a:ext>
            </a:extLst>
          </p:cNvPr>
          <p:cNvPicPr preferRelativeResize="0"/>
          <p:nvPr/>
        </p:nvPicPr>
        <p:blipFill rotWithShape="1">
          <a:blip r:embed="rId7">
            <a:alphaModFix/>
          </a:blip>
          <a:srcRect l="33440" t="21235" r="39615" b="40693"/>
          <a:stretch/>
        </p:blipFill>
        <p:spPr>
          <a:xfrm rot="1622294">
            <a:off x="16732620" y="-419864"/>
            <a:ext cx="2937228" cy="2251481"/>
          </a:xfrm>
          <a:prstGeom prst="rect">
            <a:avLst/>
          </a:prstGeom>
          <a:noFill/>
          <a:ln>
            <a:noFill/>
          </a:ln>
        </p:spPr>
      </p:pic>
      <p:grpSp>
        <p:nvGrpSpPr>
          <p:cNvPr id="24" name="Group 23">
            <a:extLst>
              <a:ext uri="{FF2B5EF4-FFF2-40B4-BE49-F238E27FC236}">
                <a16:creationId xmlns:a16="http://schemas.microsoft.com/office/drawing/2014/main" id="{FA485336-2020-462B-B5E7-393DC12A84B2}"/>
              </a:ext>
            </a:extLst>
          </p:cNvPr>
          <p:cNvGrpSpPr/>
          <p:nvPr/>
        </p:nvGrpSpPr>
        <p:grpSpPr>
          <a:xfrm>
            <a:off x="1897989" y="1188642"/>
            <a:ext cx="14852156" cy="3396198"/>
            <a:chOff x="487611" y="132261"/>
            <a:chExt cx="5267072" cy="1005338"/>
          </a:xfrm>
        </p:grpSpPr>
        <p:sp>
          <p:nvSpPr>
            <p:cNvPr id="25" name="Shape 97894">
              <a:extLst>
                <a:ext uri="{FF2B5EF4-FFF2-40B4-BE49-F238E27FC236}">
                  <a16:creationId xmlns:a16="http://schemas.microsoft.com/office/drawing/2014/main" id="{9D3416FF-0E5A-45F7-AE89-B84947A0C02B}"/>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29" name="Shape 1030">
              <a:extLst>
                <a:ext uri="{FF2B5EF4-FFF2-40B4-BE49-F238E27FC236}">
                  <a16:creationId xmlns:a16="http://schemas.microsoft.com/office/drawing/2014/main" id="{EE12ECB5-8154-40CE-BAA2-5E23D9B0E53D}"/>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0" name="Shape 1031">
              <a:extLst>
                <a:ext uri="{FF2B5EF4-FFF2-40B4-BE49-F238E27FC236}">
                  <a16:creationId xmlns:a16="http://schemas.microsoft.com/office/drawing/2014/main" id="{AECE0587-FC75-4D82-B901-C98237530625}"/>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1" name="Shape 1032">
              <a:extLst>
                <a:ext uri="{FF2B5EF4-FFF2-40B4-BE49-F238E27FC236}">
                  <a16:creationId xmlns:a16="http://schemas.microsoft.com/office/drawing/2014/main" id="{38D49FB8-CF69-4F07-AAC5-82E321B9E2EE}"/>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2" name="Shape 1033">
              <a:extLst>
                <a:ext uri="{FF2B5EF4-FFF2-40B4-BE49-F238E27FC236}">
                  <a16:creationId xmlns:a16="http://schemas.microsoft.com/office/drawing/2014/main" id="{A4822337-71DD-40F2-BC03-C49B78500D4C}"/>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3" name="Shape 1034">
              <a:extLst>
                <a:ext uri="{FF2B5EF4-FFF2-40B4-BE49-F238E27FC236}">
                  <a16:creationId xmlns:a16="http://schemas.microsoft.com/office/drawing/2014/main" id="{81950A8F-4699-450E-A0CF-555CF7916C14}"/>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4" name="Shape 1035">
              <a:extLst>
                <a:ext uri="{FF2B5EF4-FFF2-40B4-BE49-F238E27FC236}">
                  <a16:creationId xmlns:a16="http://schemas.microsoft.com/office/drawing/2014/main" id="{718C8700-7FA8-440A-BE07-6D60D1CC637D}"/>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5" name="Shape 1036">
              <a:extLst>
                <a:ext uri="{FF2B5EF4-FFF2-40B4-BE49-F238E27FC236}">
                  <a16:creationId xmlns:a16="http://schemas.microsoft.com/office/drawing/2014/main" id="{E614BA51-EEC8-4E38-824F-7EA565C4380F}"/>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6" name="Shape 1037">
              <a:extLst>
                <a:ext uri="{FF2B5EF4-FFF2-40B4-BE49-F238E27FC236}">
                  <a16:creationId xmlns:a16="http://schemas.microsoft.com/office/drawing/2014/main" id="{497A3090-3354-46CE-93B4-26A38D7B1A5C}"/>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7" name="Shape 1038">
              <a:extLst>
                <a:ext uri="{FF2B5EF4-FFF2-40B4-BE49-F238E27FC236}">
                  <a16:creationId xmlns:a16="http://schemas.microsoft.com/office/drawing/2014/main" id="{18E41C35-351B-4CD2-861F-0C6C362D5F1A}"/>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8" name="Shape 1039">
              <a:extLst>
                <a:ext uri="{FF2B5EF4-FFF2-40B4-BE49-F238E27FC236}">
                  <a16:creationId xmlns:a16="http://schemas.microsoft.com/office/drawing/2014/main" id="{3D858E01-AE8D-46EE-8085-2A5BD0FF005B}"/>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39" name="Shape 1040">
              <a:extLst>
                <a:ext uri="{FF2B5EF4-FFF2-40B4-BE49-F238E27FC236}">
                  <a16:creationId xmlns:a16="http://schemas.microsoft.com/office/drawing/2014/main" id="{D0BF9B81-4238-4002-9BF8-4BF1446D01E8}"/>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0" name="Shape 1041">
              <a:extLst>
                <a:ext uri="{FF2B5EF4-FFF2-40B4-BE49-F238E27FC236}">
                  <a16:creationId xmlns:a16="http://schemas.microsoft.com/office/drawing/2014/main" id="{5A807816-8AFF-4367-876A-C4C961E9BF21}"/>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1" name="Shape 1042">
              <a:extLst>
                <a:ext uri="{FF2B5EF4-FFF2-40B4-BE49-F238E27FC236}">
                  <a16:creationId xmlns:a16="http://schemas.microsoft.com/office/drawing/2014/main" id="{8CDCB948-386E-44A5-AC5B-97C77F38270B}"/>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2" name="Shape 1043">
              <a:extLst>
                <a:ext uri="{FF2B5EF4-FFF2-40B4-BE49-F238E27FC236}">
                  <a16:creationId xmlns:a16="http://schemas.microsoft.com/office/drawing/2014/main" id="{F67E62CA-655A-4BE5-8AB9-2805C6724652}"/>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3" name="Shape 1044">
              <a:extLst>
                <a:ext uri="{FF2B5EF4-FFF2-40B4-BE49-F238E27FC236}">
                  <a16:creationId xmlns:a16="http://schemas.microsoft.com/office/drawing/2014/main" id="{73117D7B-445D-4147-BFA1-BB3077D020FE}"/>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4" name="Shape 1045">
              <a:extLst>
                <a:ext uri="{FF2B5EF4-FFF2-40B4-BE49-F238E27FC236}">
                  <a16:creationId xmlns:a16="http://schemas.microsoft.com/office/drawing/2014/main" id="{EC1F6EF0-F325-4EF7-8E2F-C7928F5FD076}"/>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sp>
          <p:nvSpPr>
            <p:cNvPr id="45" name="Shape 1046">
              <a:extLst>
                <a:ext uri="{FF2B5EF4-FFF2-40B4-BE49-F238E27FC236}">
                  <a16:creationId xmlns:a16="http://schemas.microsoft.com/office/drawing/2014/main" id="{D744D725-2C5B-4761-A673-8E6017A7B596}"/>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dirty="0">
                <a:latin typeface="Times New Roman" pitchFamily="18" charset="0"/>
                <a:cs typeface="Times New Roman" pitchFamily="18" charset="0"/>
              </a:endParaRPr>
            </a:p>
          </p:txBody>
        </p:sp>
      </p:grpSp>
      <p:pic>
        <p:nvPicPr>
          <p:cNvPr id="46" name="Picture 45">
            <a:extLst>
              <a:ext uri="{FF2B5EF4-FFF2-40B4-BE49-F238E27FC236}">
                <a16:creationId xmlns:a16="http://schemas.microsoft.com/office/drawing/2014/main" id="{BC71D27D-7C60-4881-9540-06A3B0D99162}"/>
              </a:ext>
            </a:extLst>
          </p:cNvPr>
          <p:cNvPicPr/>
          <p:nvPr/>
        </p:nvPicPr>
        <p:blipFill>
          <a:blip r:embed="rId8"/>
          <a:stretch>
            <a:fillRect/>
          </a:stretch>
        </p:blipFill>
        <p:spPr>
          <a:xfrm>
            <a:off x="1371436" y="682433"/>
            <a:ext cx="1774854" cy="1328653"/>
          </a:xfrm>
          <a:prstGeom prst="rect">
            <a:avLst/>
          </a:prstGeom>
        </p:spPr>
      </p:pic>
      <p:sp>
        <p:nvSpPr>
          <p:cNvPr id="47" name="TextBox 46">
            <a:extLst>
              <a:ext uri="{FF2B5EF4-FFF2-40B4-BE49-F238E27FC236}">
                <a16:creationId xmlns:a16="http://schemas.microsoft.com/office/drawing/2014/main" id="{3612EC2F-CFB2-4108-BC28-8DE3FF0ADD21}"/>
              </a:ext>
            </a:extLst>
          </p:cNvPr>
          <p:cNvSpPr txBox="1"/>
          <p:nvPr/>
        </p:nvSpPr>
        <p:spPr>
          <a:xfrm>
            <a:off x="3079883" y="1194909"/>
            <a:ext cx="13546232" cy="2862322"/>
          </a:xfrm>
          <a:prstGeom prst="rect">
            <a:avLst/>
          </a:prstGeom>
          <a:noFill/>
        </p:spPr>
        <p:txBody>
          <a:bodyPr wrap="square">
            <a:spAutoFit/>
          </a:bodyPr>
          <a:lstStyle/>
          <a:p>
            <a:pPr algn="just"/>
            <a:r>
              <a:rPr lang="vi-VN" sz="3600" dirty="0">
                <a:solidFill>
                  <a:srgbClr val="0000CC"/>
                </a:solidFill>
                <a:latin typeface="Times New Roman" panose="02020603050405020304" pitchFamily="18" charset="0"/>
                <a:cs typeface="Times New Roman" panose="02020603050405020304" pitchFamily="18" charset="0"/>
              </a:rPr>
              <a:t>• Khi sử dụng nội dung thông tin cần được cho phép và ghi rõ nguồn</a:t>
            </a:r>
            <a:r>
              <a:rPr lang="vi-VN" sz="3600" dirty="0" smtClean="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a:p>
            <a:pPr algn="just"/>
            <a:r>
              <a:rPr lang="vi-VN" sz="3600" dirty="0">
                <a:solidFill>
                  <a:srgbClr val="0000CC"/>
                </a:solidFill>
                <a:latin typeface="Times New Roman" panose="02020603050405020304" pitchFamily="18" charset="0"/>
                <a:cs typeface="Times New Roman" panose="02020603050405020304" pitchFamily="18" charset="0"/>
              </a:rPr>
              <a:t>• Trong quá trình tạo ra nội dung thông tin, cần có ý thức giữ gìn, bảo mật thông tin</a:t>
            </a:r>
            <a:r>
              <a:rPr lang="vi-VN" sz="3600" dirty="0" smtClean="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a:p>
            <a:pPr algn="just"/>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Tác</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giả</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có</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thể</a:t>
            </a:r>
            <a:r>
              <a:rPr lang="vi-VN" sz="3600" dirty="0">
                <a:solidFill>
                  <a:srgbClr val="0000CC"/>
                </a:solidFill>
                <a:latin typeface="Times New Roman" panose="02020603050405020304" pitchFamily="18" charset="0"/>
                <a:cs typeface="Times New Roman" panose="02020603050405020304" pitchFamily="18" charset="0"/>
              </a:rPr>
              <a:t> ghi tên </a:t>
            </a:r>
            <a:r>
              <a:rPr lang="vi-VN" sz="3600" dirty="0" err="1">
                <a:solidFill>
                  <a:srgbClr val="0000CC"/>
                </a:solidFill>
                <a:latin typeface="Times New Roman" panose="02020603050405020304" pitchFamily="18" charset="0"/>
                <a:cs typeface="Times New Roman" panose="02020603050405020304" pitchFamily="18" charset="0"/>
              </a:rPr>
              <a:t>hoặc</a:t>
            </a:r>
            <a:r>
              <a:rPr lang="vi-VN" sz="3600" dirty="0">
                <a:solidFill>
                  <a:srgbClr val="0000CC"/>
                </a:solidFill>
                <a:latin typeface="Times New Roman" panose="02020603050405020304" pitchFamily="18" charset="0"/>
                <a:cs typeface="Times New Roman" panose="02020603050405020304" pitchFamily="18" charset="0"/>
              </a:rPr>
              <a:t> đăng </a:t>
            </a:r>
            <a:r>
              <a:rPr lang="vi-VN" sz="3600" dirty="0" err="1">
                <a:solidFill>
                  <a:srgbClr val="0000CC"/>
                </a:solidFill>
                <a:latin typeface="Times New Roman" panose="02020603050405020304" pitchFamily="18" charset="0"/>
                <a:cs typeface="Times New Roman" panose="02020603050405020304" pitchFamily="18" charset="0"/>
              </a:rPr>
              <a:t>kí</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bản</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quyền</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để</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bảo</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vệ</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quyền</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tác</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giả</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đối</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với</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err="1">
                <a:solidFill>
                  <a:srgbClr val="0000CC"/>
                </a:solidFill>
                <a:latin typeface="Times New Roman" panose="02020603050405020304" pitchFamily="18" charset="0"/>
                <a:cs typeface="Times New Roman" panose="02020603050405020304" pitchFamily="18" charset="0"/>
              </a:rPr>
              <a:t>nội</a:t>
            </a:r>
            <a:r>
              <a:rPr lang="vi-VN" sz="3600" dirty="0">
                <a:solidFill>
                  <a:srgbClr val="0000CC"/>
                </a:solidFill>
                <a:latin typeface="Times New Roman" panose="02020603050405020304" pitchFamily="18" charset="0"/>
                <a:cs typeface="Times New Roman" panose="02020603050405020304" pitchFamily="18" charset="0"/>
              </a:rPr>
              <a:t> dung thông tin.</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48" name="Picture 47">
            <a:extLst>
              <a:ext uri="{FF2B5EF4-FFF2-40B4-BE49-F238E27FC236}">
                <a16:creationId xmlns:a16="http://schemas.microsoft.com/office/drawing/2014/main" id="{8AE09262-E3D4-49B4-8F54-4167147BCC1B}"/>
              </a:ext>
            </a:extLst>
          </p:cNvPr>
          <p:cNvPicPr/>
          <p:nvPr/>
        </p:nvPicPr>
        <p:blipFill>
          <a:blip r:embed="rId9"/>
          <a:stretch>
            <a:fillRect/>
          </a:stretch>
        </p:blipFill>
        <p:spPr>
          <a:xfrm>
            <a:off x="1565464" y="4606949"/>
            <a:ext cx="979487" cy="1036833"/>
          </a:xfrm>
          <a:prstGeom prst="rect">
            <a:avLst/>
          </a:prstGeom>
        </p:spPr>
      </p:pic>
      <p:sp>
        <p:nvSpPr>
          <p:cNvPr id="49" name="Google Shape;124;p14">
            <a:extLst>
              <a:ext uri="{FF2B5EF4-FFF2-40B4-BE49-F238E27FC236}">
                <a16:creationId xmlns:a16="http://schemas.microsoft.com/office/drawing/2014/main" id="{7D7F1BDA-108B-44A0-A328-21D0D54D9AE3}"/>
              </a:ext>
            </a:extLst>
          </p:cNvPr>
          <p:cNvSpPr txBox="1"/>
          <p:nvPr/>
        </p:nvSpPr>
        <p:spPr>
          <a:xfrm>
            <a:off x="2876861" y="4482473"/>
            <a:ext cx="13873284" cy="1351780"/>
          </a:xfrm>
          <a:prstGeom prst="rect">
            <a:avLst/>
          </a:prstGeom>
          <a:noFill/>
          <a:ln>
            <a:noFill/>
          </a:ln>
        </p:spPr>
        <p:txBody>
          <a:bodyPr spcFirstLastPara="1" wrap="square" lIns="0" tIns="0" rIns="0" bIns="0" anchor="t" anchorCtr="0">
            <a:spAutoFit/>
          </a:bodyPr>
          <a:lstStyle/>
          <a:p>
            <a:pPr lvl="0" algn="just">
              <a:lnSpc>
                <a:spcPct val="122010"/>
              </a:lnSpc>
            </a:pPr>
            <a:r>
              <a:rPr lang="en-US" sz="3600" dirty="0" err="1">
                <a:latin typeface="Times New Roman" panose="02020603050405020304" pitchFamily="18" charset="0"/>
                <a:cs typeface="Times New Roman" panose="02020603050405020304" pitchFamily="18" charset="0"/>
              </a:rPr>
              <a:t>Ghép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huống</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cột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ở </a:t>
            </a:r>
            <a:r>
              <a:rPr lang="en-US" sz="3600" dirty="0" err="1">
                <a:latin typeface="Times New Roman" panose="02020603050405020304" pitchFamily="18" charset="0"/>
                <a:cs typeface="Times New Roman" panose="02020603050405020304" pitchFamily="18" charset="0"/>
              </a:rPr>
              <a:t>cột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a:t>
            </a:r>
            <a:endParaRPr lang="vi-VN" sz="3600" b="0" i="0" u="none" strike="noStrike" cap="none" dirty="0">
              <a:solidFill>
                <a:srgbClr val="000000"/>
              </a:solidFill>
              <a:latin typeface="+mj-lt"/>
              <a:ea typeface="Lato"/>
              <a:cs typeface="Times New Roman" panose="02020603050405020304" pitchFamily="18" charset="0"/>
              <a:sym typeface="Lato"/>
            </a:endParaRPr>
          </a:p>
        </p:txBody>
      </p:sp>
      <p:pic>
        <p:nvPicPr>
          <p:cNvPr id="3" name="Picture 2">
            <a:extLst>
              <a:ext uri="{FF2B5EF4-FFF2-40B4-BE49-F238E27FC236}">
                <a16:creationId xmlns:a16="http://schemas.microsoft.com/office/drawing/2014/main" id="{1F1C023A-042C-47E3-A17D-63A1D764804C}"/>
              </a:ext>
            </a:extLst>
          </p:cNvPr>
          <p:cNvPicPr>
            <a:picLocks noChangeAspect="1"/>
          </p:cNvPicPr>
          <p:nvPr/>
        </p:nvPicPr>
        <p:blipFill>
          <a:blip r:embed="rId10"/>
          <a:stretch>
            <a:fillRect/>
          </a:stretch>
        </p:blipFill>
        <p:spPr>
          <a:xfrm>
            <a:off x="2501554" y="5906439"/>
            <a:ext cx="12694226" cy="3322828"/>
          </a:xfrm>
          <a:prstGeom prst="rect">
            <a:avLst/>
          </a:prstGeom>
        </p:spPr>
      </p:pic>
      <p:sp>
        <p:nvSpPr>
          <p:cNvPr id="51" name="Google Shape;124;p14">
            <a:extLst>
              <a:ext uri="{FF2B5EF4-FFF2-40B4-BE49-F238E27FC236}">
                <a16:creationId xmlns:a16="http://schemas.microsoft.com/office/drawing/2014/main" id="{27C84465-75EC-4F16-8DFE-AA3E1CE407D9}"/>
              </a:ext>
            </a:extLst>
          </p:cNvPr>
          <p:cNvSpPr txBox="1"/>
          <p:nvPr/>
        </p:nvSpPr>
        <p:spPr>
          <a:xfrm>
            <a:off x="4152615" y="9229267"/>
            <a:ext cx="7319763" cy="600805"/>
          </a:xfrm>
          <a:prstGeom prst="rect">
            <a:avLst/>
          </a:prstGeom>
          <a:noFill/>
          <a:ln>
            <a:noFill/>
          </a:ln>
        </p:spPr>
        <p:txBody>
          <a:bodyPr spcFirstLastPara="1" wrap="square" lIns="0" tIns="0" rIns="0" bIns="0" anchor="t" anchorCtr="0">
            <a:spAutoFit/>
          </a:bodyPr>
          <a:lstStyle/>
          <a:p>
            <a:pPr lvl="0" algn="just">
              <a:lnSpc>
                <a:spcPct val="122010"/>
              </a:lnSpc>
            </a:pPr>
            <a:r>
              <a:rPr lang="vi-VN" sz="3200" b="1" i="0" u="none" strike="noStrike" cap="none" dirty="0" err="1">
                <a:solidFill>
                  <a:srgbClr val="0000CC"/>
                </a:solidFill>
                <a:latin typeface="+mj-lt"/>
                <a:ea typeface="Lato"/>
                <a:cs typeface="Times New Roman" panose="02020603050405020304" pitchFamily="18" charset="0"/>
                <a:sym typeface="Lato"/>
              </a:rPr>
              <a:t>Đáp</a:t>
            </a:r>
            <a:r>
              <a:rPr lang="vi-VN" sz="3200" b="1" i="0" u="none" strike="noStrike" cap="none" dirty="0">
                <a:solidFill>
                  <a:srgbClr val="0000CC"/>
                </a:solidFill>
                <a:latin typeface="+mj-lt"/>
                <a:ea typeface="Lato"/>
                <a:cs typeface="Times New Roman" panose="02020603050405020304" pitchFamily="18" charset="0"/>
                <a:sym typeface="Lato"/>
              </a:rPr>
              <a:t> </a:t>
            </a:r>
            <a:r>
              <a:rPr lang="vi-VN" sz="3200" b="1" i="0" u="none" strike="noStrike" cap="none" dirty="0" err="1">
                <a:solidFill>
                  <a:srgbClr val="0000CC"/>
                </a:solidFill>
                <a:latin typeface="+mj-lt"/>
                <a:ea typeface="Lato"/>
                <a:cs typeface="Times New Roman" panose="02020603050405020304" pitchFamily="18" charset="0"/>
                <a:sym typeface="Lato"/>
              </a:rPr>
              <a:t>án</a:t>
            </a:r>
            <a:r>
              <a:rPr lang="vi-VN" sz="3200" b="1" i="0" u="none" strike="noStrike" cap="none" dirty="0">
                <a:solidFill>
                  <a:srgbClr val="0000CC"/>
                </a:solidFill>
                <a:latin typeface="+mj-lt"/>
                <a:ea typeface="Lato"/>
                <a:cs typeface="Times New Roman" panose="02020603050405020304" pitchFamily="18" charset="0"/>
                <a:sym typeface="Lato"/>
              </a:rPr>
              <a:t> : 1 - b, </a:t>
            </a:r>
            <a:r>
              <a:rPr lang="vi-VN" sz="3200" b="1" dirty="0">
                <a:solidFill>
                  <a:srgbClr val="0000CC"/>
                </a:solidFill>
                <a:latin typeface="+mj-lt"/>
                <a:ea typeface="Lato"/>
                <a:cs typeface="Times New Roman" panose="02020603050405020304" pitchFamily="18" charset="0"/>
                <a:sym typeface="Lato"/>
              </a:rPr>
              <a:t>2 – c, </a:t>
            </a:r>
            <a:r>
              <a:rPr lang="vi-VN" sz="3200" b="1" i="0" u="none" strike="noStrike" cap="none" dirty="0">
                <a:solidFill>
                  <a:srgbClr val="0000CC"/>
                </a:solidFill>
                <a:latin typeface="+mj-lt"/>
                <a:ea typeface="Lato"/>
                <a:cs typeface="Times New Roman" panose="02020603050405020304" pitchFamily="18" charset="0"/>
                <a:sym typeface="Lato"/>
              </a:rPr>
              <a:t>3 -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80">
                                          <p:stCondLst>
                                            <p:cond delay="0"/>
                                          </p:stCondLst>
                                        </p:cTn>
                                        <p:tgtEl>
                                          <p:spTgt spid="47"/>
                                        </p:tgtEl>
                                      </p:cBhvr>
                                    </p:animEffect>
                                    <p:anim calcmode="lin" valueType="num">
                                      <p:cBhvr>
                                        <p:cTn id="24"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9" dur="26">
                                          <p:stCondLst>
                                            <p:cond delay="650"/>
                                          </p:stCondLst>
                                        </p:cTn>
                                        <p:tgtEl>
                                          <p:spTgt spid="47"/>
                                        </p:tgtEl>
                                      </p:cBhvr>
                                      <p:to x="100000" y="60000"/>
                                    </p:animScale>
                                    <p:animScale>
                                      <p:cBhvr>
                                        <p:cTn id="30" dur="166" decel="50000">
                                          <p:stCondLst>
                                            <p:cond delay="676"/>
                                          </p:stCondLst>
                                        </p:cTn>
                                        <p:tgtEl>
                                          <p:spTgt spid="47"/>
                                        </p:tgtEl>
                                      </p:cBhvr>
                                      <p:to x="100000" y="100000"/>
                                    </p:animScale>
                                    <p:animScale>
                                      <p:cBhvr>
                                        <p:cTn id="31" dur="26">
                                          <p:stCondLst>
                                            <p:cond delay="1312"/>
                                          </p:stCondLst>
                                        </p:cTn>
                                        <p:tgtEl>
                                          <p:spTgt spid="47"/>
                                        </p:tgtEl>
                                      </p:cBhvr>
                                      <p:to x="100000" y="80000"/>
                                    </p:animScale>
                                    <p:animScale>
                                      <p:cBhvr>
                                        <p:cTn id="32" dur="166" decel="50000">
                                          <p:stCondLst>
                                            <p:cond delay="1338"/>
                                          </p:stCondLst>
                                        </p:cTn>
                                        <p:tgtEl>
                                          <p:spTgt spid="47"/>
                                        </p:tgtEl>
                                      </p:cBhvr>
                                      <p:to x="100000" y="100000"/>
                                    </p:animScale>
                                    <p:animScale>
                                      <p:cBhvr>
                                        <p:cTn id="33" dur="26">
                                          <p:stCondLst>
                                            <p:cond delay="1642"/>
                                          </p:stCondLst>
                                        </p:cTn>
                                        <p:tgtEl>
                                          <p:spTgt spid="47"/>
                                        </p:tgtEl>
                                      </p:cBhvr>
                                      <p:to x="100000" y="90000"/>
                                    </p:animScale>
                                    <p:animScale>
                                      <p:cBhvr>
                                        <p:cTn id="34" dur="166" decel="50000">
                                          <p:stCondLst>
                                            <p:cond delay="1668"/>
                                          </p:stCondLst>
                                        </p:cTn>
                                        <p:tgtEl>
                                          <p:spTgt spid="47"/>
                                        </p:tgtEl>
                                      </p:cBhvr>
                                      <p:to x="100000" y="100000"/>
                                    </p:animScale>
                                    <p:animScale>
                                      <p:cBhvr>
                                        <p:cTn id="35" dur="26">
                                          <p:stCondLst>
                                            <p:cond delay="1808"/>
                                          </p:stCondLst>
                                        </p:cTn>
                                        <p:tgtEl>
                                          <p:spTgt spid="47"/>
                                        </p:tgtEl>
                                      </p:cBhvr>
                                      <p:to x="100000" y="95000"/>
                                    </p:animScale>
                                    <p:animScale>
                                      <p:cBhvr>
                                        <p:cTn id="36" dur="166" decel="50000">
                                          <p:stCondLst>
                                            <p:cond delay="1834"/>
                                          </p:stCondLst>
                                        </p:cTn>
                                        <p:tgtEl>
                                          <p:spTgt spid="4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par>
                                <p:cTn id="65" presetID="53" presetClass="entr" presetSubtype="16"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a:extLst>
              <a:ext uri="{FF2B5EF4-FFF2-40B4-BE49-F238E27FC236}">
                <a16:creationId xmlns:a16="http://schemas.microsoft.com/office/drawing/2014/main" id="{47849DF8-4BB9-6ABB-37D0-F6CEB47261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98" y="-19798"/>
            <a:ext cx="18323196" cy="10306799"/>
          </a:xfrm>
          <a:prstGeom prst="rect">
            <a:avLst/>
          </a:prstGeom>
        </p:spPr>
      </p:pic>
      <p:pic>
        <p:nvPicPr>
          <p:cNvPr id="2" name="图片 8">
            <a:extLst>
              <a:ext uri="{FF2B5EF4-FFF2-40B4-BE49-F238E27FC236}">
                <a16:creationId xmlns:a16="http://schemas.microsoft.com/office/drawing/2014/main" id="{9BC94580-9F01-5E03-A9CB-07C7B6966D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图片 3">
            <a:extLst>
              <a:ext uri="{FF2B5EF4-FFF2-40B4-BE49-F238E27FC236}">
                <a16:creationId xmlns:a16="http://schemas.microsoft.com/office/drawing/2014/main" id="{F03B08B5-1D88-0E2F-B16D-E73D884F33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69679" y="1335557"/>
            <a:ext cx="2508821" cy="6130212"/>
          </a:xfrm>
          <a:prstGeom prst="rect">
            <a:avLst/>
          </a:prstGeom>
        </p:spPr>
      </p:pic>
      <p:pic>
        <p:nvPicPr>
          <p:cNvPr id="5" name="图片 4">
            <a:extLst>
              <a:ext uri="{FF2B5EF4-FFF2-40B4-BE49-F238E27FC236}">
                <a16:creationId xmlns:a16="http://schemas.microsoft.com/office/drawing/2014/main" id="{4E559070-60F4-B6E6-BC43-1353FDD608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29866" y="7207898"/>
            <a:ext cx="2661260" cy="3079103"/>
          </a:xfrm>
          <a:prstGeom prst="rect">
            <a:avLst/>
          </a:prstGeom>
        </p:spPr>
      </p:pic>
      <p:pic>
        <p:nvPicPr>
          <p:cNvPr id="6" name="图片 5">
            <a:extLst>
              <a:ext uri="{FF2B5EF4-FFF2-40B4-BE49-F238E27FC236}">
                <a16:creationId xmlns:a16="http://schemas.microsoft.com/office/drawing/2014/main" id="{77C3E374-EAAE-BF64-B55C-EC26FE1845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8288000" cy="2180844"/>
          </a:xfrm>
          <a:prstGeom prst="rect">
            <a:avLst/>
          </a:prstGeom>
        </p:spPr>
      </p:pic>
      <p:pic>
        <p:nvPicPr>
          <p:cNvPr id="7" name="图片 6">
            <a:extLst>
              <a:ext uri="{FF2B5EF4-FFF2-40B4-BE49-F238E27FC236}">
                <a16:creationId xmlns:a16="http://schemas.microsoft.com/office/drawing/2014/main" id="{1A60B5E9-844A-4F60-6A4E-98179C2EEB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031034"/>
            <a:ext cx="2727786" cy="6165200"/>
          </a:xfrm>
          <a:prstGeom prst="rect">
            <a:avLst/>
          </a:prstGeom>
        </p:spPr>
      </p:pic>
      <p:pic>
        <p:nvPicPr>
          <p:cNvPr id="8" name="图片 7">
            <a:extLst>
              <a:ext uri="{FF2B5EF4-FFF2-40B4-BE49-F238E27FC236}">
                <a16:creationId xmlns:a16="http://schemas.microsoft.com/office/drawing/2014/main" id="{D6D522C9-3508-0FA5-7F52-C83B26DAAF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8115500"/>
            <a:ext cx="15626739" cy="2171501"/>
          </a:xfrm>
          <a:prstGeom prst="rect">
            <a:avLst/>
          </a:prstGeom>
        </p:spPr>
      </p:pic>
      <p:pic>
        <p:nvPicPr>
          <p:cNvPr id="9" name="图片 2">
            <a:extLst>
              <a:ext uri="{FF2B5EF4-FFF2-40B4-BE49-F238E27FC236}">
                <a16:creationId xmlns:a16="http://schemas.microsoft.com/office/drawing/2014/main" id="{94BEF8E3-8DA4-0873-E9DE-495A6FEA82A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15334" y="0"/>
            <a:ext cx="12657333" cy="7122183"/>
          </a:xfrm>
          <a:prstGeom prst="rect">
            <a:avLst/>
          </a:prstGeom>
        </p:spPr>
      </p:pic>
      <p:pic>
        <p:nvPicPr>
          <p:cNvPr id="10" name="图片 1">
            <a:extLst>
              <a:ext uri="{FF2B5EF4-FFF2-40B4-BE49-F238E27FC236}">
                <a16:creationId xmlns:a16="http://schemas.microsoft.com/office/drawing/2014/main" id="{B9F1ADBD-74B1-11B4-9276-8DAAB78636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38970" y="1090423"/>
            <a:ext cx="8610060" cy="3003929"/>
          </a:xfrm>
          <a:prstGeom prst="rect">
            <a:avLst/>
          </a:prstGeom>
        </p:spPr>
      </p:pic>
      <p:sp>
        <p:nvSpPr>
          <p:cNvPr id="11" name="文本框 9">
            <a:extLst>
              <a:ext uri="{FF2B5EF4-FFF2-40B4-BE49-F238E27FC236}">
                <a16:creationId xmlns:a16="http://schemas.microsoft.com/office/drawing/2014/main" id="{C3FB022E-C25F-8566-306B-741C9C59E22E}"/>
              </a:ext>
            </a:extLst>
          </p:cNvPr>
          <p:cNvSpPr txBox="1"/>
          <p:nvPr/>
        </p:nvSpPr>
        <p:spPr>
          <a:xfrm>
            <a:off x="2191578" y="4510505"/>
            <a:ext cx="13904844" cy="1800494"/>
          </a:xfrm>
          <a:prstGeom prst="rect">
            <a:avLst/>
          </a:prstGeom>
          <a:noFill/>
        </p:spPr>
        <p:txBody>
          <a:bodyPr wrap="square" lIns="137160" tIns="68580" rIns="137160" bIns="68580" rtlCol="0">
            <a:spAutoFit/>
          </a:bodyPr>
          <a:lstStyle/>
          <a:p>
            <a:pPr algn="ctr" defTabSz="1371600">
              <a:buClrTx/>
              <a:defRPr/>
            </a:pPr>
            <a:r>
              <a:rPr lang="en-US" altLang="zh-CN" sz="10800" kern="1200" dirty="0" err="1">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Chúc</a:t>
            </a:r>
            <a:r>
              <a:rPr lang="en-US" altLang="zh-CN" sz="10800" kern="1200" dirty="0">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800" kern="1200" dirty="0" err="1">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mừng</a:t>
            </a:r>
            <a:r>
              <a:rPr lang="en-US" altLang="zh-CN" sz="10800" kern="1200" dirty="0">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800" kern="1200" dirty="0" err="1">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10800" kern="1200" dirty="0">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0800" kern="1200" dirty="0" err="1">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10800" kern="1200" dirty="0">
                <a:solidFill>
                  <a:srgbClr val="E33552"/>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0800" kern="1200" dirty="0">
              <a:solidFill>
                <a:srgbClr val="E3355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嘉芙姐姐、嘉芙姐姐儿童合唱团 - 蔬菜好味道">
            <a:hlinkClick r:id="" action="ppaction://media"/>
            <a:extLst>
              <a:ext uri="{FF2B5EF4-FFF2-40B4-BE49-F238E27FC236}">
                <a16:creationId xmlns:a16="http://schemas.microsoft.com/office/drawing/2014/main" id="{9D6096B8-D331-CD41-1042-8A417B1F388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49493" y="10875183"/>
            <a:ext cx="914400" cy="914400"/>
          </a:xfrm>
          <a:prstGeom prst="rect">
            <a:avLst/>
          </a:prstGeom>
        </p:spPr>
      </p:pic>
      <p:pic>
        <p:nvPicPr>
          <p:cNvPr id="13" name="嘉芙姐姐、嘉芙姐姐儿童合唱团 - 蔬菜好味道">
            <a:hlinkClick r:id="" action="ppaction://media"/>
            <a:extLst>
              <a:ext uri="{FF2B5EF4-FFF2-40B4-BE49-F238E27FC236}">
                <a16:creationId xmlns:a16="http://schemas.microsoft.com/office/drawing/2014/main" id="{23D08894-42B0-05C4-8DE0-B18505927EF2}"/>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062318" y="7579914"/>
            <a:ext cx="914400" cy="914400"/>
          </a:xfrm>
          <a:prstGeom prst="rect">
            <a:avLst/>
          </a:prstGeom>
        </p:spPr>
      </p:pic>
    </p:spTree>
    <p:extLst>
      <p:ext uri="{BB962C8B-B14F-4D97-AF65-F5344CB8AC3E}">
        <p14:creationId xmlns:p14="http://schemas.microsoft.com/office/powerpoint/2010/main" val="1609293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2"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0-#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7" presetClass="entr" presetSubtype="0" fill="hold" nodeType="afterEffect">
                                  <p:stCondLst>
                                    <p:cond delay="3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800"/>
                            </p:stCondLst>
                            <p:childTnLst>
                              <p:par>
                                <p:cTn id="36" presetID="50" presetClass="entr" presetSubtype="0" decel="10000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3"/>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childTnLst>
                          </p:cTn>
                        </p:par>
                        <p:par>
                          <p:cTn id="41" fill="hold">
                            <p:stCondLst>
                              <p:cond delay="3800"/>
                            </p:stCondLst>
                            <p:childTnLst>
                              <p:par>
                                <p:cTn id="42" presetID="38" presetClass="entr" presetSubtype="0" accel="50000" fill="hold" grpId="0" nodeType="afterEffect">
                                  <p:stCondLst>
                                    <p:cond delay="0"/>
                                  </p:stCondLst>
                                  <p:iterate type="lt">
                                    <p:tmPct val="50000"/>
                                  </p:iterate>
                                  <p:childTnLst>
                                    <p:set>
                                      <p:cBhvr>
                                        <p:cTn id="43" dur="1" fill="hold">
                                          <p:stCondLst>
                                            <p:cond delay="0"/>
                                          </p:stCondLst>
                                        </p:cTn>
                                        <p:tgtEl>
                                          <p:spTgt spid="11"/>
                                        </p:tgtEl>
                                        <p:attrNameLst>
                                          <p:attrName>style.visibility</p:attrName>
                                        </p:attrNameLst>
                                      </p:cBhvr>
                                      <p:to>
                                        <p:strVal val="visible"/>
                                      </p:to>
                                    </p:set>
                                    <p:set>
                                      <p:cBhvr>
                                        <p:cTn id="44" dur="455" fill="hold">
                                          <p:stCondLst>
                                            <p:cond delay="0"/>
                                          </p:stCondLst>
                                        </p:cTn>
                                        <p:tgtEl>
                                          <p:spTgt spid="11"/>
                                        </p:tgtEl>
                                        <p:attrNameLst>
                                          <p:attrName>style.rotation</p:attrName>
                                        </p:attrNameLst>
                                      </p:cBhvr>
                                      <p:to>
                                        <p:strVal val="-45.0"/>
                                      </p:to>
                                    </p:set>
                                    <p:anim calcmode="lin" valueType="num">
                                      <p:cBhvr>
                                        <p:cTn id="4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49" fill="hold">
                            <p:stCondLst>
                              <p:cond delay="11300"/>
                            </p:stCondLst>
                            <p:childTnLst>
                              <p:par>
                                <p:cTn id="50" presetID="32" presetClass="emph" presetSubtype="0" fill="hold" grpId="1" nodeType="afterEffect">
                                  <p:stCondLst>
                                    <p:cond delay="0"/>
                                  </p:stCondLst>
                                  <p:iterate type="lt">
                                    <p:tmPct val="0"/>
                                  </p:iterate>
                                  <p:childTnLst>
                                    <p:animRot by="120000">
                                      <p:cBhvr>
                                        <p:cTn id="51" dur="100" fill="hold">
                                          <p:stCondLst>
                                            <p:cond delay="0"/>
                                          </p:stCondLst>
                                        </p:cTn>
                                        <p:tgtEl>
                                          <p:spTgt spid="11"/>
                                        </p:tgtEl>
                                        <p:attrNameLst>
                                          <p:attrName>r</p:attrName>
                                        </p:attrNameLst>
                                      </p:cBhvr>
                                    </p:animRot>
                                    <p:animRot by="-240000">
                                      <p:cBhvr>
                                        <p:cTn id="52" dur="200" fill="hold">
                                          <p:stCondLst>
                                            <p:cond delay="200"/>
                                          </p:stCondLst>
                                        </p:cTn>
                                        <p:tgtEl>
                                          <p:spTgt spid="11"/>
                                        </p:tgtEl>
                                        <p:attrNameLst>
                                          <p:attrName>r</p:attrName>
                                        </p:attrNameLst>
                                      </p:cBhvr>
                                    </p:animRot>
                                    <p:animRot by="240000">
                                      <p:cBhvr>
                                        <p:cTn id="53" dur="200" fill="hold">
                                          <p:stCondLst>
                                            <p:cond delay="400"/>
                                          </p:stCondLst>
                                        </p:cTn>
                                        <p:tgtEl>
                                          <p:spTgt spid="11"/>
                                        </p:tgtEl>
                                        <p:attrNameLst>
                                          <p:attrName>r</p:attrName>
                                        </p:attrNameLst>
                                      </p:cBhvr>
                                    </p:animRot>
                                    <p:animRot by="-240000">
                                      <p:cBhvr>
                                        <p:cTn id="54" dur="200" fill="hold">
                                          <p:stCondLst>
                                            <p:cond delay="600"/>
                                          </p:stCondLst>
                                        </p:cTn>
                                        <p:tgtEl>
                                          <p:spTgt spid="11"/>
                                        </p:tgtEl>
                                        <p:attrNameLst>
                                          <p:attrName>r</p:attrName>
                                        </p:attrNameLst>
                                      </p:cBhvr>
                                    </p:animRot>
                                    <p:animRot by="120000">
                                      <p:cBhvr>
                                        <p:cTn id="5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26641" fill="hold"/>
                                        <p:tgtEl>
                                          <p:spTgt spid="13"/>
                                        </p:tgtEl>
                                      </p:cBhvr>
                                    </p:cmd>
                                  </p:childTnLst>
                                </p:cTn>
                              </p:par>
                            </p:childTnLst>
                          </p:cTn>
                        </p:par>
                      </p:childTnLst>
                    </p:cTn>
                  </p:par>
                </p:childTnLst>
              </p:cTn>
              <p:nextCondLst>
                <p:cond evt="onClick" delay="0">
                  <p:tgtEl>
                    <p:spTgt spid="13"/>
                  </p:tgtEl>
                </p:cond>
              </p:nextCondLst>
            </p:seq>
            <p:audio>
              <p:cMediaNode vol="80000" numSld="999" showWhenStopped="0">
                <p:cTn id="61" repeatCount="indefinite" fill="hold" display="0">
                  <p:stCondLst>
                    <p:cond delay="indefinite"/>
                  </p:stCondLst>
                  <p:endCondLst>
                    <p:cond evt="onStopAudio" delay="0">
                      <p:tgtEl>
                        <p:sldTgt/>
                      </p:tgtEl>
                    </p:cond>
                  </p:endCondLst>
                </p:cTn>
                <p:tgtEl>
                  <p:spTgt spid="12"/>
                </p:tgtEl>
              </p:cMediaNode>
            </p:audio>
            <p:audio>
              <p:cMediaNode vol="80000">
                <p:cTn id="62" fill="hold" display="0">
                  <p:stCondLst>
                    <p:cond delay="indefinite"/>
                  </p:stCondLst>
                  <p:endCondLst>
                    <p:cond evt="onStopAudio" delay="0">
                      <p:tgtEl>
                        <p:sldTgt/>
                      </p:tgtEl>
                    </p:cond>
                  </p:endCondLst>
                </p:cTn>
                <p:tgtEl>
                  <p:spTgt spid="13"/>
                </p:tgtEl>
              </p:cMediaNode>
            </p:audio>
          </p:childTnLst>
        </p:cTn>
      </p:par>
    </p:tnLst>
    <p:bldLst>
      <p:bldP spid="11" grpId="0"/>
      <p:bldP spid="11" grpId="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737</Words>
  <Application>Microsoft Office PowerPoint</Application>
  <PresentationFormat>Custom</PresentationFormat>
  <Paragraphs>50</Paragraphs>
  <Slides>9</Slides>
  <Notes>7</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Calibri</vt:lpstr>
      <vt:lpstr>Lato</vt:lpstr>
      <vt:lpstr>Verdana</vt:lpstr>
      <vt:lpstr>微软雅黑</vt:lpstr>
      <vt:lpstr>Tahoma</vt:lpstr>
      <vt:lpstr>#9Slide02 Noi dung rat dai</vt:lpstr>
      <vt:lpstr>Paytone One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LIEN THANH</cp:lastModifiedBy>
  <cp:revision>55</cp:revision>
  <dcterms:modified xsi:type="dcterms:W3CDTF">2025-11-04T09:15:34Z</dcterms:modified>
</cp:coreProperties>
</file>