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3"/>
  </p:notesMasterIdLst>
  <p:sldIdLst>
    <p:sldId id="287" r:id="rId3"/>
    <p:sldId id="313" r:id="rId4"/>
    <p:sldId id="300" r:id="rId5"/>
    <p:sldId id="270" r:id="rId6"/>
    <p:sldId id="315" r:id="rId7"/>
    <p:sldId id="261" r:id="rId8"/>
    <p:sldId id="282" r:id="rId9"/>
    <p:sldId id="281" r:id="rId10"/>
    <p:sldId id="284" r:id="rId11"/>
    <p:sldId id="316" r:id="rId12"/>
  </p:sldIdLst>
  <p:sldSz cx="18288000" cy="10287000"/>
  <p:notesSz cx="6858000" cy="9144000"/>
  <p:embeddedFontLst>
    <p:embeddedFont>
      <p:font typeface="Franklin Gothic Book" panose="020B0503020102020204" pitchFamily="34" charset="0"/>
      <p:regular r:id="rId14"/>
      <p:italic r:id="rId15"/>
    </p:embeddedFont>
    <p:embeddedFont>
      <p:font typeface="Calibri" panose="020F0502020204030204"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
      <p:font typeface="Franklin Gothic Medium" panose="020B0603020102020204" pitchFamily="34" charset="0"/>
      <p:regular r:id="rId24"/>
      <p:italic r:id="rId25"/>
    </p:embeddedFont>
    <p:embeddedFont>
      <p:font typeface="Paytone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7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37119931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itchFamily="18" charset="0"/>
        <a:ea typeface="Times New Roman" pitchFamily="18" charset="0"/>
        <a:cs typeface="Times New Roman"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9E59324A-3CEA-4854-AD43-9F1464096ED6}" type="slidenum">
              <a:rPr lang="en-US" smtClean="0">
                <a:latin typeface="Times New Roman" pitchFamily="18" charset="0"/>
                <a:cs typeface="Times New Roman" pitchFamily="18" charset="0"/>
              </a:rPr>
              <a:t>3</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129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99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04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02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238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8" name="Freeform 7"/>
          <p:cNvSpPr/>
          <p:nvPr/>
        </p:nvSpPr>
        <p:spPr>
          <a:xfrm>
            <a:off x="-4759"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ctrTitle"/>
          </p:nvPr>
        </p:nvSpPr>
        <p:spPr>
          <a:xfrm rot="19140000">
            <a:off x="1634226" y="2595604"/>
            <a:ext cx="11297246" cy="1806459"/>
          </a:xfrm>
        </p:spPr>
        <p:txBody>
          <a:bodyPr bIns="13709"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rot="19140000">
            <a:off x="2424555" y="3706397"/>
            <a:ext cx="13022262" cy="493889"/>
          </a:xfrm>
        </p:spPr>
        <p:txBody>
          <a:bodyPr tIns="13709">
            <a:normAutofit/>
          </a:bodyPr>
          <a:lstStyle>
            <a:lvl1pPr marL="0" indent="0" algn="l">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455" indent="0" algn="ctr">
              <a:buNone/>
              <a:defRPr>
                <a:solidFill>
                  <a:schemeClr val="tx1">
                    <a:tint val="75000"/>
                  </a:schemeClr>
                </a:solidFill>
              </a:defRPr>
            </a:lvl2pPr>
            <a:lvl3pPr marL="1370918" indent="0" algn="ctr">
              <a:buNone/>
              <a:defRPr>
                <a:solidFill>
                  <a:schemeClr val="tx1">
                    <a:tint val="75000"/>
                  </a:schemeClr>
                </a:solidFill>
              </a:defRPr>
            </a:lvl3pPr>
            <a:lvl4pPr marL="2056373" indent="0" algn="ctr">
              <a:buNone/>
              <a:defRPr>
                <a:solidFill>
                  <a:schemeClr val="tx1">
                    <a:tint val="75000"/>
                  </a:schemeClr>
                </a:solidFill>
              </a:defRPr>
            </a:lvl4pPr>
            <a:lvl5pPr marL="2741831" indent="0" algn="ctr">
              <a:buNone/>
              <a:defRPr>
                <a:solidFill>
                  <a:schemeClr val="tx1">
                    <a:tint val="75000"/>
                  </a:schemeClr>
                </a:solidFill>
              </a:defRPr>
            </a:lvl5pPr>
            <a:lvl6pPr marL="3427289" indent="0" algn="ctr">
              <a:buNone/>
              <a:defRPr>
                <a:solidFill>
                  <a:schemeClr val="tx1">
                    <a:tint val="75000"/>
                  </a:schemeClr>
                </a:solidFill>
              </a:defRPr>
            </a:lvl6pPr>
            <a:lvl7pPr marL="4112745" indent="0" algn="ctr">
              <a:buNone/>
              <a:defRPr>
                <a:solidFill>
                  <a:schemeClr val="tx1">
                    <a:tint val="75000"/>
                  </a:schemeClr>
                </a:solidFill>
              </a:defRPr>
            </a:lvl7pPr>
            <a:lvl8pPr marL="4798200" indent="0" algn="ctr">
              <a:buNone/>
              <a:defRPr>
                <a:solidFill>
                  <a:schemeClr val="tx1">
                    <a:tint val="75000"/>
                  </a:schemeClr>
                </a:solidFill>
              </a:defRPr>
            </a:lvl8pPr>
            <a:lvl9pPr marL="5483655" indent="0" algn="ctr">
              <a:buNone/>
              <a:defRPr>
                <a:solidFill>
                  <a:schemeClr val="tx1">
                    <a:tint val="75000"/>
                  </a:schemeClr>
                </a:solidFill>
              </a:defRPr>
            </a:lvl9pPr>
          </a:lstStyle>
          <a:p>
            <a:pPr marL="0" marR="0" lvl="0" indent="0" algn="l" defTabSz="137091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7D0065BE-0657-4A47-90AD-C21C55E16B19}" type="datetime4">
              <a:rPr lang="en-US" smtClean="0"/>
              <a:pPr/>
              <a:t>November 4, 2025</a:t>
            </a:fld>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0726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5658437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759"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7" name="Right Triangle 6"/>
          <p:cNvSpPr/>
          <p:nvPr/>
        </p:nvSpPr>
        <p:spPr>
          <a:xfrm>
            <a:off x="2" y="3971925"/>
            <a:ext cx="7143750" cy="63150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638798" y="2590115"/>
            <a:ext cx="11301984" cy="1811264"/>
          </a:xfrm>
        </p:spPr>
        <p:txBody>
          <a:bodyPr bIns="13709" anchor="b"/>
          <a:lstStyle>
            <a:lvl1pPr algn="l">
              <a:defRPr kumimoji="0" lang="en-US" sz="48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370918"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2432304" y="3702456"/>
            <a:ext cx="13021056" cy="493776"/>
          </a:xfrm>
        </p:spPr>
        <p:txBody>
          <a:bodyPr anchor="t">
            <a:normAutofit/>
          </a:bodyPr>
          <a:lstStyle>
            <a:lvl1pPr marL="0" indent="0">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455" indent="0">
              <a:buNone/>
              <a:defRPr sz="2700">
                <a:solidFill>
                  <a:schemeClr val="tx1">
                    <a:tint val="75000"/>
                  </a:schemeClr>
                </a:solidFill>
              </a:defRPr>
            </a:lvl2pPr>
            <a:lvl3pPr marL="1370918" indent="0">
              <a:buNone/>
              <a:defRPr sz="2400">
                <a:solidFill>
                  <a:schemeClr val="tx1">
                    <a:tint val="75000"/>
                  </a:schemeClr>
                </a:solidFill>
              </a:defRPr>
            </a:lvl3pPr>
            <a:lvl4pPr marL="2056373" indent="0">
              <a:buNone/>
              <a:defRPr sz="2100">
                <a:solidFill>
                  <a:schemeClr val="tx1">
                    <a:tint val="75000"/>
                  </a:schemeClr>
                </a:solidFill>
              </a:defRPr>
            </a:lvl4pPr>
            <a:lvl5pPr marL="2741831" indent="0">
              <a:buNone/>
              <a:defRPr sz="2100">
                <a:solidFill>
                  <a:schemeClr val="tx1">
                    <a:tint val="75000"/>
                  </a:schemeClr>
                </a:solidFill>
              </a:defRPr>
            </a:lvl5pPr>
            <a:lvl6pPr marL="3427289" indent="0">
              <a:buNone/>
              <a:defRPr sz="2100">
                <a:solidFill>
                  <a:schemeClr val="tx1">
                    <a:tint val="75000"/>
                  </a:schemeClr>
                </a:solidFill>
              </a:defRPr>
            </a:lvl6pPr>
            <a:lvl7pPr marL="4112745" indent="0">
              <a:buNone/>
              <a:defRPr sz="2100">
                <a:solidFill>
                  <a:schemeClr val="tx1">
                    <a:tint val="75000"/>
                  </a:schemeClr>
                </a:solidFill>
              </a:defRPr>
            </a:lvl7pPr>
            <a:lvl8pPr marL="4798200" indent="0">
              <a:buNone/>
              <a:defRPr sz="2100">
                <a:solidFill>
                  <a:schemeClr val="tx1">
                    <a:tint val="75000"/>
                  </a:schemeClr>
                </a:solidFill>
              </a:defRPr>
            </a:lvl8pPr>
            <a:lvl9pPr marL="5483655" indent="0">
              <a:buNone/>
              <a:defRPr sz="2100">
                <a:solidFill>
                  <a:schemeClr val="tx1">
                    <a:tint val="75000"/>
                  </a:schemeClr>
                </a:solidFill>
              </a:defRPr>
            </a:lvl9pPr>
          </a:lstStyle>
          <a:p>
            <a:pPr marL="0" marR="0" lvl="0" indent="0" algn="l" defTabSz="137091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2047300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20"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400032"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271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455" indent="0">
              <a:buNone/>
              <a:defRPr sz="3000" b="1"/>
            </a:lvl2pPr>
            <a:lvl3pPr marL="1370918" indent="0">
              <a:buNone/>
              <a:defRPr sz="2700" b="1"/>
            </a:lvl3pPr>
            <a:lvl4pPr marL="2056373" indent="0">
              <a:buNone/>
              <a:defRPr sz="2400" b="1"/>
            </a:lvl4pPr>
            <a:lvl5pPr marL="2741831" indent="0">
              <a:buNone/>
              <a:defRPr sz="2400" b="1"/>
            </a:lvl5pPr>
            <a:lvl6pPr marL="3427289" indent="0">
              <a:buNone/>
              <a:defRPr sz="2400" b="1"/>
            </a:lvl6pPr>
            <a:lvl7pPr marL="4112745" indent="0">
              <a:buNone/>
              <a:defRPr sz="2400" b="1"/>
            </a:lvl7pPr>
            <a:lvl8pPr marL="4798200" indent="0">
              <a:buNone/>
              <a:defRPr sz="2400" b="1"/>
            </a:lvl8pPr>
            <a:lvl9pPr marL="5483655" indent="0">
              <a:buNone/>
              <a:defRPr sz="2400" b="1"/>
            </a:lvl9pPr>
          </a:lstStyle>
          <a:p>
            <a:pPr marL="0" lvl="0" indent="0" algn="l" defTabSz="1370918"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638300"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400032"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455" indent="0">
              <a:buNone/>
              <a:defRPr sz="3000" b="1"/>
            </a:lvl2pPr>
            <a:lvl3pPr marL="1370918" indent="0">
              <a:buNone/>
              <a:defRPr sz="2700" b="1"/>
            </a:lvl3pPr>
            <a:lvl4pPr marL="2056373" indent="0">
              <a:buNone/>
              <a:defRPr sz="2400" b="1"/>
            </a:lvl4pPr>
            <a:lvl5pPr marL="2741831" indent="0">
              <a:buNone/>
              <a:defRPr sz="2400" b="1"/>
            </a:lvl5pPr>
            <a:lvl6pPr marL="3427289" indent="0">
              <a:buNone/>
              <a:defRPr sz="2400" b="1"/>
            </a:lvl6pPr>
            <a:lvl7pPr marL="4112745" indent="0">
              <a:buNone/>
              <a:defRPr sz="2400" b="1"/>
            </a:lvl7pPr>
            <a:lvl8pPr marL="4798200" indent="0">
              <a:buNone/>
              <a:defRPr sz="2400" b="1"/>
            </a:lvl8pPr>
            <a:lvl9pPr marL="5483655" indent="0">
              <a:buNone/>
              <a:defRPr sz="2400" b="1"/>
            </a:lvl9pPr>
          </a:lstStyle>
          <a:p>
            <a:pPr marL="0" lvl="0" indent="0" algn="l" defTabSz="1370918"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9400032"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6339058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35801761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31140248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18" name="Right Triangle 17"/>
          <p:cNvSpPr/>
          <p:nvPr/>
        </p:nvSpPr>
        <p:spPr>
          <a:xfrm rot="5400000">
            <a:off x="2581278" y="-2581275"/>
            <a:ext cx="10287000" cy="15449556"/>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569860" y="2364164"/>
            <a:ext cx="10424160" cy="1634141"/>
          </a:xfrm>
        </p:spPr>
        <p:txBody>
          <a:bodyPr bIns="0" anchor="b"/>
          <a:lstStyle>
            <a:lvl1pPr algn="l">
              <a:defRPr kumimoji="0" lang="en-US" sz="42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370918"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9499114" y="3928378"/>
            <a:ext cx="7615559" cy="498703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2595916" y="3380079"/>
            <a:ext cx="11589521" cy="934971"/>
          </a:xfrm>
        </p:spPr>
        <p:txBody>
          <a:bodyPr>
            <a:normAutofit/>
          </a:bodyPr>
          <a:lstStyle>
            <a:lvl1pPr marL="0" indent="0">
              <a:buNone/>
              <a:defRPr lang="en-US" sz="2100" b="1" kern="1200" dirty="0" smtClean="0">
                <a:solidFill>
                  <a:srgbClr val="FFFFFF"/>
                </a:solidFill>
                <a:latin typeface="+mn-lt"/>
                <a:ea typeface="+mn-ea"/>
                <a:cs typeface="+mn-cs"/>
              </a:defRPr>
            </a:lvl1pPr>
            <a:lvl2pPr marL="685455" indent="0">
              <a:buNone/>
              <a:defRPr sz="1800"/>
            </a:lvl2pPr>
            <a:lvl3pPr marL="1370918" indent="0">
              <a:buNone/>
              <a:defRPr sz="1500"/>
            </a:lvl3pPr>
            <a:lvl4pPr marL="2056373" indent="0">
              <a:buNone/>
              <a:defRPr sz="1400"/>
            </a:lvl4pPr>
            <a:lvl5pPr marL="2741831" indent="0">
              <a:buNone/>
              <a:defRPr sz="1400"/>
            </a:lvl5pPr>
            <a:lvl6pPr marL="3427289" indent="0">
              <a:buNone/>
              <a:defRPr sz="1400"/>
            </a:lvl6pPr>
            <a:lvl7pPr marL="4112745" indent="0">
              <a:buNone/>
              <a:defRPr sz="1400"/>
            </a:lvl7pPr>
            <a:lvl8pPr marL="4798200" indent="0">
              <a:buNone/>
              <a:defRPr sz="1400"/>
            </a:lvl8pPr>
            <a:lvl9pPr marL="5483655" indent="0">
              <a:buNone/>
              <a:defRPr sz="1400"/>
            </a:lvl9pPr>
          </a:lstStyle>
          <a:p>
            <a:pPr marL="0" marR="0" lvl="0" indent="0" algn="l" defTabSz="1370918" rtl="0" eaLnBrk="1" fontAlgn="auto" latinLnBrk="0" hangingPunct="1">
              <a:lnSpc>
                <a:spcPct val="100000"/>
              </a:lnSpc>
              <a:spcBef>
                <a:spcPts val="45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6" name="Footer Placeholder 5"/>
          <p:cNvSpPr>
            <a:spLocks noGrp="1"/>
          </p:cNvSpPr>
          <p:nvPr>
            <p:ph type="ftr" sz="quarter" idx="11"/>
          </p:nvPr>
        </p:nvSpPr>
        <p:spPr/>
        <p:txBody>
          <a:bodyPr/>
          <a:lstStyle>
            <a:lvl1pPr>
              <a:defRPr>
                <a:solidFill>
                  <a:schemeClr val="tx2"/>
                </a:solidFill>
                <a:latin typeface="Times New Roman" pitchFamily="18" charset="0"/>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latin typeface="Times New Roman" pitchFamily="18" charset="0"/>
              </a:defRPr>
            </a:lvl1pPr>
          </a:lstStyle>
          <a:p>
            <a:fld id="{2A44D49D-BA11-4B6B-A289-DD4E08DBC43C}"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7611324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4057652" y="0"/>
            <a:ext cx="14230350" cy="10287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74185" anchor="ctr"/>
          <a:lstStyle>
            <a:lvl1pPr algn="r">
              <a:defRPr/>
            </a:lvl1pPr>
          </a:lstStyle>
          <a:p>
            <a:r>
              <a:rPr lang="en-US"/>
              <a:t>Click icon to add picture</a:t>
            </a:r>
            <a:endParaRPr lang="en-US" dirty="0"/>
          </a:p>
        </p:txBody>
      </p:sp>
      <p:sp>
        <p:nvSpPr>
          <p:cNvPr id="9" name="Right Triangle 8"/>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10" name="Freeform 9"/>
          <p:cNvSpPr/>
          <p:nvPr/>
        </p:nvSpPr>
        <p:spPr>
          <a:xfrm>
            <a:off x="2" y="7572375"/>
            <a:ext cx="7143750" cy="27146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342394" y="2576252"/>
            <a:ext cx="10972800" cy="1301166"/>
          </a:xfrm>
        </p:spPr>
        <p:txBody>
          <a:bodyPr anchor="b"/>
          <a:lstStyle>
            <a:lvl1pPr algn="l">
              <a:defRPr sz="42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2286967" y="3270794"/>
            <a:ext cx="12193091" cy="1110996"/>
          </a:xfrm>
        </p:spPr>
        <p:txBody>
          <a:bodyPr/>
          <a:lstStyle>
            <a:lvl1pPr marL="0" indent="0">
              <a:buNone/>
              <a:defRPr sz="2100">
                <a:solidFill>
                  <a:schemeClr val="tx2"/>
                </a:solidFill>
              </a:defRPr>
            </a:lvl1pPr>
            <a:lvl2pPr marL="685455" indent="0">
              <a:buNone/>
              <a:defRPr sz="1800"/>
            </a:lvl2pPr>
            <a:lvl3pPr marL="1370918" indent="0">
              <a:buNone/>
              <a:defRPr sz="1500"/>
            </a:lvl3pPr>
            <a:lvl4pPr marL="2056373" indent="0">
              <a:buNone/>
              <a:defRPr sz="1400"/>
            </a:lvl4pPr>
            <a:lvl5pPr marL="2741831" indent="0">
              <a:buNone/>
              <a:defRPr sz="1400"/>
            </a:lvl5pPr>
            <a:lvl6pPr marL="3427289" indent="0">
              <a:buNone/>
              <a:defRPr sz="1400"/>
            </a:lvl6pPr>
            <a:lvl7pPr marL="4112745" indent="0">
              <a:buNone/>
              <a:defRPr sz="1400"/>
            </a:lvl7pPr>
            <a:lvl8pPr marL="4798200" indent="0">
              <a:buNone/>
              <a:defRPr sz="1400"/>
            </a:lvl8pPr>
            <a:lvl9pPr marL="548365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17413893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15166140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0"/>
            <a:ext cx="4114800" cy="70175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4400" y="411960"/>
            <a:ext cx="12039600" cy="70175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18F7CF5C-41AF-4A3C-9201-FDAD9BB4C539}" type="datetimeFigureOut">
              <a:rPr lang="en-US" smtClean="0"/>
              <a:pPr/>
              <a:t>11/4/2025</a:t>
            </a:fld>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9505137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763" y="7575950"/>
            <a:ext cx="7148514" cy="271105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8" name="Freeform 7"/>
          <p:cNvSpPr/>
          <p:nvPr/>
        </p:nvSpPr>
        <p:spPr>
          <a:xfrm>
            <a:off x="-4759" y="7576948"/>
            <a:ext cx="18292760" cy="271006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Placeholder 1"/>
          <p:cNvSpPr>
            <a:spLocks noGrp="1"/>
          </p:cNvSpPr>
          <p:nvPr>
            <p:ph type="title"/>
          </p:nvPr>
        </p:nvSpPr>
        <p:spPr>
          <a:xfrm>
            <a:off x="1645920" y="548640"/>
            <a:ext cx="15041880" cy="822960"/>
          </a:xfrm>
          <a:prstGeom prst="rect">
            <a:avLst/>
          </a:prstGeom>
        </p:spPr>
        <p:txBody>
          <a:bodyPr vert="horz" lIns="137093" tIns="68549" rIns="137093" bIns="685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645920" y="1650952"/>
            <a:ext cx="15041880" cy="5369774"/>
          </a:xfrm>
          <a:prstGeom prst="rect">
            <a:avLst/>
          </a:prstGeom>
        </p:spPr>
        <p:txBody>
          <a:bodyPr vert="horz" lIns="137093" tIns="68549" rIns="137093" bIns="685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402336" y="8805672"/>
            <a:ext cx="4352544" cy="301752"/>
          </a:xfrm>
          <a:prstGeom prst="rect">
            <a:avLst/>
          </a:prstGeom>
        </p:spPr>
        <p:txBody>
          <a:bodyPr vert="horz" lIns="137093" tIns="68549" rIns="137093" bIns="68549" rtlCol="0" anchor="ctr"/>
          <a:lstStyle>
            <a:lvl1pPr algn="l">
              <a:defRPr sz="1800">
                <a:solidFill>
                  <a:srgbClr val="FFFFFF"/>
                </a:solidFill>
                <a:cs typeface="Times New Roman" pitchFamily="18" charset="0"/>
              </a:defRPr>
            </a:lvl1pPr>
          </a:lstStyle>
          <a:p>
            <a:pPr defTabSz="1370918">
              <a:buClrTx/>
              <a:buFontTx/>
              <a:buNone/>
            </a:pPr>
            <a:fld id="{62B1B13E-D5AF-485E-81A1-82A140076526}" type="datetime4">
              <a:rPr lang="en-US" kern="1200" smtClean="0">
                <a:latin typeface="Franklin Gothic Book"/>
                <a:ea typeface="+mn-ea"/>
              </a:rPr>
              <a:pPr defTabSz="1370918">
                <a:buClrTx/>
                <a:buFontTx/>
                <a:buNone/>
              </a:pPr>
              <a:t>November 4, 2025</a:t>
            </a:fld>
            <a:endParaRPr lang="en-US" kern="1200" dirty="0">
              <a:latin typeface="Franklin Gothic Book"/>
              <a:ea typeface="+mn-ea"/>
            </a:endParaRPr>
          </a:p>
        </p:txBody>
      </p:sp>
      <p:sp>
        <p:nvSpPr>
          <p:cNvPr id="5" name="Footer Placeholder 4"/>
          <p:cNvSpPr>
            <a:spLocks noGrp="1"/>
          </p:cNvSpPr>
          <p:nvPr>
            <p:ph type="ftr" sz="quarter" idx="3"/>
          </p:nvPr>
        </p:nvSpPr>
        <p:spPr>
          <a:xfrm>
            <a:off x="7035029" y="9427683"/>
            <a:ext cx="9448800" cy="411480"/>
          </a:xfrm>
          <a:prstGeom prst="rect">
            <a:avLst/>
          </a:prstGeom>
        </p:spPr>
        <p:txBody>
          <a:bodyPr vert="horz" lIns="137093" tIns="68549" rIns="137093" bIns="68549" rtlCol="0" anchor="ctr"/>
          <a:lstStyle>
            <a:lvl1pPr algn="r">
              <a:defRPr sz="1500" cap="all" spc="300" baseline="0">
                <a:solidFill>
                  <a:srgbClr val="FFFFFF"/>
                </a:solidFill>
                <a:cs typeface="Times New Roman" pitchFamily="18" charset="0"/>
              </a:defRPr>
            </a:lvl1pPr>
          </a:lstStyle>
          <a:p>
            <a:pPr defTabSz="1370918">
              <a:buClrTx/>
              <a:buFontTx/>
              <a:buNone/>
            </a:pPr>
            <a:endParaRPr lang="en-US" kern="1200" dirty="0">
              <a:latin typeface="Franklin Gothic Book"/>
              <a:ea typeface="+mn-ea"/>
            </a:endParaRPr>
          </a:p>
        </p:txBody>
      </p:sp>
      <p:sp>
        <p:nvSpPr>
          <p:cNvPr id="6" name="Slide Number Placeholder 5"/>
          <p:cNvSpPr>
            <a:spLocks noGrp="1"/>
          </p:cNvSpPr>
          <p:nvPr>
            <p:ph type="sldNum" sz="quarter" idx="4"/>
          </p:nvPr>
        </p:nvSpPr>
        <p:spPr>
          <a:xfrm>
            <a:off x="16802076" y="9256233"/>
            <a:ext cx="1005840" cy="754380"/>
          </a:xfrm>
          <a:prstGeom prst="ellipse">
            <a:avLst/>
          </a:prstGeom>
          <a:ln w="19050">
            <a:solidFill>
              <a:srgbClr val="FFFFFF"/>
            </a:solidFill>
          </a:ln>
        </p:spPr>
        <p:txBody>
          <a:bodyPr vert="horz" lIns="13709" tIns="13709" rIns="13709" bIns="13709" rtlCol="0" anchor="ctr">
            <a:normAutofit/>
          </a:bodyPr>
          <a:lstStyle>
            <a:lvl1pPr algn="ctr">
              <a:defRPr sz="2600">
                <a:solidFill>
                  <a:srgbClr val="FFFFFF"/>
                </a:solidFill>
                <a:cs typeface="Times New Roman" pitchFamily="18" charset="0"/>
              </a:defRPr>
            </a:lvl1pPr>
          </a:lstStyle>
          <a:p>
            <a:pPr defTabSz="1370918">
              <a:buClrTx/>
              <a:buFontTx/>
              <a:buNone/>
            </a:pPr>
            <a:fld id="{2754ED01-E2A0-4C1E-8E21-014B99041579}" type="slidenum">
              <a:rPr lang="en-US" kern="1200" smtClean="0">
                <a:latin typeface="Franklin Gothic Book"/>
                <a:ea typeface="+mn-ea"/>
              </a:rPr>
              <a:pPr defTabSz="1370918">
                <a:buClrTx/>
                <a:buFontTx/>
                <a:buNone/>
              </a:pPr>
              <a:t>‹#›</a:t>
            </a:fld>
            <a:endParaRPr lang="en-US" kern="1200" dirty="0">
              <a:latin typeface="Franklin Gothic Book"/>
              <a:ea typeface="+mn-ea"/>
            </a:endParaRPr>
          </a:p>
        </p:txBody>
      </p:sp>
      <p:sp>
        <p:nvSpPr>
          <p:cNvPr id="9" name="9Slide.vn - 2019">
            <a:extLst>
              <a:ext uri="{FF2B5EF4-FFF2-40B4-BE49-F238E27FC236}">
                <a16:creationId xmlns:a16="http://schemas.microsoft.com/office/drawing/2014/main" id="{399E7EED-F11E-4905-A7B6-1C2254D99321}"/>
              </a:ext>
            </a:extLst>
          </p:cNvPr>
          <p:cNvSpPr txBox="1"/>
          <p:nvPr userDrawn="1"/>
        </p:nvSpPr>
        <p:spPr>
          <a:xfrm>
            <a:off x="0" y="-2406997"/>
            <a:ext cx="18288000" cy="692498"/>
          </a:xfrm>
          <a:prstGeom prst="rect">
            <a:avLst/>
          </a:prstGeom>
          <a:noFill/>
        </p:spPr>
        <p:txBody>
          <a:bodyPr vert="horz" lIns="137093" tIns="68549" rIns="137093" bIns="68549" rtlCol="0">
            <a:spAutoFit/>
          </a:bodyPr>
          <a:lstStyle/>
          <a:p>
            <a:pPr algn="ctr" defTabSz="1370918">
              <a:buClrTx/>
              <a:buFontTx/>
              <a:buNone/>
            </a:pPr>
            <a:r>
              <a:rPr lang="en-US" sz="3600" kern="1200" dirty="0">
                <a:solidFill>
                  <a:srgbClr val="CFCFCF"/>
                </a:solidFill>
                <a:latin typeface="Franklin Gothic Book"/>
                <a:ea typeface="+mn-ea"/>
                <a:cs typeface="Times New Roman" pitchFamily="18" charset="0"/>
              </a:rPr>
              <a:t>www.9slide.vn</a:t>
            </a:r>
          </a:p>
        </p:txBody>
      </p:sp>
    </p:spTree>
    <p:extLst>
      <p:ext uri="{BB962C8B-B14F-4D97-AF65-F5344CB8AC3E}">
        <p14:creationId xmlns:p14="http://schemas.microsoft.com/office/powerpoint/2010/main" val="3760261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defTabSz="1370918" rtl="0" eaLnBrk="1" latinLnBrk="0" hangingPunct="1">
        <a:spcBef>
          <a:spcPct val="0"/>
        </a:spcBef>
        <a:buNone/>
        <a:defRPr sz="4200" kern="1200" cap="all" baseline="0">
          <a:solidFill>
            <a:schemeClr val="tx1"/>
          </a:solidFill>
          <a:latin typeface="+mj-lt"/>
          <a:ea typeface="+mj-ea"/>
          <a:cs typeface="+mj-cs"/>
        </a:defRPr>
      </a:lvl1pPr>
    </p:titleStyle>
    <p:bodyStyle>
      <a:lvl1pPr marL="514095" indent="-514095" algn="l" defTabSz="1370918" rtl="0" eaLnBrk="1" latinLnBrk="0" hangingPunct="1">
        <a:spcBef>
          <a:spcPts val="1200"/>
        </a:spcBef>
        <a:buFont typeface="Arial" pitchFamily="34" charset="0"/>
        <a:buNone/>
        <a:defRPr sz="2400" b="1" kern="1200">
          <a:solidFill>
            <a:schemeClr val="tx1"/>
          </a:solidFill>
          <a:latin typeface="+mn-lt"/>
          <a:ea typeface="+mn-ea"/>
          <a:cs typeface="+mn-cs"/>
        </a:defRPr>
      </a:lvl1pPr>
      <a:lvl2pPr marL="260477" indent="-260477"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2pPr>
      <a:lvl3pPr marL="603204" indent="-246768"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3pPr>
      <a:lvl4pPr marL="945932" indent="-246768"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4pPr>
      <a:lvl5pPr marL="1288659" indent="-260477"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5pPr>
      <a:lvl6pPr marL="1645095" indent="-260477"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6pPr>
      <a:lvl7pPr marL="2028956"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7pPr>
      <a:lvl8pPr marL="2371683"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8pPr>
      <a:lvl9pPr marL="2686994"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9pPr>
    </p:bodyStyle>
    <p:otherStyle>
      <a:defPPr>
        <a:defRPr lang="en-US"/>
      </a:defPPr>
      <a:lvl1pPr marL="0" algn="l" defTabSz="1370918" rtl="0" eaLnBrk="1" latinLnBrk="0" hangingPunct="1">
        <a:defRPr sz="2700" kern="1200">
          <a:solidFill>
            <a:schemeClr val="tx1"/>
          </a:solidFill>
          <a:latin typeface="+mn-lt"/>
          <a:ea typeface="+mn-ea"/>
          <a:cs typeface="+mn-cs"/>
        </a:defRPr>
      </a:lvl1pPr>
      <a:lvl2pPr marL="685455" algn="l" defTabSz="1370918" rtl="0" eaLnBrk="1" latinLnBrk="0" hangingPunct="1">
        <a:defRPr sz="2700" kern="1200">
          <a:solidFill>
            <a:schemeClr val="tx1"/>
          </a:solidFill>
          <a:latin typeface="+mn-lt"/>
          <a:ea typeface="+mn-ea"/>
          <a:cs typeface="+mn-cs"/>
        </a:defRPr>
      </a:lvl2pPr>
      <a:lvl3pPr marL="1370918" algn="l" defTabSz="1370918" rtl="0" eaLnBrk="1" latinLnBrk="0" hangingPunct="1">
        <a:defRPr sz="2700" kern="1200">
          <a:solidFill>
            <a:schemeClr val="tx1"/>
          </a:solidFill>
          <a:latin typeface="+mn-lt"/>
          <a:ea typeface="+mn-ea"/>
          <a:cs typeface="+mn-cs"/>
        </a:defRPr>
      </a:lvl3pPr>
      <a:lvl4pPr marL="2056373" algn="l" defTabSz="1370918" rtl="0" eaLnBrk="1" latinLnBrk="0" hangingPunct="1">
        <a:defRPr sz="2700" kern="1200">
          <a:solidFill>
            <a:schemeClr val="tx1"/>
          </a:solidFill>
          <a:latin typeface="+mn-lt"/>
          <a:ea typeface="+mn-ea"/>
          <a:cs typeface="+mn-cs"/>
        </a:defRPr>
      </a:lvl4pPr>
      <a:lvl5pPr marL="2741831" algn="l" defTabSz="1370918" rtl="0" eaLnBrk="1" latinLnBrk="0" hangingPunct="1">
        <a:defRPr sz="2700" kern="1200">
          <a:solidFill>
            <a:schemeClr val="tx1"/>
          </a:solidFill>
          <a:latin typeface="+mn-lt"/>
          <a:ea typeface="+mn-ea"/>
          <a:cs typeface="+mn-cs"/>
        </a:defRPr>
      </a:lvl5pPr>
      <a:lvl6pPr marL="3427289" algn="l" defTabSz="1370918" rtl="0" eaLnBrk="1" latinLnBrk="0" hangingPunct="1">
        <a:defRPr sz="2700" kern="1200">
          <a:solidFill>
            <a:schemeClr val="tx1"/>
          </a:solidFill>
          <a:latin typeface="+mn-lt"/>
          <a:ea typeface="+mn-ea"/>
          <a:cs typeface="+mn-cs"/>
        </a:defRPr>
      </a:lvl6pPr>
      <a:lvl7pPr marL="4112745" algn="l" defTabSz="1370918" rtl="0" eaLnBrk="1" latinLnBrk="0" hangingPunct="1">
        <a:defRPr sz="2700" kern="1200">
          <a:solidFill>
            <a:schemeClr val="tx1"/>
          </a:solidFill>
          <a:latin typeface="+mn-lt"/>
          <a:ea typeface="+mn-ea"/>
          <a:cs typeface="+mn-cs"/>
        </a:defRPr>
      </a:lvl7pPr>
      <a:lvl8pPr marL="4798200" algn="l" defTabSz="1370918" rtl="0" eaLnBrk="1" latinLnBrk="0" hangingPunct="1">
        <a:defRPr sz="2700" kern="1200">
          <a:solidFill>
            <a:schemeClr val="tx1"/>
          </a:solidFill>
          <a:latin typeface="+mn-lt"/>
          <a:ea typeface="+mn-ea"/>
          <a:cs typeface="+mn-cs"/>
        </a:defRPr>
      </a:lvl8pPr>
      <a:lvl9pPr marL="5483655" algn="l" defTabSz="137091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8" y="-30957"/>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4000503" y="601041"/>
            <a:ext cx="12649842" cy="784830"/>
          </a:xfrm>
          <a:prstGeom prst="rect">
            <a:avLst/>
          </a:prstGeom>
          <a:noFill/>
        </p:spPr>
        <p:txBody>
          <a:bodyPr wrap="square" lIns="137079" tIns="68543" rIns="137079" bIns="68543" rtlCol="0">
            <a:spAutoFit/>
          </a:bodyPr>
          <a:lstStyle/>
          <a:p>
            <a:pPr algn="ctr">
              <a:defRPr/>
            </a:pPr>
            <a:r>
              <a:rPr lang="en-US" sz="4200" b="1" smtClean="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UBND XÃ AN KHÁNH</a:t>
            </a:r>
            <a:endParaRPr lang="en-US" sz="4200" b="1"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5600700" y="1257303"/>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b="1">
                <a:solidFill>
                  <a:srgbClr val="0000CC"/>
                </a:solidFill>
                <a:latin typeface="Times New Roman" panose="02020603050405020304" pitchFamily="18" charset="0"/>
                <a:cs typeface="Times New Roman" panose="02020603050405020304" pitchFamily="18" charset="0"/>
              </a:rPr>
              <a:t>TRƯỜNG </a:t>
            </a:r>
            <a:r>
              <a:rPr lang="en-US" altLang="en-US" sz="4200" b="1" smtClean="0">
                <a:solidFill>
                  <a:srgbClr val="0000CC"/>
                </a:solidFill>
                <a:latin typeface="Times New Roman" panose="02020603050405020304" pitchFamily="18" charset="0"/>
                <a:cs typeface="Times New Roman" panose="02020603050405020304" pitchFamily="18" charset="0"/>
              </a:rPr>
              <a:t>TH TÂN VIÊN</a:t>
            </a:r>
            <a:endParaRPr lang="en-US" altLang="en-US" sz="4200" b="1" dirty="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457200" y="3780468"/>
            <a:ext cx="17830800" cy="2169825"/>
          </a:xfrm>
          <a:prstGeom prst="rect">
            <a:avLst/>
          </a:prstGeom>
          <a:noFill/>
        </p:spPr>
        <p:txBody>
          <a:bodyPr wrap="square" lIns="137079" tIns="68543" rIns="137079" bIns="68543">
            <a:spAutoFit/>
          </a:bodyPr>
          <a:lstStyle/>
          <a:p>
            <a:pPr algn="ctr">
              <a:defRPr/>
            </a:pP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TIN HỌC LỚP 5</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2304731" y="7009083"/>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i="1" dirty="0" err="1">
                <a:solidFill>
                  <a:srgbClr val="1D1D1D"/>
                </a:solidFill>
                <a:latin typeface="Times New Roman" panose="02020603050405020304" pitchFamily="18" charset="0"/>
                <a:cs typeface="Times New Roman" panose="02020603050405020304" pitchFamily="18" charset="0"/>
              </a:rPr>
              <a:t>Giáo</a:t>
            </a:r>
            <a:r>
              <a:rPr lang="en-US" altLang="en-US" sz="6000" b="1" i="1" dirty="0">
                <a:solidFill>
                  <a:srgbClr val="1D1D1D"/>
                </a:solidFill>
                <a:latin typeface="Times New Roman" panose="02020603050405020304" pitchFamily="18" charset="0"/>
                <a:cs typeface="Times New Roman" panose="02020603050405020304" pitchFamily="18" charset="0"/>
              </a:rPr>
              <a:t> </a:t>
            </a:r>
            <a:r>
              <a:rPr lang="en-US" altLang="en-US" sz="6000" b="1" i="1" err="1">
                <a:solidFill>
                  <a:srgbClr val="1D1D1D"/>
                </a:solidFill>
                <a:latin typeface="Times New Roman" panose="02020603050405020304" pitchFamily="18" charset="0"/>
                <a:cs typeface="Times New Roman" panose="02020603050405020304" pitchFamily="18" charset="0"/>
              </a:rPr>
              <a:t>viên</a:t>
            </a:r>
            <a:r>
              <a:rPr lang="en-US" altLang="en-US" sz="6000" b="1" i="1" smtClean="0">
                <a:solidFill>
                  <a:srgbClr val="1D1D1D"/>
                </a:solidFill>
                <a:latin typeface="Times New Roman" panose="02020603050405020304" pitchFamily="18" charset="0"/>
                <a:cs typeface="Times New Roman" panose="02020603050405020304" pitchFamily="18" charset="0"/>
              </a:rPr>
              <a:t>: Trần Thị Liên</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2514603" y="8176749"/>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dirty="0" err="1">
                <a:solidFill>
                  <a:srgbClr val="1D1D1D"/>
                </a:solidFill>
                <a:latin typeface="Times New Roman" panose="02020603050405020304" pitchFamily="18" charset="0"/>
                <a:cs typeface="Times New Roman" panose="02020603050405020304" pitchFamily="18" charset="0"/>
              </a:rPr>
              <a:t>Năm</a:t>
            </a:r>
            <a:r>
              <a:rPr lang="en-US" altLang="en-US" sz="6000" b="1" dirty="0">
                <a:solidFill>
                  <a:srgbClr val="1D1D1D"/>
                </a:solidFill>
                <a:latin typeface="Times New Roman" panose="02020603050405020304" pitchFamily="18" charset="0"/>
                <a:cs typeface="Times New Roman" panose="02020603050405020304" pitchFamily="18" charset="0"/>
              </a:rPr>
              <a:t> </a:t>
            </a:r>
            <a:r>
              <a:rPr lang="en-US" altLang="en-US" sz="6000" b="1" dirty="0" err="1">
                <a:solidFill>
                  <a:srgbClr val="1D1D1D"/>
                </a:solidFill>
                <a:latin typeface="Times New Roman" panose="02020603050405020304" pitchFamily="18" charset="0"/>
                <a:cs typeface="Times New Roman" panose="02020603050405020304" pitchFamily="18" charset="0"/>
              </a:rPr>
              <a:t>học</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2025 </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2026</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8300294" y="2032463"/>
            <a:ext cx="4196506" cy="967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31682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592801"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a:extLst>
              <a:ext uri="{FF2B5EF4-FFF2-40B4-BE49-F238E27FC236}">
                <a16:creationId xmlns:a16="http://schemas.microsoft.com/office/drawing/2014/main" id="{8F25BFBF-DDAD-3953-72BC-9B6994BDD94F}"/>
              </a:ext>
            </a:extLst>
          </p:cNvPr>
          <p:cNvSpPr>
            <a:spLocks noChangeArrowheads="1" noChangeShapeType="1" noTextEdit="1"/>
          </p:cNvSpPr>
          <p:nvPr/>
        </p:nvSpPr>
        <p:spPr bwMode="auto">
          <a:xfrm>
            <a:off x="2651804" y="7025640"/>
            <a:ext cx="12892995" cy="307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Thân</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ái</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tạm</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biệt</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4" name="WordArt 6">
            <a:extLst>
              <a:ext uri="{FF2B5EF4-FFF2-40B4-BE49-F238E27FC236}">
                <a16:creationId xmlns:a16="http://schemas.microsoft.com/office/drawing/2014/main" id="{00D687D1-4866-9F4D-F5AD-C68EC9D44851}"/>
              </a:ext>
            </a:extLst>
          </p:cNvPr>
          <p:cNvSpPr>
            <a:spLocks noChangeArrowheads="1" noChangeShapeType="1" noTextEdit="1"/>
          </p:cNvSpPr>
          <p:nvPr/>
        </p:nvSpPr>
        <p:spPr bwMode="auto">
          <a:xfrm>
            <a:off x="2057400" y="838200"/>
            <a:ext cx="14157959" cy="21691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Kính</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thầy</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sức</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khỏe</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pic>
        <p:nvPicPr>
          <p:cNvPr id="5" name="Picture 8" descr="614680djq0l440oz">
            <a:extLst>
              <a:ext uri="{FF2B5EF4-FFF2-40B4-BE49-F238E27FC236}">
                <a16:creationId xmlns:a16="http://schemas.microsoft.com/office/drawing/2014/main" id="{0B1FD757-8DE3-FA0A-D123-89260773F5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74361" y="3742690"/>
            <a:ext cx="380218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614680djq0l440oz">
            <a:extLst>
              <a:ext uri="{FF2B5EF4-FFF2-40B4-BE49-F238E27FC236}">
                <a16:creationId xmlns:a16="http://schemas.microsoft.com/office/drawing/2014/main" id="{0B1FD757-8DE3-FA0A-D123-89260773F5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64511" y="3627120"/>
            <a:ext cx="380218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63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5308534" y="1075944"/>
            <a:ext cx="9387179" cy="8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4800" b="1" u="sng" dirty="0">
                <a:solidFill>
                  <a:srgbClr val="FF0000"/>
                </a:solidFill>
                <a:latin typeface="Times New Roman" panose="02020603050405020304" pitchFamily="18" charset="0"/>
                <a:cs typeface="Times New Roman" panose="02020603050405020304" pitchFamily="18" charset="0"/>
              </a:rPr>
              <a:t>Tin </a:t>
            </a:r>
            <a:r>
              <a:rPr lang="vi-VN" altLang="en-US" sz="4800" b="1" u="sng" dirty="0">
                <a:solidFill>
                  <a:srgbClr val="FF0000"/>
                </a:solidFill>
                <a:latin typeface="Times New Roman" panose="02020603050405020304" pitchFamily="18" charset="0"/>
                <a:cs typeface="Times New Roman" panose="02020603050405020304" pitchFamily="18" charset="0"/>
              </a:rPr>
              <a:t>h</a:t>
            </a:r>
            <a:r>
              <a:rPr lang="en-US" altLang="en-US" sz="4800" b="1" u="sng" dirty="0" err="1">
                <a:solidFill>
                  <a:srgbClr val="FF0000"/>
                </a:solidFill>
                <a:latin typeface="Times New Roman" panose="02020603050405020304" pitchFamily="18" charset="0"/>
                <a:cs typeface="Times New Roman" panose="02020603050405020304" pitchFamily="18" charset="0"/>
              </a:rPr>
              <a:t>ọc</a:t>
            </a:r>
            <a:r>
              <a:rPr lang="en-US" altLang="en-US" sz="4800" b="1" u="sng"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34325E99-8D03-402E-8158-E4682241AF5E}"/>
              </a:ext>
            </a:extLst>
          </p:cNvPr>
          <p:cNvSpPr/>
          <p:nvPr/>
        </p:nvSpPr>
        <p:spPr>
          <a:xfrm>
            <a:off x="1885950" y="3366452"/>
            <a:ext cx="16103470" cy="2290104"/>
          </a:xfrm>
          <a:prstGeom prst="rect">
            <a:avLst/>
          </a:prstGeom>
          <a:noFill/>
        </p:spPr>
        <p:txBody>
          <a:bodyPr wrap="square" lIns="137079" tIns="68543" rIns="137079" bIns="68543">
            <a:spAutoFit/>
          </a:bodyPr>
          <a:lstStyle/>
          <a:p>
            <a:pPr lvl="0" algn="ctr">
              <a:lnSpc>
                <a:spcPct val="122007"/>
              </a:lnSpc>
            </a:pPr>
            <a:r>
              <a:rPr lang="vi-VN" sz="6000" b="1" dirty="0">
                <a:solidFill>
                  <a:srgbClr val="FF0000"/>
                </a:solidFill>
                <a:latin typeface="Times New Roman" pitchFamily="18" charset="0"/>
                <a:cs typeface="Times New Roman" pitchFamily="18" charset="0"/>
                <a:sym typeface="Paytone One"/>
              </a:rPr>
              <a:t>CHỦ ĐỀ 4. ĐẠO ĐỨC, PHÁP LUẬT VÀ VĂN HÓA TRONG MÔI TRƯỜNG SỐ</a:t>
            </a:r>
            <a:endParaRPr lang="vi-VN" sz="6000" b="1" dirty="0">
              <a:solidFill>
                <a:srgbClr val="FF0000"/>
              </a:solidFill>
              <a:latin typeface="Times New Roman" pitchFamily="18" charset="0"/>
              <a:cs typeface="Times New Roman"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085849" y="5611115"/>
            <a:ext cx="16604991" cy="233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a:lnSpc>
                <a:spcPct val="119003"/>
              </a:lnSpc>
            </a:pPr>
            <a:r>
              <a:rPr lang="vi-VN" sz="6000" b="1" dirty="0" smtClean="0">
                <a:solidFill>
                  <a:srgbClr val="0000CC"/>
                </a:solidFill>
                <a:latin typeface="Times New Roman" pitchFamily="18" charset="0"/>
                <a:cs typeface="Times New Roman" pitchFamily="18" charset="0"/>
                <a:sym typeface="Paytone One"/>
              </a:rPr>
              <a:t>BÀI 5: BẢN QUYỀN NỘI DUNG THÔNG TIN</a:t>
            </a:r>
            <a:endParaRPr lang="vi-VN" sz="6000" b="1" dirty="0" smtClean="0">
              <a:solidFill>
                <a:srgbClr val="0000CC"/>
              </a:solidFill>
              <a:latin typeface="Times New Roman" pitchFamily="18" charset="0"/>
              <a:cs typeface="Times New Roman" pitchFamily="18" charset="0"/>
            </a:endParaRPr>
          </a:p>
          <a:p>
            <a:pPr lvl="0" algn="ctr">
              <a:lnSpc>
                <a:spcPct val="119003"/>
              </a:lnSpc>
            </a:pPr>
            <a:r>
              <a:rPr lang="en-US" sz="6000" b="1" dirty="0" smtClean="0">
                <a:solidFill>
                  <a:srgbClr val="0000CC"/>
                </a:solidFill>
                <a:latin typeface="+mj-lt"/>
                <a:cs typeface="Times New Roman" pitchFamily="18" charset="0"/>
              </a:rPr>
              <a:t> </a:t>
            </a:r>
            <a:r>
              <a:rPr lang="en-US" sz="6000" b="1" dirty="0" smtClean="0">
                <a:solidFill>
                  <a:srgbClr val="0000CC"/>
                </a:solidFill>
                <a:latin typeface="Times New Roman" pitchFamily="18" charset="0"/>
                <a:cs typeface="Times New Roman" pitchFamily="18" charset="0"/>
              </a:rPr>
              <a:t>(TIẾT 2)</a:t>
            </a:r>
            <a:endParaRPr lang="vi-VN"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01734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883" y="-57149"/>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5493546" y="-26194"/>
            <a:ext cx="10891841" cy="10287002"/>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dirty="0">
                <a:latin typeface="Times New Roman" pitchFamily="18" charset="0"/>
                <a:cs typeface="Times New Roman" pitchFamily="18" charset="0"/>
              </a:endParaRPr>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dirty="0">
                <a:latin typeface="Times New Roman" pitchFamily="18" charset="0"/>
                <a:cs typeface="Times New Roman" pitchFamily="18" charset="0"/>
              </a:endParaRPr>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731043" y="4980551"/>
            <a:ext cx="587454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62" name="Group 61"/>
          <p:cNvGrpSpPr/>
          <p:nvPr/>
        </p:nvGrpSpPr>
        <p:grpSpPr>
          <a:xfrm>
            <a:off x="4343402" y="3657616"/>
            <a:ext cx="13830300" cy="2046350"/>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2"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66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3891532" y="6172206"/>
            <a:ext cx="13499621" cy="2046350"/>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200" b="1" dirty="0">
                <a:solidFill>
                  <a:schemeClr val="tx1"/>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5486401" y="1654954"/>
            <a:ext cx="13799125" cy="17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a:lnSpc>
                <a:spcPct val="119003"/>
              </a:lnSpc>
            </a:pPr>
            <a:r>
              <a:rPr lang="vi-VN" sz="4400" b="1" dirty="0">
                <a:solidFill>
                  <a:srgbClr val="0000CC"/>
                </a:solidFill>
                <a:latin typeface="Times New Roman" pitchFamily="18" charset="0"/>
                <a:cs typeface="Times New Roman" pitchFamily="18" charset="0"/>
                <a:sym typeface="Paytone One"/>
              </a:rPr>
              <a:t>BÀI 5: BẢN QUYỀN NỘI DUNG THÔNG TIN</a:t>
            </a:r>
            <a:endParaRPr lang="vi-VN" sz="4400" b="1" dirty="0">
              <a:solidFill>
                <a:srgbClr val="0000CC"/>
              </a:solidFill>
              <a:latin typeface="Times New Roman" pitchFamily="18" charset="0"/>
              <a:cs typeface="Times New Roman" pitchFamily="18" charset="0"/>
            </a:endParaRPr>
          </a:p>
          <a:p>
            <a:pPr lvl="0" algn="ctr">
              <a:lnSpc>
                <a:spcPct val="119003"/>
              </a:lnSpc>
            </a:pPr>
            <a:r>
              <a:rPr lang="en-US" sz="4400" b="1" dirty="0">
                <a:solidFill>
                  <a:srgbClr val="0000CC"/>
                </a:solidFill>
                <a:latin typeface="+mj-lt"/>
                <a:cs typeface="Times New Roman" pitchFamily="18" charset="0"/>
              </a:rPr>
              <a:t> </a:t>
            </a:r>
            <a:r>
              <a:rPr lang="en-US" sz="4400" b="1" dirty="0">
                <a:solidFill>
                  <a:srgbClr val="0000CC"/>
                </a:solidFill>
                <a:latin typeface="Times New Roman" pitchFamily="18" charset="0"/>
                <a:cs typeface="Times New Roman" pitchFamily="18" charset="0"/>
              </a:rPr>
              <a:t>(</a:t>
            </a:r>
            <a:r>
              <a:rPr lang="en-US" sz="4400" b="1" dirty="0" err="1">
                <a:solidFill>
                  <a:srgbClr val="0000CC"/>
                </a:solidFill>
                <a:latin typeface="Times New Roman" pitchFamily="18" charset="0"/>
                <a:cs typeface="Times New Roman" pitchFamily="18" charset="0"/>
              </a:rPr>
              <a:t>TIẾT</a:t>
            </a:r>
            <a:r>
              <a:rPr lang="en-US" sz="4400" b="1" dirty="0">
                <a:solidFill>
                  <a:srgbClr val="0000CC"/>
                </a:solidFill>
                <a:latin typeface="Times New Roman" pitchFamily="18" charset="0"/>
                <a:cs typeface="Times New Roman" pitchFamily="18" charset="0"/>
              </a:rPr>
              <a:t> </a:t>
            </a:r>
            <a:r>
              <a:rPr lang="en-US" sz="4400" b="1" dirty="0" smtClean="0">
                <a:solidFill>
                  <a:srgbClr val="0000CC"/>
                </a:solidFill>
                <a:latin typeface="Times New Roman" pitchFamily="18" charset="0"/>
                <a:cs typeface="Times New Roman" pitchFamily="18" charset="0"/>
              </a:rPr>
              <a:t>2)</a:t>
            </a:r>
            <a:endParaRPr lang="vi-VN" sz="4400" b="1" dirty="0">
              <a:solidFill>
                <a:srgbClr val="0000CC"/>
              </a:solidFill>
              <a:latin typeface="Times New Roman" pitchFamily="18" charset="0"/>
              <a:cs typeface="Times New Roman" pitchFamily="18" charset="0"/>
            </a:endParaRPr>
          </a:p>
        </p:txBody>
      </p:sp>
      <p:sp>
        <p:nvSpPr>
          <p:cNvPr id="4" name="TextBox 9">
            <a:extLst>
              <a:ext uri="{FF2B5EF4-FFF2-40B4-BE49-F238E27FC236}">
                <a16:creationId xmlns:a16="http://schemas.microsoft.com/office/drawing/2014/main" id="{AB2B02D3-7DEA-1506-CF20-EC2D68FA8432}"/>
              </a:ext>
            </a:extLst>
          </p:cNvPr>
          <p:cNvSpPr txBox="1">
            <a:spLocks noChangeArrowheads="1"/>
          </p:cNvSpPr>
          <p:nvPr/>
        </p:nvSpPr>
        <p:spPr bwMode="auto">
          <a:xfrm>
            <a:off x="7359012" y="617354"/>
            <a:ext cx="9258300" cy="8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800" b="1" u="sng" dirty="0">
                <a:solidFill>
                  <a:srgbClr val="FF0000"/>
                </a:solidFill>
                <a:latin typeface="Times New Roman" panose="02020603050405020304" pitchFamily="18" charset="0"/>
                <a:cs typeface="Times New Roman" panose="02020603050405020304" pitchFamily="18" charset="0"/>
              </a:rPr>
              <a:t>Tin </a:t>
            </a:r>
            <a:r>
              <a:rPr lang="vi-VN" altLang="en-US" sz="4800" b="1" u="sng" dirty="0">
                <a:solidFill>
                  <a:srgbClr val="FF0000"/>
                </a:solidFill>
                <a:latin typeface="Times New Roman" panose="02020603050405020304" pitchFamily="18" charset="0"/>
                <a:cs typeface="Times New Roman" panose="02020603050405020304" pitchFamily="18" charset="0"/>
              </a:rPr>
              <a:t>h</a:t>
            </a:r>
            <a:r>
              <a:rPr lang="en-US" altLang="en-US" sz="4800" b="1" u="sng" dirty="0" err="1">
                <a:solidFill>
                  <a:srgbClr val="FF0000"/>
                </a:solidFill>
                <a:latin typeface="Times New Roman" panose="02020603050405020304" pitchFamily="18" charset="0"/>
                <a:cs typeface="Times New Roman" panose="02020603050405020304" pitchFamily="18" charset="0"/>
              </a:rPr>
              <a:t>ọc</a:t>
            </a:r>
            <a:r>
              <a:rPr lang="en-US" altLang="en-US" sz="4800" b="1" u="sng"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5B8DA7B-D710-41B0-E62A-166F60A110B2}"/>
              </a:ext>
            </a:extLst>
          </p:cNvPr>
          <p:cNvSpPr txBox="1"/>
          <p:nvPr/>
        </p:nvSpPr>
        <p:spPr>
          <a:xfrm>
            <a:off x="6379374" y="4000516"/>
            <a:ext cx="11337128" cy="1431161"/>
          </a:xfrm>
          <a:prstGeom prst="rect">
            <a:avLst/>
          </a:prstGeom>
          <a:noFill/>
        </p:spPr>
        <p:txBody>
          <a:bodyPr wrap="square" lIns="137079" tIns="68543" rIns="137079" bIns="68543" rtlCol="0">
            <a:spAutoFit/>
          </a:bodyPr>
          <a:lstStyle/>
          <a:p>
            <a:pPr algn="just"/>
            <a:r>
              <a:rPr lang="vi-VN" sz="4200" dirty="0">
                <a:latin typeface="Times New Roman" pitchFamily="18" charset="0"/>
                <a:cs typeface="Times New Roman" pitchFamily="18" charset="0"/>
              </a:rPr>
              <a:t>Định dạng được kiểu chữ, màu chữ, cỡ chữ cho văn bản trên trang chiếu.</a:t>
            </a:r>
            <a:endParaRPr lang="en-US" sz="4200" dirty="0">
              <a:latin typeface="+mj-lt"/>
              <a:cs typeface="Times New Roman" pitchFamily="18" charset="0"/>
            </a:endParaRPr>
          </a:p>
        </p:txBody>
      </p:sp>
      <p:sp>
        <p:nvSpPr>
          <p:cNvPr id="6" name="TextBox 5">
            <a:extLst>
              <a:ext uri="{FF2B5EF4-FFF2-40B4-BE49-F238E27FC236}">
                <a16:creationId xmlns:a16="http://schemas.microsoft.com/office/drawing/2014/main" id="{F526696F-291A-60CA-3B52-E70E4C8276E5}"/>
              </a:ext>
            </a:extLst>
          </p:cNvPr>
          <p:cNvSpPr txBox="1"/>
          <p:nvPr/>
        </p:nvSpPr>
        <p:spPr>
          <a:xfrm>
            <a:off x="6450173" y="6479809"/>
            <a:ext cx="10448520" cy="1431161"/>
          </a:xfrm>
          <a:prstGeom prst="rect">
            <a:avLst/>
          </a:prstGeom>
          <a:noFill/>
        </p:spPr>
        <p:txBody>
          <a:bodyPr wrap="square" lIns="137079" tIns="68543" rIns="137079" bIns="68543" rtlCol="0">
            <a:spAutoFit/>
          </a:bodyPr>
          <a:lstStyle/>
          <a:p>
            <a:pPr algn="just"/>
            <a:r>
              <a:rPr lang="vi-VN" sz="4200" dirty="0">
                <a:latin typeface="Times New Roman" pitchFamily="18" charset="0"/>
                <a:cs typeface="Times New Roman" pitchFamily="18" charset="0"/>
              </a:rPr>
              <a:t>Tạo được tệp trình chiếu có sử dụng công cụ gạch đầu dòng.</a:t>
            </a:r>
            <a:endParaRPr lang="en-US" sz="4200" dirty="0">
              <a:latin typeface="+mj-lt"/>
              <a:cs typeface="Times New Roman" pitchFamily="18" charset="0"/>
            </a:endParaRPr>
          </a:p>
        </p:txBody>
      </p:sp>
    </p:spTree>
    <p:extLst>
      <p:ext uri="{BB962C8B-B14F-4D97-AF65-F5344CB8AC3E}">
        <p14:creationId xmlns:p14="http://schemas.microsoft.com/office/powerpoint/2010/main" val="593803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84" name="Google Shape;484;p27"/>
          <p:cNvPicPr preferRelativeResize="0"/>
          <p:nvPr/>
        </p:nvPicPr>
        <p:blipFill rotWithShape="1">
          <a:blip r:embed="rId3">
            <a:alphaModFix/>
          </a:blip>
          <a:srcRect/>
          <a:stretch/>
        </p:blipFill>
        <p:spPr>
          <a:xfrm>
            <a:off x="15776224" y="46109"/>
            <a:ext cx="2186254" cy="1251325"/>
          </a:xfrm>
          <a:prstGeom prst="rect">
            <a:avLst/>
          </a:prstGeom>
          <a:noFill/>
          <a:ln>
            <a:noFill/>
          </a:ln>
        </p:spPr>
      </p:pic>
      <p:pic>
        <p:nvPicPr>
          <p:cNvPr id="485" name="Google Shape;485;p27"/>
          <p:cNvPicPr preferRelativeResize="0"/>
          <p:nvPr/>
        </p:nvPicPr>
        <p:blipFill rotWithShape="1">
          <a:blip r:embed="rId4">
            <a:alphaModFix/>
          </a:blip>
          <a:srcRect/>
          <a:stretch/>
        </p:blipFill>
        <p:spPr>
          <a:xfrm rot="-1391531">
            <a:off x="326109" y="1162100"/>
            <a:ext cx="2983720" cy="2405398"/>
          </a:xfrm>
          <a:prstGeom prst="rect">
            <a:avLst/>
          </a:prstGeom>
          <a:noFill/>
          <a:ln>
            <a:noFill/>
          </a:ln>
        </p:spPr>
      </p:pic>
      <p:sp>
        <p:nvSpPr>
          <p:cNvPr id="41" name="Google Shape;335;p21">
            <a:extLst>
              <a:ext uri="{FF2B5EF4-FFF2-40B4-BE49-F238E27FC236}">
                <a16:creationId xmlns:a16="http://schemas.microsoft.com/office/drawing/2014/main" id="{02D0E938-C64D-46EB-8CC9-9F1CDCC3AE72}"/>
              </a:ext>
            </a:extLst>
          </p:cNvPr>
          <p:cNvSpPr txBox="1"/>
          <p:nvPr/>
        </p:nvSpPr>
        <p:spPr>
          <a:xfrm>
            <a:off x="3471091" y="593461"/>
            <a:ext cx="12305133" cy="227690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smtClean="0">
                <a:solidFill>
                  <a:srgbClr val="0000CC"/>
                </a:solidFill>
                <a:latin typeface="Times New Roman" panose="02020603050405020304" pitchFamily="18" charset="0"/>
                <a:cs typeface="Times New Roman" panose="02020603050405020304" pitchFamily="18" charset="0"/>
                <a:sym typeface="Paytone One"/>
              </a:rPr>
              <a:t>3</a:t>
            </a:r>
            <a:r>
              <a:rPr lang="vi-VN" sz="5400" b="1" dirty="0" smtClean="0">
                <a:solidFill>
                  <a:srgbClr val="0000CC"/>
                </a:solidFill>
                <a:latin typeface="Times New Roman" panose="02020603050405020304" pitchFamily="18" charset="0"/>
                <a:cs typeface="Times New Roman" panose="02020603050405020304" pitchFamily="18" charset="0"/>
                <a:sym typeface="Paytone One"/>
              </a:rPr>
              <a:t>. TÔN TRỌNG TÍNH RIÊNG TƯ VÀ BẢN QUYỀN NỘI DUNG THÔNG TIN	</a:t>
            </a:r>
            <a:endParaRPr lang="en-US" sz="5400" b="1" dirty="0">
              <a:solidFill>
                <a:srgbClr val="0000CC"/>
              </a:solidFill>
              <a:latin typeface="Times New Roman" pitchFamily="18" charset="0"/>
              <a:cs typeface="Times New Roman" pitchFamily="18" charset="0"/>
            </a:endParaRPr>
          </a:p>
        </p:txBody>
      </p:sp>
      <p:grpSp>
        <p:nvGrpSpPr>
          <p:cNvPr id="49" name="Group 48">
            <a:extLst>
              <a:ext uri="{FF2B5EF4-FFF2-40B4-BE49-F238E27FC236}">
                <a16:creationId xmlns:a16="http://schemas.microsoft.com/office/drawing/2014/main" id="{AE7BA485-7E9E-4E19-A175-DC3BF01B8626}"/>
              </a:ext>
            </a:extLst>
          </p:cNvPr>
          <p:cNvGrpSpPr/>
          <p:nvPr/>
        </p:nvGrpSpPr>
        <p:grpSpPr>
          <a:xfrm>
            <a:off x="997734" y="4711767"/>
            <a:ext cx="16635536" cy="5050346"/>
            <a:chOff x="487611" y="132261"/>
            <a:chExt cx="5267072" cy="1005338"/>
          </a:xfrm>
        </p:grpSpPr>
        <p:sp>
          <p:nvSpPr>
            <p:cNvPr id="50" name="Shape 97894">
              <a:extLst>
                <a:ext uri="{FF2B5EF4-FFF2-40B4-BE49-F238E27FC236}">
                  <a16:creationId xmlns:a16="http://schemas.microsoft.com/office/drawing/2014/main" id="{95C798DB-67CB-46F8-8F79-F9BA31A0427E}"/>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1" name="Shape 1030">
              <a:extLst>
                <a:ext uri="{FF2B5EF4-FFF2-40B4-BE49-F238E27FC236}">
                  <a16:creationId xmlns:a16="http://schemas.microsoft.com/office/drawing/2014/main" id="{9A8A1496-D2EC-4607-A594-764FF720AF4B}"/>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2" name="Shape 1031">
              <a:extLst>
                <a:ext uri="{FF2B5EF4-FFF2-40B4-BE49-F238E27FC236}">
                  <a16:creationId xmlns:a16="http://schemas.microsoft.com/office/drawing/2014/main" id="{316E5AEE-EDCC-492B-B3AF-A0450A3BF41F}"/>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3" name="Shape 1032">
              <a:extLst>
                <a:ext uri="{FF2B5EF4-FFF2-40B4-BE49-F238E27FC236}">
                  <a16:creationId xmlns:a16="http://schemas.microsoft.com/office/drawing/2014/main" id="{3DCA0175-AE8D-4042-BA4C-1F4C61CC6F4D}"/>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4" name="Shape 1033">
              <a:extLst>
                <a:ext uri="{FF2B5EF4-FFF2-40B4-BE49-F238E27FC236}">
                  <a16:creationId xmlns:a16="http://schemas.microsoft.com/office/drawing/2014/main" id="{5F241EE4-1973-4A6F-8A8F-99BFB69B8098}"/>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5" name="Shape 1034">
              <a:extLst>
                <a:ext uri="{FF2B5EF4-FFF2-40B4-BE49-F238E27FC236}">
                  <a16:creationId xmlns:a16="http://schemas.microsoft.com/office/drawing/2014/main" id="{91400957-E122-4BDD-A50C-94939AB3C261}"/>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6" name="Shape 1035">
              <a:extLst>
                <a:ext uri="{FF2B5EF4-FFF2-40B4-BE49-F238E27FC236}">
                  <a16:creationId xmlns:a16="http://schemas.microsoft.com/office/drawing/2014/main" id="{C98CF4B7-CF1B-4A1D-89E2-F28539FF4F2F}"/>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7" name="Shape 1036">
              <a:extLst>
                <a:ext uri="{FF2B5EF4-FFF2-40B4-BE49-F238E27FC236}">
                  <a16:creationId xmlns:a16="http://schemas.microsoft.com/office/drawing/2014/main" id="{9365EF8C-5D7B-40B5-83A7-042DBE24F329}"/>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8" name="Shape 1037">
              <a:extLst>
                <a:ext uri="{FF2B5EF4-FFF2-40B4-BE49-F238E27FC236}">
                  <a16:creationId xmlns:a16="http://schemas.microsoft.com/office/drawing/2014/main" id="{F55F6CFE-C4E0-4AEF-A6ED-1605DBEDE73E}"/>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9" name="Shape 1038">
              <a:extLst>
                <a:ext uri="{FF2B5EF4-FFF2-40B4-BE49-F238E27FC236}">
                  <a16:creationId xmlns:a16="http://schemas.microsoft.com/office/drawing/2014/main" id="{C38A45FD-E467-4816-8730-3D371DFD5D50}"/>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0" name="Shape 1039">
              <a:extLst>
                <a:ext uri="{FF2B5EF4-FFF2-40B4-BE49-F238E27FC236}">
                  <a16:creationId xmlns:a16="http://schemas.microsoft.com/office/drawing/2014/main" id="{7ED60ED2-EF17-4BE9-874E-871502737270}"/>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1" name="Shape 1040">
              <a:extLst>
                <a:ext uri="{FF2B5EF4-FFF2-40B4-BE49-F238E27FC236}">
                  <a16:creationId xmlns:a16="http://schemas.microsoft.com/office/drawing/2014/main" id="{FA99128A-1E3F-4307-A173-49A8971A43C8}"/>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2" name="Shape 1041">
              <a:extLst>
                <a:ext uri="{FF2B5EF4-FFF2-40B4-BE49-F238E27FC236}">
                  <a16:creationId xmlns:a16="http://schemas.microsoft.com/office/drawing/2014/main" id="{6149A0BF-935E-470A-B24F-09195D3085AE}"/>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3" name="Shape 1042">
              <a:extLst>
                <a:ext uri="{FF2B5EF4-FFF2-40B4-BE49-F238E27FC236}">
                  <a16:creationId xmlns:a16="http://schemas.microsoft.com/office/drawing/2014/main" id="{464AC802-A2FF-4901-AB15-E42CC5668AA9}"/>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4" name="Shape 1043">
              <a:extLst>
                <a:ext uri="{FF2B5EF4-FFF2-40B4-BE49-F238E27FC236}">
                  <a16:creationId xmlns:a16="http://schemas.microsoft.com/office/drawing/2014/main" id="{E3F44589-974B-41FF-9E37-8CBC34B87CCC}"/>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5" name="Shape 1044">
              <a:extLst>
                <a:ext uri="{FF2B5EF4-FFF2-40B4-BE49-F238E27FC236}">
                  <a16:creationId xmlns:a16="http://schemas.microsoft.com/office/drawing/2014/main" id="{19F14482-3918-48AC-B215-0D0472EAEE77}"/>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6" name="Shape 1045">
              <a:extLst>
                <a:ext uri="{FF2B5EF4-FFF2-40B4-BE49-F238E27FC236}">
                  <a16:creationId xmlns:a16="http://schemas.microsoft.com/office/drawing/2014/main" id="{18D95CF7-844B-4029-8EFC-814512C0B21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7" name="Shape 1046">
              <a:extLst>
                <a:ext uri="{FF2B5EF4-FFF2-40B4-BE49-F238E27FC236}">
                  <a16:creationId xmlns:a16="http://schemas.microsoft.com/office/drawing/2014/main" id="{0010BE6B-8D3A-4171-A1F4-7CB69C6033F3}"/>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grpSp>
      <p:sp>
        <p:nvSpPr>
          <p:cNvPr id="47" name="TextBox 46">
            <a:extLst>
              <a:ext uri="{FF2B5EF4-FFF2-40B4-BE49-F238E27FC236}">
                <a16:creationId xmlns:a16="http://schemas.microsoft.com/office/drawing/2014/main" id="{CD50FE8B-C06A-48D3-BBE0-07F9843514DD}"/>
              </a:ext>
            </a:extLst>
          </p:cNvPr>
          <p:cNvSpPr txBox="1"/>
          <p:nvPr/>
        </p:nvSpPr>
        <p:spPr>
          <a:xfrm>
            <a:off x="1370866" y="5649990"/>
            <a:ext cx="15849809" cy="3170099"/>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1. </a:t>
            </a:r>
            <a:r>
              <a:rPr lang="vi-VN" sz="4000" dirty="0">
                <a:latin typeface="Times New Roman" panose="02020603050405020304" pitchFamily="18" charset="0"/>
                <a:cs typeface="Times New Roman" panose="02020603050405020304" pitchFamily="18" charset="0"/>
              </a:rPr>
              <a:t>An vô </a:t>
            </a:r>
            <a:r>
              <a:rPr lang="vi-VN" sz="4000" dirty="0" err="1">
                <a:latin typeface="Times New Roman" panose="02020603050405020304" pitchFamily="18" charset="0"/>
                <a:cs typeface="Times New Roman" panose="02020603050405020304" pitchFamily="18" charset="0"/>
              </a:rPr>
              <a:t>tình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quên </a:t>
            </a:r>
            <a:r>
              <a:rPr lang="vi-VN" sz="4000" dirty="0" err="1">
                <a:latin typeface="Times New Roman" panose="02020603050405020304" pitchFamily="18" charset="0"/>
                <a:cs typeface="Times New Roman" panose="02020603050405020304" pitchFamily="18" charset="0"/>
              </a:rPr>
              <a:t>nhật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kí</a:t>
            </a:r>
            <a:r>
              <a:rPr lang="vi-VN" sz="4000" dirty="0">
                <a:latin typeface="Times New Roman" panose="02020603050405020304" pitchFamily="18" charset="0"/>
                <a:cs typeface="Times New Roman" panose="02020603050405020304" pitchFamily="18" charset="0"/>
              </a:rPr>
              <a:t> trong ngăn </a:t>
            </a:r>
            <a:r>
              <a:rPr lang="vi-VN" sz="4000" dirty="0" err="1">
                <a:latin typeface="Times New Roman" panose="02020603050405020304" pitchFamily="18" charset="0"/>
                <a:cs typeface="Times New Roman" panose="02020603050405020304" pitchFamily="18" charset="0"/>
              </a:rPr>
              <a:t>bàn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Bình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thấy</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liền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lén</a:t>
            </a:r>
            <a:r>
              <a:rPr lang="vi-VN" sz="4000" dirty="0">
                <a:latin typeface="Times New Roman" panose="02020603050405020304" pitchFamily="18" charset="0"/>
                <a:cs typeface="Times New Roman" panose="02020603050405020304" pitchFamily="18" charset="0"/>
              </a:rPr>
              <a:t>, sau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kể</a:t>
            </a:r>
            <a:r>
              <a:rPr lang="vi-VN" sz="4000" dirty="0">
                <a:latin typeface="Times New Roman" panose="02020603050405020304" pitchFamily="18" charset="0"/>
                <a:cs typeface="Times New Roman" panose="02020603050405020304" pitchFamily="18" charset="0"/>
              </a:rPr>
              <a:t> cho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số</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bạn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về</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những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điều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từ</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nhật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của</a:t>
            </a:r>
            <a:r>
              <a:rPr lang="vi-VN" sz="4000" dirty="0">
                <a:latin typeface="Times New Roman" panose="02020603050405020304" pitchFamily="18" charset="0"/>
                <a:cs typeface="Times New Roman" panose="02020603050405020304" pitchFamily="18" charset="0"/>
              </a:rPr>
              <a:t> An.</a:t>
            </a:r>
          </a:p>
          <a:p>
            <a:pPr algn="just"/>
            <a:endParaRPr lang="vi-VN"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2. Minh </a:t>
            </a:r>
            <a:r>
              <a:rPr lang="vi-VN" sz="4000" dirty="0" err="1">
                <a:latin typeface="Times New Roman" panose="02020603050405020304" pitchFamily="18" charset="0"/>
                <a:cs typeface="Times New Roman" panose="02020603050405020304" pitchFamily="18" charset="0"/>
              </a:rPr>
              <a:t>vẽ</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bức</a:t>
            </a:r>
            <a:r>
              <a:rPr lang="vi-VN" sz="4000" dirty="0">
                <a:latin typeface="Times New Roman" panose="02020603050405020304" pitchFamily="18" charset="0"/>
                <a:cs typeface="Times New Roman" panose="02020603050405020304" pitchFamily="18" charset="0"/>
              </a:rPr>
              <a:t> tranh phong </a:t>
            </a:r>
            <a:r>
              <a:rPr lang="vi-VN" sz="4000" dirty="0" err="1">
                <a:latin typeface="Times New Roman" panose="02020603050405020304" pitchFamily="18" charset="0"/>
                <a:cs typeface="Times New Roman" panose="02020603050405020304" pitchFamily="18" charset="0"/>
              </a:rPr>
              <a:t>cảnh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rất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đẹp</a:t>
            </a:r>
            <a:r>
              <a:rPr lang="vi-VN" sz="4000" dirty="0">
                <a:latin typeface="Times New Roman" panose="02020603050405020304" pitchFamily="18" charset="0"/>
                <a:cs typeface="Times New Roman" panose="02020603050405020304" pitchFamily="18" charset="0"/>
              </a:rPr>
              <a:t> trên </a:t>
            </a:r>
            <a:r>
              <a:rPr lang="vi-VN" sz="4000" dirty="0" err="1">
                <a:latin typeface="Times New Roman" panose="02020603050405020304" pitchFamily="18" charset="0"/>
                <a:cs typeface="Times New Roman" panose="02020603050405020304" pitchFamily="18" charset="0"/>
              </a:rPr>
              <a:t>máy</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tính</a:t>
            </a:r>
            <a:r>
              <a:rPr lang="vi-VN" sz="4000" dirty="0">
                <a:latin typeface="Times New Roman" panose="02020603050405020304" pitchFamily="18" charset="0"/>
                <a:cs typeface="Times New Roman" panose="02020603050405020304" pitchFamily="18" charset="0"/>
              </a:rPr>
              <a:t>. Hoa </a:t>
            </a:r>
            <a:r>
              <a:rPr lang="vi-VN" sz="4000" dirty="0" err="1">
                <a:latin typeface="Times New Roman" panose="02020603050405020304" pitchFamily="18" charset="0"/>
                <a:cs typeface="Times New Roman" panose="02020603050405020304" pitchFamily="18" charset="0"/>
              </a:rPr>
              <a:t>đã</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lấy</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bức</a:t>
            </a:r>
            <a:r>
              <a:rPr lang="vi-VN" sz="4000" dirty="0">
                <a:latin typeface="Times New Roman" panose="02020603050405020304" pitchFamily="18" charset="0"/>
                <a:cs typeface="Times New Roman" panose="02020603050405020304" pitchFamily="18" charset="0"/>
              </a:rPr>
              <a:t> tranh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dụng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mà</a:t>
            </a:r>
            <a:r>
              <a:rPr lang="vi-VN" sz="4000" dirty="0">
                <a:latin typeface="Times New Roman" panose="02020603050405020304" pitchFamily="18" charset="0"/>
                <a:cs typeface="Times New Roman" panose="02020603050405020304" pitchFamily="18" charset="0"/>
              </a:rPr>
              <a:t> không </a:t>
            </a:r>
            <a:r>
              <a:rPr lang="vi-VN" sz="4000" dirty="0" err="1">
                <a:latin typeface="Times New Roman" panose="02020603050405020304" pitchFamily="18" charset="0"/>
                <a:cs typeface="Times New Roman" panose="02020603050405020304" pitchFamily="18" charset="0"/>
              </a:rPr>
              <a:t>hỏi</a:t>
            </a:r>
            <a:r>
              <a:rPr lang="vi-VN" sz="4000" dirty="0">
                <a:latin typeface="Times New Roman" panose="02020603050405020304" pitchFamily="18" charset="0"/>
                <a:cs typeface="Times New Roman" panose="02020603050405020304" pitchFamily="18" charset="0"/>
              </a:rPr>
              <a:t> ý </a:t>
            </a:r>
            <a:r>
              <a:rPr lang="vi-VN" sz="4000" dirty="0" err="1">
                <a:latin typeface="Times New Roman" panose="02020603050405020304" pitchFamily="18" charset="0"/>
                <a:cs typeface="Times New Roman" panose="02020603050405020304" pitchFamily="18" charset="0"/>
              </a:rPr>
              <a:t>kiến</a:t>
            </a:r>
            <a:r>
              <a:rPr lang="vi-VN" sz="4000" dirty="0">
                <a:latin typeface="Times New Roman" panose="02020603050405020304" pitchFamily="18" charset="0"/>
                <a:cs typeface="Times New Roman" panose="02020603050405020304" pitchFamily="18" charset="0"/>
              </a:rPr>
              <a:t> Minh.</a:t>
            </a:r>
            <a:endParaRPr lang="en-US" sz="4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0C65837-C0AC-4999-9D3E-94680D34F635}"/>
              </a:ext>
            </a:extLst>
          </p:cNvPr>
          <p:cNvSpPr txBox="1"/>
          <p:nvPr/>
        </p:nvSpPr>
        <p:spPr>
          <a:xfrm>
            <a:off x="1243104" y="3897051"/>
            <a:ext cx="4040991" cy="769441"/>
          </a:xfrm>
          <a:prstGeom prst="rect">
            <a:avLst/>
          </a:prstGeom>
          <a:noFill/>
        </p:spPr>
        <p:txBody>
          <a:bodyPr wrap="square">
            <a:spAutoFit/>
          </a:bodyPr>
          <a:lstStyle/>
          <a:p>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a:t>
            </a:r>
            <a:r>
              <a:rPr lang="en-US" sz="4400" b="1" dirty="0" err="1" smtClean="0">
                <a:solidFill>
                  <a:srgbClr val="FF0000"/>
                </a:solidFill>
                <a:latin typeface="Times New Roman" panose="02020603050405020304" pitchFamily="18" charset="0"/>
                <a:cs typeface="Times New Roman" panose="02020603050405020304" pitchFamily="18" charset="0"/>
              </a:rPr>
              <a:t>ộng</a:t>
            </a:r>
            <a:r>
              <a:rPr lang="en-US" sz="4400" b="1" dirty="0" smtClean="0">
                <a:solidFill>
                  <a:srgbClr val="FF0000"/>
                </a:solidFill>
                <a:latin typeface="Times New Roman" panose="02020603050405020304" pitchFamily="18" charset="0"/>
                <a:cs typeface="Times New Roman" panose="02020603050405020304" pitchFamily="18" charset="0"/>
              </a:rPr>
              <a:t> 2: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7E5867BE-A10C-4AC3-84B9-E11F5C96A396}"/>
              </a:ext>
            </a:extLst>
          </p:cNvPr>
          <p:cNvSpPr txBox="1"/>
          <p:nvPr/>
        </p:nvSpPr>
        <p:spPr>
          <a:xfrm>
            <a:off x="4824761" y="3524307"/>
            <a:ext cx="12176592" cy="707886"/>
          </a:xfrm>
          <a:prstGeom prst="rect">
            <a:avLst/>
          </a:prstGeom>
          <a:noFill/>
        </p:spPr>
        <p:txBody>
          <a:bodyPr wrap="square">
            <a:spAutoFit/>
          </a:bodyPr>
          <a:lstStyle/>
          <a:p>
            <a:r>
              <a:rPr lang="vi-VN" sz="4000" b="1" dirty="0">
                <a:solidFill>
                  <a:srgbClr val="0000CC"/>
                </a:solidFill>
                <a:latin typeface="Times New Roman" panose="02020603050405020304" pitchFamily="18" charset="0"/>
                <a:cs typeface="Times New Roman" panose="02020603050405020304" pitchFamily="18" charset="0"/>
              </a:rPr>
              <a:t>Em </a:t>
            </a:r>
            <a:r>
              <a:rPr lang="vi-VN" sz="4000" b="1" dirty="0" err="1">
                <a:solidFill>
                  <a:srgbClr val="0000CC"/>
                </a:solidFill>
                <a:latin typeface="Times New Roman" panose="02020603050405020304" pitchFamily="18" charset="0"/>
                <a:cs typeface="Times New Roman" panose="02020603050405020304" pitchFamily="18" charset="0"/>
              </a:rPr>
              <a:t>cần</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làm</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gì</a:t>
            </a:r>
            <a:r>
              <a:rPr lang="vi-VN" sz="4000" b="1" dirty="0">
                <a:solidFill>
                  <a:srgbClr val="0000CC"/>
                </a:solidFill>
                <a:latin typeface="Times New Roman" panose="02020603050405020304" pitchFamily="18" charset="0"/>
                <a:cs typeface="Times New Roman" panose="02020603050405020304" pitchFamily="18" charset="0"/>
              </a:rPr>
              <a:t> khi </a:t>
            </a:r>
            <a:r>
              <a:rPr lang="vi-VN" sz="4000" b="1" dirty="0" err="1">
                <a:solidFill>
                  <a:srgbClr val="0000CC"/>
                </a:solidFill>
                <a:latin typeface="Times New Roman" panose="02020603050405020304" pitchFamily="18" charset="0"/>
                <a:cs typeface="Times New Roman" panose="02020603050405020304" pitchFamily="18" charset="0"/>
              </a:rPr>
              <a:t>chứng</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kiến</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những</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tình</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huống</a:t>
            </a:r>
            <a:r>
              <a:rPr lang="vi-VN" sz="4000" b="1" dirty="0">
                <a:solidFill>
                  <a:srgbClr val="0000CC"/>
                </a:solidFill>
                <a:latin typeface="Times New Roman" panose="02020603050405020304" pitchFamily="18" charset="0"/>
                <a:cs typeface="Times New Roman" panose="02020603050405020304" pitchFamily="18" charset="0"/>
              </a:rPr>
              <a:t> sau?</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84" name="Google Shape;484;p27"/>
          <p:cNvPicPr preferRelativeResize="0"/>
          <p:nvPr/>
        </p:nvPicPr>
        <p:blipFill rotWithShape="1">
          <a:blip r:embed="rId3">
            <a:alphaModFix/>
          </a:blip>
          <a:srcRect/>
          <a:stretch/>
        </p:blipFill>
        <p:spPr>
          <a:xfrm>
            <a:off x="16871326" y="0"/>
            <a:ext cx="1416674" cy="1695890"/>
          </a:xfrm>
          <a:prstGeom prst="rect">
            <a:avLst/>
          </a:prstGeom>
          <a:noFill/>
          <a:ln>
            <a:noFill/>
          </a:ln>
        </p:spPr>
      </p:pic>
      <p:grpSp>
        <p:nvGrpSpPr>
          <p:cNvPr id="49" name="Group 48">
            <a:extLst>
              <a:ext uri="{FF2B5EF4-FFF2-40B4-BE49-F238E27FC236}">
                <a16:creationId xmlns:a16="http://schemas.microsoft.com/office/drawing/2014/main" id="{AE7BA485-7E9E-4E19-A175-DC3BF01B8626}"/>
              </a:ext>
            </a:extLst>
          </p:cNvPr>
          <p:cNvGrpSpPr/>
          <p:nvPr/>
        </p:nvGrpSpPr>
        <p:grpSpPr>
          <a:xfrm>
            <a:off x="461971" y="274832"/>
            <a:ext cx="16635536" cy="4390694"/>
            <a:chOff x="487611" y="132261"/>
            <a:chExt cx="5267072" cy="1005338"/>
          </a:xfrm>
        </p:grpSpPr>
        <p:sp>
          <p:nvSpPr>
            <p:cNvPr id="50" name="Shape 97894">
              <a:extLst>
                <a:ext uri="{FF2B5EF4-FFF2-40B4-BE49-F238E27FC236}">
                  <a16:creationId xmlns:a16="http://schemas.microsoft.com/office/drawing/2014/main" id="{95C798DB-67CB-46F8-8F79-F9BA31A0427E}"/>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1" name="Shape 1030">
              <a:extLst>
                <a:ext uri="{FF2B5EF4-FFF2-40B4-BE49-F238E27FC236}">
                  <a16:creationId xmlns:a16="http://schemas.microsoft.com/office/drawing/2014/main" id="{9A8A1496-D2EC-4607-A594-764FF720AF4B}"/>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2" name="Shape 1031">
              <a:extLst>
                <a:ext uri="{FF2B5EF4-FFF2-40B4-BE49-F238E27FC236}">
                  <a16:creationId xmlns:a16="http://schemas.microsoft.com/office/drawing/2014/main" id="{316E5AEE-EDCC-492B-B3AF-A0450A3BF41F}"/>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3" name="Shape 1032">
              <a:extLst>
                <a:ext uri="{FF2B5EF4-FFF2-40B4-BE49-F238E27FC236}">
                  <a16:creationId xmlns:a16="http://schemas.microsoft.com/office/drawing/2014/main" id="{3DCA0175-AE8D-4042-BA4C-1F4C61CC6F4D}"/>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4" name="Shape 1033">
              <a:extLst>
                <a:ext uri="{FF2B5EF4-FFF2-40B4-BE49-F238E27FC236}">
                  <a16:creationId xmlns:a16="http://schemas.microsoft.com/office/drawing/2014/main" id="{5F241EE4-1973-4A6F-8A8F-99BFB69B8098}"/>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5" name="Shape 1034">
              <a:extLst>
                <a:ext uri="{FF2B5EF4-FFF2-40B4-BE49-F238E27FC236}">
                  <a16:creationId xmlns:a16="http://schemas.microsoft.com/office/drawing/2014/main" id="{91400957-E122-4BDD-A50C-94939AB3C261}"/>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6" name="Shape 1035">
              <a:extLst>
                <a:ext uri="{FF2B5EF4-FFF2-40B4-BE49-F238E27FC236}">
                  <a16:creationId xmlns:a16="http://schemas.microsoft.com/office/drawing/2014/main" id="{C98CF4B7-CF1B-4A1D-89E2-F28539FF4F2F}"/>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7" name="Shape 1036">
              <a:extLst>
                <a:ext uri="{FF2B5EF4-FFF2-40B4-BE49-F238E27FC236}">
                  <a16:creationId xmlns:a16="http://schemas.microsoft.com/office/drawing/2014/main" id="{9365EF8C-5D7B-40B5-83A7-042DBE24F329}"/>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8" name="Shape 1037">
              <a:extLst>
                <a:ext uri="{FF2B5EF4-FFF2-40B4-BE49-F238E27FC236}">
                  <a16:creationId xmlns:a16="http://schemas.microsoft.com/office/drawing/2014/main" id="{F55F6CFE-C4E0-4AEF-A6ED-1605DBEDE73E}"/>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59" name="Shape 1038">
              <a:extLst>
                <a:ext uri="{FF2B5EF4-FFF2-40B4-BE49-F238E27FC236}">
                  <a16:creationId xmlns:a16="http://schemas.microsoft.com/office/drawing/2014/main" id="{C38A45FD-E467-4816-8730-3D371DFD5D50}"/>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0" name="Shape 1039">
              <a:extLst>
                <a:ext uri="{FF2B5EF4-FFF2-40B4-BE49-F238E27FC236}">
                  <a16:creationId xmlns:a16="http://schemas.microsoft.com/office/drawing/2014/main" id="{7ED60ED2-EF17-4BE9-874E-871502737270}"/>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1" name="Shape 1040">
              <a:extLst>
                <a:ext uri="{FF2B5EF4-FFF2-40B4-BE49-F238E27FC236}">
                  <a16:creationId xmlns:a16="http://schemas.microsoft.com/office/drawing/2014/main" id="{FA99128A-1E3F-4307-A173-49A8971A43C8}"/>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2" name="Shape 1041">
              <a:extLst>
                <a:ext uri="{FF2B5EF4-FFF2-40B4-BE49-F238E27FC236}">
                  <a16:creationId xmlns:a16="http://schemas.microsoft.com/office/drawing/2014/main" id="{6149A0BF-935E-470A-B24F-09195D3085AE}"/>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3" name="Shape 1042">
              <a:extLst>
                <a:ext uri="{FF2B5EF4-FFF2-40B4-BE49-F238E27FC236}">
                  <a16:creationId xmlns:a16="http://schemas.microsoft.com/office/drawing/2014/main" id="{464AC802-A2FF-4901-AB15-E42CC5668AA9}"/>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4" name="Shape 1043">
              <a:extLst>
                <a:ext uri="{FF2B5EF4-FFF2-40B4-BE49-F238E27FC236}">
                  <a16:creationId xmlns:a16="http://schemas.microsoft.com/office/drawing/2014/main" id="{E3F44589-974B-41FF-9E37-8CBC34B87CCC}"/>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5" name="Shape 1044">
              <a:extLst>
                <a:ext uri="{FF2B5EF4-FFF2-40B4-BE49-F238E27FC236}">
                  <a16:creationId xmlns:a16="http://schemas.microsoft.com/office/drawing/2014/main" id="{19F14482-3918-48AC-B215-0D0472EAEE77}"/>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6" name="Shape 1045">
              <a:extLst>
                <a:ext uri="{FF2B5EF4-FFF2-40B4-BE49-F238E27FC236}">
                  <a16:creationId xmlns:a16="http://schemas.microsoft.com/office/drawing/2014/main" id="{18D95CF7-844B-4029-8EFC-814512C0B21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67" name="Shape 1046">
              <a:extLst>
                <a:ext uri="{FF2B5EF4-FFF2-40B4-BE49-F238E27FC236}">
                  <a16:creationId xmlns:a16="http://schemas.microsoft.com/office/drawing/2014/main" id="{0010BE6B-8D3A-4171-A1F4-7CB69C6033F3}"/>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grpSp>
      <p:sp>
        <p:nvSpPr>
          <p:cNvPr id="47" name="TextBox 46">
            <a:extLst>
              <a:ext uri="{FF2B5EF4-FFF2-40B4-BE49-F238E27FC236}">
                <a16:creationId xmlns:a16="http://schemas.microsoft.com/office/drawing/2014/main" id="{CD50FE8B-C06A-48D3-BBE0-07F9843514DD}"/>
              </a:ext>
            </a:extLst>
          </p:cNvPr>
          <p:cNvSpPr txBox="1"/>
          <p:nvPr/>
        </p:nvSpPr>
        <p:spPr>
          <a:xfrm>
            <a:off x="850482" y="1219755"/>
            <a:ext cx="14986797" cy="2862322"/>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1</a:t>
            </a:r>
            <a:r>
              <a:rPr lang="vi-VN" sz="3600" dirty="0">
                <a:latin typeface="Times New Roman" panose="02020603050405020304" pitchFamily="18" charset="0"/>
                <a:cs typeface="Times New Roman" panose="02020603050405020304" pitchFamily="18" charset="0"/>
              </a:rPr>
              <a:t>. An vô </a:t>
            </a:r>
            <a:r>
              <a:rPr lang="vi-VN" sz="3600" dirty="0" err="1">
                <a:latin typeface="Times New Roman" panose="02020603050405020304" pitchFamily="18" charset="0"/>
                <a:cs typeface="Times New Roman" panose="02020603050405020304" pitchFamily="18" charset="0"/>
              </a:rPr>
              <a:t>tình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để</a:t>
            </a:r>
            <a:r>
              <a:rPr lang="vi-VN" sz="3600" dirty="0">
                <a:latin typeface="Times New Roman" panose="02020603050405020304" pitchFamily="18" charset="0"/>
                <a:cs typeface="Times New Roman" panose="02020603050405020304" pitchFamily="18" charset="0"/>
              </a:rPr>
              <a:t> quên </a:t>
            </a:r>
            <a:r>
              <a:rPr lang="vi-VN" sz="3600" dirty="0" err="1">
                <a:latin typeface="Times New Roman" panose="02020603050405020304" pitchFamily="18" charset="0"/>
                <a:cs typeface="Times New Roman" panose="02020603050405020304" pitchFamily="18" charset="0"/>
              </a:rPr>
              <a:t>nhật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kí</a:t>
            </a:r>
            <a:r>
              <a:rPr lang="vi-VN" sz="3600" dirty="0">
                <a:latin typeface="Times New Roman" panose="02020603050405020304" pitchFamily="18" charset="0"/>
                <a:cs typeface="Times New Roman" panose="02020603050405020304" pitchFamily="18" charset="0"/>
              </a:rPr>
              <a:t> trong ngăn </a:t>
            </a:r>
            <a:r>
              <a:rPr lang="vi-VN" sz="3600" dirty="0" err="1">
                <a:latin typeface="Times New Roman" panose="02020603050405020304" pitchFamily="18" charset="0"/>
                <a:cs typeface="Times New Roman" panose="02020603050405020304" pitchFamily="18" charset="0"/>
              </a:rPr>
              <a:t>bàn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thấy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liền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đọc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lén</a:t>
            </a:r>
            <a:r>
              <a:rPr lang="vi-VN" sz="3600" dirty="0">
                <a:latin typeface="Times New Roman" panose="02020603050405020304" pitchFamily="18" charset="0"/>
                <a:cs typeface="Times New Roman" panose="02020603050405020304" pitchFamily="18" charset="0"/>
              </a:rPr>
              <a:t>, sau </a:t>
            </a:r>
            <a:r>
              <a:rPr lang="vi-VN" sz="3600" dirty="0" err="1">
                <a:latin typeface="Times New Roman" panose="02020603050405020304" pitchFamily="18" charset="0"/>
                <a:cs typeface="Times New Roman" panose="02020603050405020304" pitchFamily="18" charset="0"/>
              </a:rPr>
              <a:t>đó</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kể</a:t>
            </a:r>
            <a:r>
              <a:rPr lang="vi-VN" sz="3600" dirty="0">
                <a:latin typeface="Times New Roman" panose="02020603050405020304" pitchFamily="18" charset="0"/>
                <a:cs typeface="Times New Roman" panose="02020603050405020304" pitchFamily="18" charset="0"/>
              </a:rPr>
              <a:t> cho </a:t>
            </a:r>
            <a:r>
              <a:rPr lang="vi-VN" sz="3600" dirty="0" err="1">
                <a:latin typeface="Times New Roman" panose="02020603050405020304" pitchFamily="18" charset="0"/>
                <a:cs typeface="Times New Roman" panose="02020603050405020304" pitchFamily="18" charset="0"/>
              </a:rPr>
              <a:t>một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số</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bạn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về</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những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điều</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đọc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từ</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nhật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kí</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An.</a:t>
            </a:r>
          </a:p>
          <a:p>
            <a:pPr algn="just"/>
            <a:endParaRPr lang="vi-VN"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2. Minh </a:t>
            </a:r>
            <a:r>
              <a:rPr lang="vi-VN" sz="3600" dirty="0" err="1">
                <a:latin typeface="Times New Roman" panose="02020603050405020304" pitchFamily="18" charset="0"/>
                <a:cs typeface="Times New Roman" panose="02020603050405020304" pitchFamily="18" charset="0"/>
              </a:rPr>
              <a:t>vẽ</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bức</a:t>
            </a:r>
            <a:r>
              <a:rPr lang="vi-VN" sz="3600" dirty="0">
                <a:latin typeface="Times New Roman" panose="02020603050405020304" pitchFamily="18" charset="0"/>
                <a:cs typeface="Times New Roman" panose="02020603050405020304" pitchFamily="18" charset="0"/>
              </a:rPr>
              <a:t> tranh phong </a:t>
            </a:r>
            <a:r>
              <a:rPr lang="vi-VN" sz="3600" dirty="0" err="1">
                <a:latin typeface="Times New Roman" panose="02020603050405020304" pitchFamily="18" charset="0"/>
                <a:cs typeface="Times New Roman" panose="02020603050405020304" pitchFamily="18" charset="0"/>
              </a:rPr>
              <a:t>cảnh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rất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đẹp</a:t>
            </a:r>
            <a:r>
              <a:rPr lang="vi-VN" sz="3600" dirty="0">
                <a:latin typeface="Times New Roman" panose="02020603050405020304" pitchFamily="18" charset="0"/>
                <a:cs typeface="Times New Roman" panose="02020603050405020304" pitchFamily="18" charset="0"/>
              </a:rPr>
              <a:t> trên </a:t>
            </a:r>
            <a:r>
              <a:rPr lang="vi-VN" sz="3600" dirty="0" err="1">
                <a:latin typeface="Times New Roman" panose="02020603050405020304" pitchFamily="18" charset="0"/>
                <a:cs typeface="Times New Roman" panose="02020603050405020304" pitchFamily="18" charset="0"/>
              </a:rPr>
              <a:t>máy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tính</a:t>
            </a:r>
            <a:r>
              <a:rPr lang="vi-VN" sz="3600" dirty="0">
                <a:latin typeface="Times New Roman" panose="02020603050405020304" pitchFamily="18" charset="0"/>
                <a:cs typeface="Times New Roman" panose="02020603050405020304" pitchFamily="18" charset="0"/>
              </a:rPr>
              <a:t>. Hoa </a:t>
            </a:r>
            <a:r>
              <a:rPr lang="vi-VN" sz="3600" dirty="0" err="1">
                <a:latin typeface="Times New Roman" panose="02020603050405020304" pitchFamily="18" charset="0"/>
                <a:cs typeface="Times New Roman" panose="02020603050405020304" pitchFamily="18" charset="0"/>
              </a:rPr>
              <a:t>đã</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lấy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bức</a:t>
            </a:r>
            <a:r>
              <a:rPr lang="vi-VN" sz="3600" dirty="0">
                <a:latin typeface="Times New Roman" panose="02020603050405020304" pitchFamily="18" charset="0"/>
                <a:cs typeface="Times New Roman" panose="02020603050405020304" pitchFamily="18" charset="0"/>
              </a:rPr>
              <a:t> tranh </a:t>
            </a:r>
            <a:r>
              <a:rPr lang="vi-VN" sz="3600" dirty="0" err="1">
                <a:latin typeface="Times New Roman" panose="02020603050405020304" pitchFamily="18" charset="0"/>
                <a:cs typeface="Times New Roman" panose="02020603050405020304" pitchFamily="18" charset="0"/>
              </a:rPr>
              <a:t>đó</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sử</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dụng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mà</a:t>
            </a:r>
            <a:r>
              <a:rPr lang="vi-VN" sz="3600" dirty="0">
                <a:latin typeface="Times New Roman" panose="02020603050405020304" pitchFamily="18" charset="0"/>
                <a:cs typeface="Times New Roman" panose="02020603050405020304" pitchFamily="18" charset="0"/>
              </a:rPr>
              <a:t> không </a:t>
            </a:r>
            <a:r>
              <a:rPr lang="vi-VN" sz="3600" dirty="0" err="1">
                <a:latin typeface="Times New Roman" panose="02020603050405020304" pitchFamily="18" charset="0"/>
                <a:cs typeface="Times New Roman" panose="02020603050405020304" pitchFamily="18" charset="0"/>
              </a:rPr>
              <a:t>hỏi</a:t>
            </a:r>
            <a:r>
              <a:rPr lang="vi-VN" sz="3600" dirty="0">
                <a:latin typeface="Times New Roman" panose="02020603050405020304" pitchFamily="18" charset="0"/>
                <a:cs typeface="Times New Roman" panose="02020603050405020304" pitchFamily="18" charset="0"/>
              </a:rPr>
              <a:t> ý </a:t>
            </a:r>
            <a:r>
              <a:rPr lang="vi-VN" sz="3600" dirty="0" err="1">
                <a:latin typeface="Times New Roman" panose="02020603050405020304" pitchFamily="18" charset="0"/>
                <a:cs typeface="Times New Roman" panose="02020603050405020304" pitchFamily="18" charset="0"/>
              </a:rPr>
              <a:t>kiến</a:t>
            </a:r>
            <a:r>
              <a:rPr lang="vi-VN" sz="3600" dirty="0">
                <a:latin typeface="Times New Roman" panose="02020603050405020304" pitchFamily="18" charset="0"/>
                <a:cs typeface="Times New Roman" panose="02020603050405020304" pitchFamily="18" charset="0"/>
              </a:rPr>
              <a:t> Minh.</a:t>
            </a:r>
            <a:endParaRPr lang="en-US" sz="36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0C65837-C0AC-4999-9D3E-94680D34F635}"/>
              </a:ext>
            </a:extLst>
          </p:cNvPr>
          <p:cNvSpPr txBox="1"/>
          <p:nvPr/>
        </p:nvSpPr>
        <p:spPr>
          <a:xfrm>
            <a:off x="986584" y="525810"/>
            <a:ext cx="4040991"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t>
            </a:r>
            <a:r>
              <a:rPr lang="en-US" sz="3600" b="1" dirty="0" err="1" smtClean="0">
                <a:solidFill>
                  <a:srgbClr val="FF0000"/>
                </a:solidFill>
                <a:latin typeface="Times New Roman" panose="02020603050405020304" pitchFamily="18" charset="0"/>
                <a:cs typeface="Times New Roman" panose="02020603050405020304" pitchFamily="18" charset="0"/>
              </a:rPr>
              <a:t>ộng</a:t>
            </a:r>
            <a:r>
              <a:rPr lang="en-US" sz="3600" b="1" dirty="0" smtClean="0">
                <a:solidFill>
                  <a:srgbClr val="FF0000"/>
                </a:solidFill>
                <a:latin typeface="Times New Roman" panose="02020603050405020304" pitchFamily="18" charset="0"/>
                <a:cs typeface="Times New Roman" panose="02020603050405020304" pitchFamily="18" charset="0"/>
              </a:rPr>
              <a:t> 2: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7E5867BE-A10C-4AC3-84B9-E11F5C96A396}"/>
              </a:ext>
            </a:extLst>
          </p:cNvPr>
          <p:cNvSpPr txBox="1"/>
          <p:nvPr/>
        </p:nvSpPr>
        <p:spPr>
          <a:xfrm>
            <a:off x="4310599" y="506657"/>
            <a:ext cx="11073011" cy="646331"/>
          </a:xfrm>
          <a:prstGeom prst="rect">
            <a:avLst/>
          </a:prstGeom>
          <a:noFill/>
        </p:spPr>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Em </a:t>
            </a:r>
            <a:r>
              <a:rPr lang="vi-VN" sz="3600" b="1" dirty="0" err="1">
                <a:solidFill>
                  <a:srgbClr val="FF0000"/>
                </a:solidFill>
                <a:latin typeface="Times New Roman" panose="02020603050405020304" pitchFamily="18" charset="0"/>
                <a:cs typeface="Times New Roman" panose="02020603050405020304" pitchFamily="18" charset="0"/>
              </a:rPr>
              <a:t>cần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làm</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gì</a:t>
            </a:r>
            <a:r>
              <a:rPr lang="vi-VN" sz="3600" b="1" dirty="0">
                <a:solidFill>
                  <a:srgbClr val="FF0000"/>
                </a:solidFill>
                <a:latin typeface="Times New Roman" panose="02020603050405020304" pitchFamily="18" charset="0"/>
                <a:cs typeface="Times New Roman" panose="02020603050405020304" pitchFamily="18" charset="0"/>
              </a:rPr>
              <a:t> khi </a:t>
            </a:r>
            <a:r>
              <a:rPr lang="vi-VN" sz="3600" b="1" dirty="0" err="1">
                <a:solidFill>
                  <a:srgbClr val="FF0000"/>
                </a:solidFill>
                <a:latin typeface="Times New Roman" panose="02020603050405020304" pitchFamily="18" charset="0"/>
                <a:cs typeface="Times New Roman" panose="02020603050405020304" pitchFamily="18" charset="0"/>
              </a:rPr>
              <a:t>chứng</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kiến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những</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tình</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huống</a:t>
            </a:r>
            <a:r>
              <a:rPr lang="vi-VN" sz="3600" b="1" dirty="0">
                <a:solidFill>
                  <a:srgbClr val="FF0000"/>
                </a:solidFill>
                <a:latin typeface="Times New Roman" panose="02020603050405020304" pitchFamily="18" charset="0"/>
                <a:cs typeface="Times New Roman" panose="02020603050405020304" pitchFamily="18" charset="0"/>
              </a:rPr>
              <a:t> sau?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D50FE8B-C06A-48D3-BBE0-07F9843514DD}"/>
              </a:ext>
            </a:extLst>
          </p:cNvPr>
          <p:cNvSpPr txBox="1"/>
          <p:nvPr/>
        </p:nvSpPr>
        <p:spPr>
          <a:xfrm>
            <a:off x="986584" y="5153712"/>
            <a:ext cx="16380373" cy="4832092"/>
          </a:xfrm>
          <a:prstGeom prst="rect">
            <a:avLst/>
          </a:prstGeom>
          <a:noFill/>
        </p:spPr>
        <p:txBody>
          <a:bodyPr wrap="square">
            <a:spAutoFit/>
          </a:bodyPr>
          <a:lstStyle/>
          <a:p>
            <a:pPr algn="just"/>
            <a:r>
              <a:rPr lang="vi-VN" sz="3600" i="1" dirty="0">
                <a:latin typeface="+mj-lt"/>
              </a:rPr>
              <a:t>1</a:t>
            </a:r>
            <a:r>
              <a:rPr lang="vi-VN" sz="4400" i="1" dirty="0">
                <a:latin typeface="+mj-lt"/>
              </a:rPr>
              <a:t>.    </a:t>
            </a:r>
            <a:r>
              <a:rPr lang="en-US" sz="4400" i="1" dirty="0">
                <a:latin typeface="Times New Roman" pitchFamily="18" charset="0"/>
                <a:cs typeface="Times New Roman" pitchFamily="18" charset="0"/>
              </a:rPr>
              <a:t>Ở</a:t>
            </a:r>
            <a:r>
              <a:rPr lang="vi-VN" sz="4400" i="1" dirty="0" smtClean="0">
                <a:latin typeface="+mj-lt"/>
              </a:rPr>
              <a:t> </a:t>
            </a:r>
            <a:r>
              <a:rPr lang="vi-VN" sz="4400" i="1" dirty="0">
                <a:latin typeface="+mj-lt"/>
              </a:rPr>
              <a:t>tình huống thứ nhất, Bình đã đọc nhật kí của An và kể lại cho các bạn khác, đây là hành vi vi phạm tính riêng tư. Em sẽ khuyên Bình không nên hành động như thế</a:t>
            </a:r>
          </a:p>
          <a:p>
            <a:pPr algn="just"/>
            <a:r>
              <a:rPr lang="vi-VN" sz="4400" i="1" dirty="0">
                <a:latin typeface="+mj-lt"/>
              </a:rPr>
              <a:t>2.    Ở tình huống thứ hai, Hoa lấy hình ảnh của Minh mà chưa hỏi ý kiến là việc làm sai. Hoa cần được Minh cho phép sử dụng bức tranh đó. Khi đã được Minh cho phép sử dụng Hoa cần ghi rõ Minh là tác giả của bức tranh.</a:t>
            </a:r>
          </a:p>
        </p:txBody>
      </p:sp>
    </p:spTree>
    <p:extLst>
      <p:ext uri="{BB962C8B-B14F-4D97-AF65-F5344CB8AC3E}">
        <p14:creationId xmlns:p14="http://schemas.microsoft.com/office/powerpoint/2010/main" val="6177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772772" y="574709"/>
            <a:ext cx="16570959" cy="9011743"/>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860195" y="574709"/>
            <a:ext cx="16355293" cy="8784021"/>
            <a:chOff x="0" y="-28575"/>
            <a:chExt cx="5318022" cy="2476723"/>
          </a:xfrm>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solidFill>
              <a:srgbClr val="A5C680"/>
            </a:solidFill>
            <a:ln>
              <a:noFill/>
            </a:ln>
          </p:spPr>
        </p:sp>
        <p:sp>
          <p:nvSpPr>
            <p:cNvPr id="219" name="Google Shape;21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5" name="Google Shape;225;p18"/>
          <p:cNvPicPr preferRelativeResize="0"/>
          <p:nvPr/>
        </p:nvPicPr>
        <p:blipFill rotWithShape="1">
          <a:blip r:embed="rId4">
            <a:alphaModFix/>
          </a:blip>
          <a:srcRect l="31917" t="32569" r="31914" b="32573"/>
          <a:stretch/>
        </p:blipFill>
        <p:spPr>
          <a:xfrm>
            <a:off x="15574670" y="7762451"/>
            <a:ext cx="3709502" cy="2010976"/>
          </a:xfrm>
          <a:prstGeom prst="rect">
            <a:avLst/>
          </a:prstGeom>
          <a:noFill/>
          <a:ln>
            <a:noFill/>
          </a:ln>
        </p:spPr>
      </p:pic>
      <p:pic>
        <p:nvPicPr>
          <p:cNvPr id="21" name="Picture 20">
            <a:extLst>
              <a:ext uri="{FF2B5EF4-FFF2-40B4-BE49-F238E27FC236}">
                <a16:creationId xmlns:a16="http://schemas.microsoft.com/office/drawing/2014/main" id="{DA9B332C-D129-4A7D-9A19-DD95C1125464}"/>
              </a:ext>
            </a:extLst>
          </p:cNvPr>
          <p:cNvPicPr/>
          <p:nvPr/>
        </p:nvPicPr>
        <p:blipFill>
          <a:blip r:embed="rId5"/>
          <a:stretch>
            <a:fillRect/>
          </a:stretch>
        </p:blipFill>
        <p:spPr>
          <a:xfrm>
            <a:off x="1185730" y="1075908"/>
            <a:ext cx="1370434" cy="1104522"/>
          </a:xfrm>
          <a:prstGeom prst="rect">
            <a:avLst/>
          </a:prstGeom>
        </p:spPr>
      </p:pic>
      <p:sp>
        <p:nvSpPr>
          <p:cNvPr id="22" name="Google Shape;202;p17">
            <a:extLst>
              <a:ext uri="{FF2B5EF4-FFF2-40B4-BE49-F238E27FC236}">
                <a16:creationId xmlns:a16="http://schemas.microsoft.com/office/drawing/2014/main" id="{4E5257E9-7F65-4F6F-8707-ECD998B3C510}"/>
              </a:ext>
            </a:extLst>
          </p:cNvPr>
          <p:cNvSpPr txBox="1"/>
          <p:nvPr/>
        </p:nvSpPr>
        <p:spPr>
          <a:xfrm>
            <a:off x="2705073" y="1354531"/>
            <a:ext cx="14232109" cy="1843966"/>
          </a:xfrm>
          <a:prstGeom prst="rect">
            <a:avLst/>
          </a:prstGeom>
          <a:solidFill>
            <a:schemeClr val="accent6">
              <a:lumMod val="20000"/>
              <a:lumOff val="80000"/>
            </a:schemeClr>
          </a:solidFill>
          <a:ln>
            <a:noFill/>
          </a:ln>
        </p:spPr>
        <p:txBody>
          <a:bodyPr spcFirstLastPara="1" wrap="square" lIns="0" tIns="0" rIns="0" bIns="0" anchor="t" anchorCtr="0">
            <a:spAutoFit/>
          </a:bodyPr>
          <a:lstStyle/>
          <a:p>
            <a:pPr marL="194945" marR="3810" indent="-2540" algn="just">
              <a:lnSpc>
                <a:spcPct val="104000"/>
              </a:lnSpc>
              <a:spcAft>
                <a:spcPts val="905"/>
              </a:spcAft>
            </a:pPr>
            <a:r>
              <a:rPr lang="vi-VN" sz="3600" dirty="0">
                <a:latin typeface="Times New Roman" panose="02020603050405020304" pitchFamily="18" charset="0"/>
                <a:ea typeface="Arial" panose="020B0604020202020204" pitchFamily="34" charset="0"/>
                <a:cs typeface="Times New Roman" panose="02020603050405020304" pitchFamily="18" charset="0"/>
              </a:rPr>
              <a:t>Thông tin trong </a:t>
            </a:r>
            <a:r>
              <a:rPr lang="vi-VN" sz="3600" dirty="0" err="1">
                <a:latin typeface="Times New Roman" panose="02020603050405020304" pitchFamily="18" charset="0"/>
                <a:ea typeface="Arial" panose="020B0604020202020204" pitchFamily="34" charset="0"/>
                <a:cs typeface="Times New Roman" panose="02020603050405020304" pitchFamily="18" charset="0"/>
              </a:rPr>
              <a:t>cuốn</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nhật</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kí</a:t>
            </a:r>
            <a:r>
              <a:rPr lang="vi-VN" sz="3600" dirty="0">
                <a:latin typeface="Times New Roman" panose="02020603050405020304" pitchFamily="18" charset="0"/>
                <a:ea typeface="Arial" panose="020B0604020202020204" pitchFamily="34" charset="0"/>
                <a:cs typeface="Times New Roman" panose="02020603050405020304" pitchFamily="18" charset="0"/>
              </a:rPr>
              <a:t> hay </a:t>
            </a:r>
            <a:r>
              <a:rPr lang="vi-VN" sz="3600" dirty="0" err="1">
                <a:latin typeface="Times New Roman" panose="02020603050405020304" pitchFamily="18" charset="0"/>
                <a:ea typeface="Arial" panose="020B0604020202020204" pitchFamily="34" charset="0"/>
                <a:cs typeface="Times New Roman" panose="02020603050405020304" pitchFamily="18" charset="0"/>
              </a:rPr>
              <a:t>họ</a:t>
            </a:r>
            <a:r>
              <a:rPr lang="vi-VN" sz="3600" dirty="0">
                <a:latin typeface="Times New Roman" panose="02020603050405020304" pitchFamily="18" charset="0"/>
                <a:ea typeface="Arial" panose="020B0604020202020204" pitchFamily="34" charset="0"/>
                <a:cs typeface="Times New Roman" panose="02020603050405020304" pitchFamily="18" charset="0"/>
              </a:rPr>
              <a:t> tên, </a:t>
            </a:r>
            <a:r>
              <a:rPr lang="vi-VN" sz="3600" dirty="0" err="1">
                <a:latin typeface="Times New Roman" panose="02020603050405020304" pitchFamily="18" charset="0"/>
                <a:ea typeface="Arial" panose="020B0604020202020204" pitchFamily="34" charset="0"/>
                <a:cs typeface="Times New Roman" panose="02020603050405020304" pitchFamily="18" charset="0"/>
              </a:rPr>
              <a:t>ngày</a:t>
            </a:r>
            <a:r>
              <a:rPr lang="vi-VN" sz="3600" dirty="0">
                <a:latin typeface="Times New Roman" panose="02020603050405020304" pitchFamily="18" charset="0"/>
                <a:ea typeface="Arial" panose="020B0604020202020204" pitchFamily="34" charset="0"/>
                <a:cs typeface="Times New Roman" panose="02020603050405020304" pitchFamily="18" charset="0"/>
              </a:rPr>
              <a:t> sinh, </a:t>
            </a:r>
            <a:r>
              <a:rPr lang="vi-VN" sz="3600" dirty="0" err="1">
                <a:latin typeface="Times New Roman" panose="02020603050405020304" pitchFamily="18" charset="0"/>
                <a:ea typeface="Arial" panose="020B0604020202020204" pitchFamily="34" charset="0"/>
                <a:cs typeface="Times New Roman" panose="02020603050405020304" pitchFamily="18" charset="0"/>
              </a:rPr>
              <a:t>địa</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chỉ</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là</a:t>
            </a:r>
            <a:r>
              <a:rPr lang="vi-VN" sz="3600" dirty="0">
                <a:latin typeface="Times New Roman" panose="02020603050405020304" pitchFamily="18" charset="0"/>
                <a:ea typeface="Arial" panose="020B0604020202020204" pitchFamily="34" charset="0"/>
                <a:cs typeface="Times New Roman" panose="02020603050405020304" pitchFamily="18" charset="0"/>
              </a:rPr>
              <a:t> thông tin </a:t>
            </a:r>
            <a:r>
              <a:rPr lang="vi-VN" sz="3600" dirty="0" err="1">
                <a:latin typeface="Times New Roman" panose="02020603050405020304" pitchFamily="18" charset="0"/>
                <a:ea typeface="Arial" panose="020B0604020202020204" pitchFamily="34" charset="0"/>
                <a:cs typeface="Times New Roman" panose="02020603050405020304" pitchFamily="18" charset="0"/>
              </a:rPr>
              <a:t>cá</a:t>
            </a:r>
            <a:r>
              <a:rPr lang="vi-VN" sz="3600" dirty="0">
                <a:latin typeface="Times New Roman" panose="02020603050405020304" pitchFamily="18" charset="0"/>
                <a:ea typeface="Arial" panose="020B0604020202020204" pitchFamily="34" charset="0"/>
                <a:cs typeface="Times New Roman" panose="02020603050405020304" pitchFamily="18" charset="0"/>
              </a:rPr>
              <a:t> nhân, mang </a:t>
            </a:r>
            <a:r>
              <a:rPr lang="vi-VN" sz="3600" dirty="0" err="1">
                <a:latin typeface="Times New Roman" panose="02020603050405020304" pitchFamily="18" charset="0"/>
                <a:ea typeface="Arial" panose="020B0604020202020204" pitchFamily="34" charset="0"/>
                <a:cs typeface="Times New Roman" panose="02020603050405020304" pitchFamily="18" charset="0"/>
              </a:rPr>
              <a:t>tính</a:t>
            </a:r>
            <a:r>
              <a:rPr lang="vi-VN" sz="3600" dirty="0">
                <a:latin typeface="Times New Roman" panose="02020603050405020304" pitchFamily="18" charset="0"/>
                <a:ea typeface="Arial" panose="020B0604020202020204" pitchFamily="34" charset="0"/>
                <a:cs typeface="Times New Roman" panose="02020603050405020304" pitchFamily="18" charset="0"/>
              </a:rPr>
              <a:t> riêng tư </a:t>
            </a:r>
            <a:r>
              <a:rPr lang="vi-VN" sz="36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mỗi</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chỉ</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đó</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mới</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có</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quyền</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quyết</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định</a:t>
            </a:r>
            <a:r>
              <a:rPr lang="vi-VN" sz="3600" dirty="0">
                <a:latin typeface="Times New Roman" panose="02020603050405020304" pitchFamily="18" charset="0"/>
                <a:ea typeface="Arial" panose="020B0604020202020204" pitchFamily="34" charset="0"/>
                <a:cs typeface="Times New Roman" panose="02020603050405020304" pitchFamily="18" charset="0"/>
              </a:rPr>
              <a:t> cho </a:t>
            </a:r>
            <a:r>
              <a:rPr lang="vi-VN"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khác</a:t>
            </a:r>
            <a:r>
              <a:rPr 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sz="3600" dirty="0" err="1">
                <a:latin typeface="Times New Roman" panose="02020603050405020304" pitchFamily="18" charset="0"/>
                <a:ea typeface="Arial" panose="020B0604020202020204" pitchFamily="34" charset="0"/>
                <a:cs typeface="Times New Roman" panose="02020603050405020304" pitchFamily="18" charset="0"/>
              </a:rPr>
              <a:t>biết</a:t>
            </a:r>
            <a:r>
              <a:rPr lang="vi-VN" sz="3600" dirty="0">
                <a:latin typeface="Times New Roman" panose="02020603050405020304" pitchFamily="18" charset="0"/>
                <a:ea typeface="Arial" panose="020B0604020202020204" pitchFamily="34" charset="0"/>
                <a:cs typeface="Times New Roman" panose="02020603050405020304" pitchFamily="18" charset="0"/>
              </a:rPr>
              <a:t> hay không</a:t>
            </a:r>
            <a:endParaRPr lang="vi-VN"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7" name="Google Shape;202;p17">
            <a:extLst>
              <a:ext uri="{FF2B5EF4-FFF2-40B4-BE49-F238E27FC236}">
                <a16:creationId xmlns:a16="http://schemas.microsoft.com/office/drawing/2014/main" id="{F7D24991-79EB-440E-8B24-37E32525131E}"/>
              </a:ext>
            </a:extLst>
          </p:cNvPr>
          <p:cNvSpPr txBox="1"/>
          <p:nvPr/>
        </p:nvSpPr>
        <p:spPr>
          <a:xfrm>
            <a:off x="2556164" y="3362828"/>
            <a:ext cx="14065402" cy="2791470"/>
          </a:xfrm>
          <a:prstGeom prst="rect">
            <a:avLst/>
          </a:prstGeom>
          <a:noFill/>
          <a:ln>
            <a:noFill/>
          </a:ln>
        </p:spPr>
        <p:txBody>
          <a:bodyPr spcFirstLastPara="1" wrap="square" lIns="0" tIns="0" rIns="0" bIns="0" anchor="t" anchorCtr="0">
            <a:spAutoFit/>
          </a:bodyPr>
          <a:lstStyle/>
          <a:p>
            <a:pPr marL="194945" marR="3810" indent="-2540" algn="just">
              <a:lnSpc>
                <a:spcPct val="104000"/>
              </a:lnSpc>
              <a:spcAft>
                <a:spcPts val="905"/>
              </a:spcAft>
            </a:pPr>
            <a:r>
              <a:rPr lang="vi-VN" sz="3200" dirty="0" err="1">
                <a:latin typeface="Times New Roman" panose="02020603050405020304" pitchFamily="18" charset="0"/>
                <a:ea typeface="Arial" panose="020B0604020202020204" pitchFamily="34" charset="0"/>
                <a:cs typeface="Times New Roman" panose="02020603050405020304" pitchFamily="18" charset="0"/>
              </a:rPr>
              <a:t>Hoạt</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động</a:t>
            </a:r>
            <a:r>
              <a:rPr lang="vi-VN" sz="3200" dirty="0">
                <a:latin typeface="Times New Roman" panose="02020603050405020304" pitchFamily="18" charset="0"/>
                <a:ea typeface="Arial" panose="020B0604020202020204" pitchFamily="34" charset="0"/>
                <a:cs typeface="Times New Roman" panose="02020603050405020304" pitchFamily="18" charset="0"/>
              </a:rPr>
              <a:t> 2 </a:t>
            </a:r>
            <a:r>
              <a:rPr lang="vi-VN" sz="3200" dirty="0" err="1">
                <a:latin typeface="Times New Roman" panose="02020603050405020304" pitchFamily="18" charset="0"/>
                <a:ea typeface="Arial" panose="020B0604020202020204" pitchFamily="34" charset="0"/>
                <a:cs typeface="Times New Roman" panose="02020603050405020304" pitchFamily="18" charset="0"/>
              </a:rPr>
              <a:t>thể</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hiện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rằng</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việc</a:t>
            </a:r>
            <a:r>
              <a:rPr lang="vi-VN" sz="3200" dirty="0">
                <a:latin typeface="Times New Roman" panose="02020603050405020304" pitchFamily="18" charset="0"/>
                <a:ea typeface="Arial" panose="020B0604020202020204" pitchFamily="34" charset="0"/>
                <a:cs typeface="Times New Roman" panose="02020603050405020304" pitchFamily="18" charset="0"/>
              </a:rPr>
              <a:t> xâm </a:t>
            </a:r>
            <a:r>
              <a:rPr lang="vi-VN" sz="3200" dirty="0" err="1">
                <a:latin typeface="Times New Roman" panose="02020603050405020304" pitchFamily="18" charset="0"/>
                <a:ea typeface="Arial" panose="020B0604020202020204" pitchFamily="34" charset="0"/>
                <a:cs typeface="Times New Roman" panose="02020603050405020304" pitchFamily="18" charset="0"/>
              </a:rPr>
              <a:t>phạm</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tính</a:t>
            </a:r>
            <a:r>
              <a:rPr lang="vi-VN" sz="3200" dirty="0">
                <a:latin typeface="Times New Roman" panose="02020603050405020304" pitchFamily="18" charset="0"/>
                <a:ea typeface="Arial" panose="020B0604020202020204" pitchFamily="34" charset="0"/>
                <a:cs typeface="Times New Roman" panose="02020603050405020304" pitchFamily="18" charset="0"/>
              </a:rPr>
              <a:t> riêng tư, như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đọc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nhật</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kí</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khác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là</a:t>
            </a:r>
            <a:r>
              <a:rPr lang="vi-VN" sz="3200" dirty="0">
                <a:latin typeface="Times New Roman" panose="02020603050405020304" pitchFamily="18" charset="0"/>
                <a:ea typeface="Arial" panose="020B0604020202020204" pitchFamily="34" charset="0"/>
                <a:cs typeface="Times New Roman" panose="02020603050405020304" pitchFamily="18" charset="0"/>
              </a:rPr>
              <a:t> không tôn </a:t>
            </a:r>
            <a:r>
              <a:rPr lang="vi-VN" sz="3200" dirty="0" err="1">
                <a:latin typeface="Times New Roman" panose="02020603050405020304" pitchFamily="18" charset="0"/>
                <a:ea typeface="Arial" panose="020B0604020202020204" pitchFamily="34" charset="0"/>
                <a:cs typeface="Times New Roman" panose="02020603050405020304" pitchFamily="18" charset="0"/>
              </a:rPr>
              <a:t>trọng</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và</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việc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lấy</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một</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tác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phẩm</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nghệ</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thuật</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mà</a:t>
            </a:r>
            <a:r>
              <a:rPr lang="vi-VN" sz="3200" dirty="0">
                <a:latin typeface="Times New Roman" panose="02020603050405020304" pitchFamily="18" charset="0"/>
                <a:ea typeface="Arial" panose="020B0604020202020204" pitchFamily="34" charset="0"/>
                <a:cs typeface="Times New Roman" panose="02020603050405020304" pitchFamily="18" charset="0"/>
              </a:rPr>
              <a:t> không </a:t>
            </a:r>
            <a:r>
              <a:rPr lang="vi-VN" sz="3200" dirty="0" err="1">
                <a:latin typeface="Times New Roman" panose="02020603050405020304" pitchFamily="18" charset="0"/>
                <a:ea typeface="Arial" panose="020B0604020202020204" pitchFamily="34" charset="0"/>
                <a:cs typeface="Times New Roman" panose="02020603050405020304" pitchFamily="18" charset="0"/>
              </a:rPr>
              <a:t>có</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sự</a:t>
            </a:r>
            <a:r>
              <a:rPr lang="vi-VN" sz="3200" dirty="0">
                <a:latin typeface="Times New Roman" panose="02020603050405020304" pitchFamily="18" charset="0"/>
                <a:ea typeface="Arial" panose="020B0604020202020204" pitchFamily="34" charset="0"/>
                <a:cs typeface="Times New Roman" panose="02020603050405020304" pitchFamily="18" charset="0"/>
              </a:rPr>
              <a:t> cho </a:t>
            </a:r>
            <a:r>
              <a:rPr lang="vi-VN" sz="3200" dirty="0" err="1">
                <a:latin typeface="Times New Roman" panose="02020603050405020304" pitchFamily="18" charset="0"/>
                <a:ea typeface="Arial" panose="020B0604020202020204" pitchFamily="34" charset="0"/>
                <a:cs typeface="Times New Roman" panose="02020603050405020304" pitchFamily="18" charset="0"/>
              </a:rPr>
              <a:t>phép</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là</a:t>
            </a:r>
            <a:r>
              <a:rPr lang="vi-VN" sz="3200" dirty="0">
                <a:latin typeface="Times New Roman" panose="02020603050405020304" pitchFamily="18" charset="0"/>
                <a:ea typeface="Arial" panose="020B0604020202020204" pitchFamily="34" charset="0"/>
                <a:cs typeface="Times New Roman" panose="02020603050405020304" pitchFamily="18" charset="0"/>
              </a:rPr>
              <a:t> vi </a:t>
            </a:r>
            <a:r>
              <a:rPr lang="vi-VN" sz="3200" dirty="0" err="1">
                <a:latin typeface="Times New Roman" panose="02020603050405020304" pitchFamily="18" charset="0"/>
                <a:ea typeface="Arial" panose="020B0604020202020204" pitchFamily="34" charset="0"/>
                <a:cs typeface="Times New Roman" panose="02020603050405020304" pitchFamily="18" charset="0"/>
              </a:rPr>
              <a:t>phạm</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bản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quyền</a:t>
            </a:r>
            <a:r>
              <a:rPr lang="vi-VN" sz="3200" dirty="0">
                <a:latin typeface="Times New Roman" panose="02020603050405020304" pitchFamily="18" charset="0"/>
                <a:ea typeface="Arial" panose="020B0604020202020204" pitchFamily="34" charset="0"/>
                <a:cs typeface="Times New Roman" panose="02020603050405020304" pitchFamily="18" charset="0"/>
              </a:rPr>
              <a:t>, nhưng </a:t>
            </a:r>
            <a:r>
              <a:rPr lang="vi-VN" sz="3200" dirty="0" err="1">
                <a:latin typeface="Times New Roman" panose="02020603050405020304" pitchFamily="18" charset="0"/>
                <a:ea typeface="Arial" panose="020B0604020202020204" pitchFamily="34" charset="0"/>
                <a:cs typeface="Times New Roman" panose="02020603050405020304" pitchFamily="18" charset="0"/>
              </a:rPr>
              <a:t>nếu</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có</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sự</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đồng</a:t>
            </a:r>
            <a:r>
              <a:rPr lang="vi-VN" sz="3200" dirty="0">
                <a:latin typeface="Times New Roman" panose="02020603050405020304" pitchFamily="18" charset="0"/>
                <a:ea typeface="Arial" panose="020B0604020202020204" pitchFamily="34" charset="0"/>
                <a:cs typeface="Times New Roman" panose="02020603050405020304" pitchFamily="18" charset="0"/>
              </a:rPr>
              <a:t> ý, </a:t>
            </a:r>
            <a:r>
              <a:rPr lang="vi-VN" sz="32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200" dirty="0">
                <a:latin typeface="Times New Roman" panose="02020603050405020304" pitchFamily="18" charset="0"/>
                <a:ea typeface="Arial" panose="020B0604020202020204" pitchFamily="34" charset="0"/>
                <a:cs typeface="Times New Roman" panose="02020603050405020304" pitchFamily="18" charset="0"/>
              </a:rPr>
              <a:t> ghi </a:t>
            </a:r>
            <a:r>
              <a:rPr lang="vi-VN" sz="3200" dirty="0" err="1">
                <a:latin typeface="Times New Roman" panose="02020603050405020304" pitchFamily="18" charset="0"/>
                <a:ea typeface="Arial" panose="020B0604020202020204" pitchFamily="34" charset="0"/>
                <a:cs typeface="Times New Roman" panose="02020603050405020304" pitchFamily="18" charset="0"/>
              </a:rPr>
              <a:t>rõ</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nguồn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p>
          <a:p>
            <a:pPr marL="194945" marR="3810" indent="-2540" algn="just">
              <a:lnSpc>
                <a:spcPct val="104000"/>
              </a:lnSpc>
              <a:spcAft>
                <a:spcPts val="905"/>
              </a:spcAft>
            </a:pPr>
            <a:r>
              <a:rPr lang="vi-VN" sz="3200" dirty="0">
                <a:latin typeface="Times New Roman" panose="02020603050405020304" pitchFamily="18" charset="0"/>
                <a:ea typeface="Arial" panose="020B0604020202020204" pitchFamily="34" charset="0"/>
                <a:cs typeface="Times New Roman" panose="02020603050405020304" pitchFamily="18" charset="0"/>
              </a:rPr>
              <a:t>Trong </a:t>
            </a:r>
            <a:r>
              <a:rPr lang="vi-VN" sz="3200" dirty="0" err="1">
                <a:latin typeface="Times New Roman" panose="02020603050405020304" pitchFamily="18" charset="0"/>
                <a:ea typeface="Arial" panose="020B0604020202020204" pitchFamily="34" charset="0"/>
                <a:cs typeface="Times New Roman" panose="02020603050405020304" pitchFamily="18" charset="0"/>
              </a:rPr>
              <a:t>thực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tế</a:t>
            </a:r>
            <a:r>
              <a:rPr lang="vi-VN" sz="3200" dirty="0">
                <a:latin typeface="Times New Roman" panose="02020603050405020304" pitchFamily="18" charset="0"/>
                <a:ea typeface="Arial" panose="020B0604020202020204" pitchFamily="34" charset="0"/>
                <a:cs typeface="Times New Roman" panose="02020603050405020304" pitchFamily="18" charset="0"/>
              </a:rPr>
              <a:t>, khi </a:t>
            </a:r>
            <a:r>
              <a:rPr lang="vi-VN" sz="3200" dirty="0" err="1">
                <a:latin typeface="Times New Roman" panose="02020603050405020304" pitchFamily="18" charset="0"/>
                <a:ea typeface="Arial" panose="020B0604020202020204" pitchFamily="34" charset="0"/>
                <a:cs typeface="Times New Roman" panose="02020603050405020304" pitchFamily="18" charset="0"/>
              </a:rPr>
              <a:t>gặp</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hành</a:t>
            </a:r>
            <a:r>
              <a:rPr lang="vi-VN" sz="3200" dirty="0">
                <a:latin typeface="Times New Roman" panose="02020603050405020304" pitchFamily="18" charset="0"/>
                <a:ea typeface="Arial" panose="020B0604020202020204" pitchFamily="34" charset="0"/>
                <a:cs typeface="Times New Roman" panose="02020603050405020304" pitchFamily="18" charset="0"/>
              </a:rPr>
              <a:t> vi sai </a:t>
            </a:r>
            <a:r>
              <a:rPr lang="vi-VN" sz="3200" dirty="0" err="1">
                <a:latin typeface="Times New Roman" panose="02020603050405020304" pitchFamily="18" charset="0"/>
                <a:ea typeface="Arial" panose="020B0604020202020204" pitchFamily="34" charset="0"/>
                <a:cs typeface="Times New Roman" panose="02020603050405020304" pitchFamily="18" charset="0"/>
              </a:rPr>
              <a:t>trái</a:t>
            </a:r>
            <a:r>
              <a:rPr lang="vi-VN" sz="3200" dirty="0">
                <a:latin typeface="Times New Roman" panose="02020603050405020304" pitchFamily="18" charset="0"/>
                <a:ea typeface="Arial" panose="020B0604020202020204" pitchFamily="34" charset="0"/>
                <a:cs typeface="Times New Roman" panose="02020603050405020304" pitchFamily="18" charset="0"/>
              </a:rPr>
              <a:t>, em </a:t>
            </a:r>
            <a:r>
              <a:rPr lang="vi-VN" sz="32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thể</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hiện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thái</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độ</a:t>
            </a:r>
            <a:r>
              <a:rPr lang="vi-VN" sz="3200" dirty="0">
                <a:latin typeface="Times New Roman" panose="02020603050405020304" pitchFamily="18" charset="0"/>
                <a:ea typeface="Arial" panose="020B0604020202020204" pitchFamily="34" charset="0"/>
                <a:cs typeface="Times New Roman" panose="02020603050405020304" pitchFamily="18" charset="0"/>
              </a:rPr>
              <a:t> không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đồng</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tình</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và</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góp</a:t>
            </a:r>
            <a:r>
              <a:rPr lang="vi-VN" sz="3200" dirty="0">
                <a:latin typeface="Times New Roman" panose="02020603050405020304" pitchFamily="18" charset="0"/>
                <a:ea typeface="Arial" panose="020B0604020202020204" pitchFamily="34" charset="0"/>
                <a:cs typeface="Times New Roman" panose="02020603050405020304" pitchFamily="18" charset="0"/>
              </a:rPr>
              <a:t> ý </a:t>
            </a:r>
            <a:r>
              <a:rPr lang="vi-VN" sz="3200" dirty="0" err="1">
                <a:latin typeface="Times New Roman" panose="02020603050405020304" pitchFamily="18" charset="0"/>
                <a:ea typeface="Arial" panose="020B0604020202020204" pitchFamily="34" charset="0"/>
                <a:cs typeface="Times New Roman" panose="02020603050405020304" pitchFamily="18" charset="0"/>
              </a:rPr>
              <a:t>để</a:t>
            </a:r>
            <a:r>
              <a:rPr lang="vi-VN" sz="3200" dirty="0">
                <a:latin typeface="Times New Roman" panose="02020603050405020304" pitchFamily="18" charset="0"/>
                <a:ea typeface="Arial" panose="020B0604020202020204" pitchFamily="34" charset="0"/>
                <a:cs typeface="Times New Roman" panose="02020603050405020304" pitchFamily="18" charset="0"/>
              </a:rPr>
              <a:t> ngăn </a:t>
            </a:r>
            <a:r>
              <a:rPr lang="vi-VN" sz="3200" dirty="0" err="1">
                <a:latin typeface="Times New Roman" panose="02020603050405020304" pitchFamily="18" charset="0"/>
                <a:ea typeface="Arial" panose="020B0604020202020204" pitchFamily="34" charset="0"/>
                <a:cs typeface="Times New Roman" panose="02020603050405020304" pitchFamily="18" charset="0"/>
              </a:rPr>
              <a:t>chặn</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những</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tình</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huống</a:t>
            </a:r>
            <a:r>
              <a:rPr lang="vi-VN" sz="3200" dirty="0">
                <a:latin typeface="Times New Roman" panose="02020603050405020304" pitchFamily="18" charset="0"/>
                <a:ea typeface="Arial" panose="020B0604020202020204" pitchFamily="34" charset="0"/>
                <a:cs typeface="Times New Roman" panose="02020603050405020304" pitchFamily="18" charset="0"/>
              </a:rPr>
              <a:t> tương </a:t>
            </a:r>
            <a:r>
              <a:rPr lang="vi-VN" sz="3200" dirty="0" err="1">
                <a:latin typeface="Times New Roman" panose="02020603050405020304" pitchFamily="18" charset="0"/>
                <a:ea typeface="Arial" panose="020B0604020202020204" pitchFamily="34" charset="0"/>
                <a:cs typeface="Times New Roman" panose="02020603050405020304" pitchFamily="18" charset="0"/>
              </a:rPr>
              <a:t>tự</a:t>
            </a:r>
            <a:r>
              <a:rPr lang="vi-VN" sz="3200" dirty="0">
                <a:latin typeface="Times New Roman" panose="02020603050405020304" pitchFamily="18" charset="0"/>
                <a:ea typeface="Arial" panose="020B0604020202020204" pitchFamily="34" charset="0"/>
                <a:cs typeface="Times New Roman" panose="02020603050405020304" pitchFamily="18" charset="0"/>
              </a:rPr>
              <a:t> trong </a:t>
            </a:r>
            <a:r>
              <a:rPr lang="vi-VN" sz="3200" dirty="0" err="1">
                <a:latin typeface="Times New Roman" panose="02020603050405020304" pitchFamily="18" charset="0"/>
                <a:ea typeface="Arial" panose="020B0604020202020204" pitchFamily="34" charset="0"/>
                <a:cs typeface="Times New Roman" panose="02020603050405020304" pitchFamily="18" charset="0"/>
              </a:rPr>
              <a:t>học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tập</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và</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cuộc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sống</a:t>
            </a:r>
            <a:r>
              <a:rPr lang="vi-VN" sz="3200" dirty="0">
                <a:latin typeface="Times New Roman" panose="02020603050405020304" pitchFamily="18" charset="0"/>
                <a:ea typeface="Arial" panose="020B0604020202020204" pitchFamily="34" charset="0"/>
                <a:cs typeface="Times New Roman" panose="02020603050405020304" pitchFamily="18" charset="0"/>
              </a:rPr>
              <a:t>.</a:t>
            </a:r>
            <a:endParaRPr lang="vi-VN"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8" name="Google Shape;192;p17">
            <a:extLst>
              <a:ext uri="{FF2B5EF4-FFF2-40B4-BE49-F238E27FC236}">
                <a16:creationId xmlns:a16="http://schemas.microsoft.com/office/drawing/2014/main" id="{F7B994D2-862A-4C7A-8BDC-0041171B312B}"/>
              </a:ext>
            </a:extLst>
          </p:cNvPr>
          <p:cNvSpPr/>
          <p:nvPr/>
        </p:nvSpPr>
        <p:spPr>
          <a:xfrm>
            <a:off x="2239022" y="6243214"/>
            <a:ext cx="13809956" cy="3236499"/>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sp>
      <p:grpSp>
        <p:nvGrpSpPr>
          <p:cNvPr id="59" name="Group 58">
            <a:extLst>
              <a:ext uri="{FF2B5EF4-FFF2-40B4-BE49-F238E27FC236}">
                <a16:creationId xmlns:a16="http://schemas.microsoft.com/office/drawing/2014/main" id="{B3BED170-7192-41B7-97F5-E90C21919C54}"/>
              </a:ext>
            </a:extLst>
          </p:cNvPr>
          <p:cNvGrpSpPr/>
          <p:nvPr/>
        </p:nvGrpSpPr>
        <p:grpSpPr>
          <a:xfrm>
            <a:off x="5754908" y="6399922"/>
            <a:ext cx="8143972" cy="3153463"/>
            <a:chOff x="0" y="0"/>
            <a:chExt cx="5941675" cy="2100710"/>
          </a:xfrm>
        </p:grpSpPr>
        <p:sp>
          <p:nvSpPr>
            <p:cNvPr id="60" name="Shape 2470">
              <a:extLst>
                <a:ext uri="{FF2B5EF4-FFF2-40B4-BE49-F238E27FC236}">
                  <a16:creationId xmlns:a16="http://schemas.microsoft.com/office/drawing/2014/main" id="{434DB4D3-E0FF-47DB-84A5-0E1A958DEE0D}"/>
                </a:ext>
              </a:extLst>
            </p:cNvPr>
            <p:cNvSpPr/>
            <p:nvPr/>
          </p:nvSpPr>
          <p:spPr>
            <a:xfrm>
              <a:off x="0" y="0"/>
              <a:ext cx="1431823" cy="562877"/>
            </a:xfrm>
            <a:custGeom>
              <a:avLst/>
              <a:gdLst/>
              <a:ahLst/>
              <a:cxnLst/>
              <a:rect l="0" t="0" r="0" b="0"/>
              <a:pathLst>
                <a:path w="1431823" h="562877">
                  <a:moveTo>
                    <a:pt x="0" y="0"/>
                  </a:moveTo>
                  <a:lnTo>
                    <a:pt x="0" y="418795"/>
                  </a:lnTo>
                  <a:cubicBezTo>
                    <a:pt x="0" y="418795"/>
                    <a:pt x="0" y="562877"/>
                    <a:pt x="144082" y="562877"/>
                  </a:cubicBezTo>
                  <a:lnTo>
                    <a:pt x="1287742" y="562877"/>
                  </a:lnTo>
                  <a:cubicBezTo>
                    <a:pt x="1287742" y="562877"/>
                    <a:pt x="1431823" y="562877"/>
                    <a:pt x="1431823" y="418795"/>
                  </a:cubicBezTo>
                  <a:lnTo>
                    <a:pt x="1431823" y="144069"/>
                  </a:lnTo>
                  <a:cubicBezTo>
                    <a:pt x="1431823" y="144069"/>
                    <a:pt x="1431823" y="0"/>
                    <a:pt x="1287742" y="0"/>
                  </a:cubicBezTo>
                  <a:lnTo>
                    <a:pt x="0" y="0"/>
                  </a:lnTo>
                  <a:close/>
                </a:path>
              </a:pathLst>
            </a:custGeom>
            <a:ln w="25413" cap="flat">
              <a:miter lim="100000"/>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1" name="Shape 2471">
              <a:extLst>
                <a:ext uri="{FF2B5EF4-FFF2-40B4-BE49-F238E27FC236}">
                  <a16:creationId xmlns:a16="http://schemas.microsoft.com/office/drawing/2014/main" id="{661D9D47-6990-428A-8540-2F10406599F1}"/>
                </a:ext>
              </a:extLst>
            </p:cNvPr>
            <p:cNvSpPr/>
            <p:nvPr/>
          </p:nvSpPr>
          <p:spPr>
            <a:xfrm>
              <a:off x="4140260" y="14102"/>
              <a:ext cx="1421956" cy="579476"/>
            </a:xfrm>
            <a:custGeom>
              <a:avLst/>
              <a:gdLst/>
              <a:ahLst/>
              <a:cxnLst/>
              <a:rect l="0" t="0" r="0" b="0"/>
              <a:pathLst>
                <a:path w="1421956" h="579476">
                  <a:moveTo>
                    <a:pt x="0" y="0"/>
                  </a:moveTo>
                  <a:lnTo>
                    <a:pt x="0" y="435420"/>
                  </a:lnTo>
                  <a:cubicBezTo>
                    <a:pt x="0" y="435420"/>
                    <a:pt x="0" y="579476"/>
                    <a:pt x="144082" y="579476"/>
                  </a:cubicBezTo>
                  <a:lnTo>
                    <a:pt x="1277887" y="579476"/>
                  </a:lnTo>
                  <a:cubicBezTo>
                    <a:pt x="1277887" y="579476"/>
                    <a:pt x="1421956" y="579476"/>
                    <a:pt x="1421956" y="435420"/>
                  </a:cubicBezTo>
                  <a:lnTo>
                    <a:pt x="1421956" y="144082"/>
                  </a:lnTo>
                  <a:cubicBezTo>
                    <a:pt x="1421956" y="144082"/>
                    <a:pt x="1421956" y="0"/>
                    <a:pt x="1277887" y="0"/>
                  </a:cubicBezTo>
                  <a:lnTo>
                    <a:pt x="0" y="0"/>
                  </a:lnTo>
                  <a:close/>
                </a:path>
              </a:pathLst>
            </a:custGeom>
            <a:ln w="25413" cap="flat">
              <a:miter lim="100000"/>
            </a:ln>
          </p:spPr>
          <p:style>
            <a:lnRef idx="1">
              <a:srgbClr val="F5821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2" name="Shape 2472">
              <a:extLst>
                <a:ext uri="{FF2B5EF4-FFF2-40B4-BE49-F238E27FC236}">
                  <a16:creationId xmlns:a16="http://schemas.microsoft.com/office/drawing/2014/main" id="{791CC6EE-01A5-4B2A-A035-FEAF7E48F518}"/>
                </a:ext>
              </a:extLst>
            </p:cNvPr>
            <p:cNvSpPr/>
            <p:nvPr/>
          </p:nvSpPr>
          <p:spPr>
            <a:xfrm>
              <a:off x="1730490" y="1110732"/>
              <a:ext cx="2409770" cy="989978"/>
            </a:xfrm>
            <a:custGeom>
              <a:avLst/>
              <a:gdLst/>
              <a:ahLst/>
              <a:cxnLst/>
              <a:rect l="0" t="0" r="0" b="0"/>
              <a:pathLst>
                <a:path w="1584274" h="989978">
                  <a:moveTo>
                    <a:pt x="792137" y="989978"/>
                  </a:moveTo>
                  <a:cubicBezTo>
                    <a:pt x="1229627" y="989978"/>
                    <a:pt x="1584274" y="768388"/>
                    <a:pt x="1584274" y="494982"/>
                  </a:cubicBezTo>
                  <a:cubicBezTo>
                    <a:pt x="1584274" y="221615"/>
                    <a:pt x="1229627" y="0"/>
                    <a:pt x="792137" y="0"/>
                  </a:cubicBezTo>
                  <a:cubicBezTo>
                    <a:pt x="354648" y="0"/>
                    <a:pt x="0" y="221615"/>
                    <a:pt x="0" y="494982"/>
                  </a:cubicBezTo>
                  <a:cubicBezTo>
                    <a:pt x="0" y="768388"/>
                    <a:pt x="354648" y="989978"/>
                    <a:pt x="792137" y="989978"/>
                  </a:cubicBezTo>
                  <a:close/>
                </a:path>
              </a:pathLst>
            </a:custGeom>
            <a:ln w="38113" cap="flat">
              <a:miter lim="100000"/>
            </a:ln>
          </p:spPr>
          <p:style>
            <a:lnRef idx="1">
              <a:srgbClr val="C48EB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3" name="Rectangle 62">
              <a:extLst>
                <a:ext uri="{FF2B5EF4-FFF2-40B4-BE49-F238E27FC236}">
                  <a16:creationId xmlns:a16="http://schemas.microsoft.com/office/drawing/2014/main" id="{83A3DFEA-BF87-40A7-AAE3-0D155EC5A2A2}"/>
                </a:ext>
              </a:extLst>
            </p:cNvPr>
            <p:cNvSpPr/>
            <p:nvPr/>
          </p:nvSpPr>
          <p:spPr>
            <a:xfrm>
              <a:off x="2515387" y="1239907"/>
              <a:ext cx="1002602"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dirty="0" err="1">
                  <a:solidFill>
                    <a:srgbClr val="010101"/>
                  </a:solidFill>
                  <a:effectLst/>
                  <a:latin typeface="Times New Roman" pitchFamily="18" charset="0"/>
                  <a:ea typeface="Arial" panose="020B0604020202020204" pitchFamily="34" charset="0"/>
                  <a:cs typeface="Times New Roman" pitchFamily="18" charset="0"/>
                </a:rPr>
                <a:t>Tôn</a:t>
              </a:r>
              <a:r>
                <a:rPr lang="en-US" sz="1800" b="1" dirty="0">
                  <a:solidFill>
                    <a:srgbClr val="010101"/>
                  </a:solidFill>
                  <a:effectLst/>
                  <a:latin typeface="Times New Roman" pitchFamily="18" charset="0"/>
                  <a:ea typeface="Arial" panose="020B0604020202020204" pitchFamily="34" charset="0"/>
                  <a:cs typeface="Times New Roman" pitchFamily="18" charset="0"/>
                </a:rPr>
                <a:t> </a:t>
              </a:r>
              <a:r>
                <a:rPr lang="en-US" sz="1800" b="1" dirty="0" err="1">
                  <a:solidFill>
                    <a:srgbClr val="010101"/>
                  </a:solidFill>
                  <a:effectLst/>
                  <a:latin typeface="Times New Roman" pitchFamily="18" charset="0"/>
                  <a:ea typeface="Arial" panose="020B0604020202020204" pitchFamily="34" charset="0"/>
                  <a:cs typeface="Times New Roman" pitchFamily="18" charset="0"/>
                </a:rPr>
                <a:t>trọng</a:t>
              </a:r>
              <a:r>
                <a:rPr lang="en-US" sz="1800" b="1" dirty="0">
                  <a:solidFill>
                    <a:srgbClr val="010101"/>
                  </a:solidFill>
                  <a:effectLst/>
                  <a:latin typeface="Times New Roman" pitchFamily="18" charset="0"/>
                  <a:ea typeface="Arial" panose="020B0604020202020204" pitchFamily="34" charset="0"/>
                  <a:cs typeface="Times New Roman" pitchFamily="18" charset="0"/>
                </a:rPr>
                <a:t> </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64" name="Rectangle 63">
              <a:extLst>
                <a:ext uri="{FF2B5EF4-FFF2-40B4-BE49-F238E27FC236}">
                  <a16:creationId xmlns:a16="http://schemas.microsoft.com/office/drawing/2014/main" id="{72D64571-0C49-4A98-901D-2998A7A9348B}"/>
                </a:ext>
              </a:extLst>
            </p:cNvPr>
            <p:cNvSpPr/>
            <p:nvPr/>
          </p:nvSpPr>
          <p:spPr>
            <a:xfrm>
              <a:off x="2489772" y="1422877"/>
              <a:ext cx="1070537"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dirty="0" err="1">
                  <a:solidFill>
                    <a:srgbClr val="010101"/>
                  </a:solidFill>
                  <a:effectLst/>
                  <a:latin typeface="Times New Roman" pitchFamily="18" charset="0"/>
                  <a:ea typeface="Arial" panose="020B0604020202020204" pitchFamily="34" charset="0"/>
                  <a:cs typeface="Times New Roman" pitchFamily="18" charset="0"/>
                </a:rPr>
                <a:t>bản</a:t>
              </a:r>
              <a:r>
                <a:rPr lang="en-US" sz="1800" b="1" dirty="0">
                  <a:solidFill>
                    <a:srgbClr val="010101"/>
                  </a:solidFill>
                  <a:effectLst/>
                  <a:latin typeface="Times New Roman" pitchFamily="18" charset="0"/>
                  <a:ea typeface="Arial" panose="020B0604020202020204" pitchFamily="34" charset="0"/>
                  <a:cs typeface="Times New Roman" pitchFamily="18" charset="0"/>
                </a:rPr>
                <a:t> </a:t>
              </a:r>
              <a:r>
                <a:rPr lang="en-US" sz="1800" b="1" dirty="0" err="1">
                  <a:solidFill>
                    <a:srgbClr val="010101"/>
                  </a:solidFill>
                  <a:effectLst/>
                  <a:latin typeface="Times New Roman" pitchFamily="18" charset="0"/>
                  <a:ea typeface="Arial" panose="020B0604020202020204" pitchFamily="34" charset="0"/>
                  <a:cs typeface="Times New Roman" pitchFamily="18" charset="0"/>
                </a:rPr>
                <a:t>quyền</a:t>
              </a:r>
              <a:r>
                <a:rPr lang="en-US" sz="1800" b="1" dirty="0">
                  <a:solidFill>
                    <a:srgbClr val="010101"/>
                  </a:solidFill>
                  <a:effectLst/>
                  <a:latin typeface="Times New Roman" pitchFamily="18" charset="0"/>
                  <a:ea typeface="Arial" panose="020B0604020202020204" pitchFamily="34" charset="0"/>
                  <a:cs typeface="Times New Roman" pitchFamily="18" charset="0"/>
                </a:rPr>
                <a:t> </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65" name="Rectangle 64">
              <a:extLst>
                <a:ext uri="{FF2B5EF4-FFF2-40B4-BE49-F238E27FC236}">
                  <a16:creationId xmlns:a16="http://schemas.microsoft.com/office/drawing/2014/main" id="{A419D4C4-89E0-4366-BD12-2FAA6CC0BBC9}"/>
                </a:ext>
              </a:extLst>
            </p:cNvPr>
            <p:cNvSpPr/>
            <p:nvPr/>
          </p:nvSpPr>
          <p:spPr>
            <a:xfrm>
              <a:off x="2223245" y="1605847"/>
              <a:ext cx="1779477" cy="190611"/>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dirty="0" err="1">
                  <a:solidFill>
                    <a:srgbClr val="010101"/>
                  </a:solidFill>
                  <a:effectLst/>
                  <a:latin typeface="Times New Roman" pitchFamily="18" charset="0"/>
                  <a:ea typeface="Arial" panose="020B0604020202020204" pitchFamily="34" charset="0"/>
                  <a:cs typeface="Times New Roman" pitchFamily="18" charset="0"/>
                </a:rPr>
                <a:t>nội</a:t>
              </a:r>
              <a:r>
                <a:rPr lang="en-US" sz="1800" b="1" dirty="0">
                  <a:solidFill>
                    <a:srgbClr val="010101"/>
                  </a:solidFill>
                  <a:effectLst/>
                  <a:latin typeface="Times New Roman" pitchFamily="18" charset="0"/>
                  <a:ea typeface="Arial" panose="020B0604020202020204" pitchFamily="34" charset="0"/>
                  <a:cs typeface="Times New Roman" pitchFamily="18" charset="0"/>
                </a:rPr>
                <a:t> dung </a:t>
              </a:r>
              <a:r>
                <a:rPr lang="en-US" sz="1800" b="1" dirty="0" err="1">
                  <a:solidFill>
                    <a:srgbClr val="010101"/>
                  </a:solidFill>
                  <a:effectLst/>
                  <a:latin typeface="Times New Roman" pitchFamily="18" charset="0"/>
                  <a:ea typeface="Arial" panose="020B0604020202020204" pitchFamily="34" charset="0"/>
                  <a:cs typeface="Times New Roman" pitchFamily="18" charset="0"/>
                </a:rPr>
                <a:t>thông</a:t>
              </a:r>
              <a:r>
                <a:rPr lang="en-US" sz="1800" b="1" dirty="0">
                  <a:solidFill>
                    <a:srgbClr val="010101"/>
                  </a:solidFill>
                  <a:effectLst/>
                  <a:latin typeface="Times New Roman" pitchFamily="18" charset="0"/>
                  <a:ea typeface="Arial" panose="020B0604020202020204" pitchFamily="34" charset="0"/>
                  <a:cs typeface="Times New Roman" pitchFamily="18" charset="0"/>
                </a:rPr>
                <a:t> tin</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66" name="Shape 2476">
              <a:extLst>
                <a:ext uri="{FF2B5EF4-FFF2-40B4-BE49-F238E27FC236}">
                  <a16:creationId xmlns:a16="http://schemas.microsoft.com/office/drawing/2014/main" id="{90F9C58C-6B3F-4646-97D2-86FC5AF40EC6}"/>
                </a:ext>
              </a:extLst>
            </p:cNvPr>
            <p:cNvSpPr/>
            <p:nvPr/>
          </p:nvSpPr>
          <p:spPr>
            <a:xfrm>
              <a:off x="2462220" y="1828787"/>
              <a:ext cx="114783" cy="114770"/>
            </a:xfrm>
            <a:custGeom>
              <a:avLst/>
              <a:gdLst/>
              <a:ahLst/>
              <a:cxnLst/>
              <a:rect l="0" t="0" r="0" b="0"/>
              <a:pathLst>
                <a:path w="114783" h="114770">
                  <a:moveTo>
                    <a:pt x="57391" y="0"/>
                  </a:moveTo>
                  <a:cubicBezTo>
                    <a:pt x="89078" y="0"/>
                    <a:pt x="114783" y="25692"/>
                    <a:pt x="114783" y="57379"/>
                  </a:cubicBezTo>
                  <a:cubicBezTo>
                    <a:pt x="114783" y="89091"/>
                    <a:pt x="89078" y="114770"/>
                    <a:pt x="57391" y="114770"/>
                  </a:cubicBezTo>
                  <a:cubicBezTo>
                    <a:pt x="25705" y="114770"/>
                    <a:pt x="0" y="89091"/>
                    <a:pt x="0" y="57379"/>
                  </a:cubicBezTo>
                  <a:cubicBezTo>
                    <a:pt x="0" y="25692"/>
                    <a:pt x="25705" y="0"/>
                    <a:pt x="57391" y="0"/>
                  </a:cubicBezTo>
                  <a:close/>
                </a:path>
              </a:pathLst>
            </a:custGeom>
            <a:ln w="0" cap="flat">
              <a:miter lim="127000"/>
            </a:ln>
          </p:spPr>
          <p:style>
            <a:lnRef idx="0">
              <a:srgbClr val="000000">
                <a:alpha val="0"/>
              </a:srgbClr>
            </a:lnRef>
            <a:fillRef idx="1">
              <a:srgbClr val="5BA9A8"/>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7" name="Shape 2477">
              <a:extLst>
                <a:ext uri="{FF2B5EF4-FFF2-40B4-BE49-F238E27FC236}">
                  <a16:creationId xmlns:a16="http://schemas.microsoft.com/office/drawing/2014/main" id="{0A07CC6C-E99A-49D3-9EE7-FC2A64384939}"/>
                </a:ext>
              </a:extLst>
            </p:cNvPr>
            <p:cNvSpPr/>
            <p:nvPr/>
          </p:nvSpPr>
          <p:spPr>
            <a:xfrm>
              <a:off x="2609786" y="1828787"/>
              <a:ext cx="114783" cy="114770"/>
            </a:xfrm>
            <a:custGeom>
              <a:avLst/>
              <a:gdLst/>
              <a:ahLst/>
              <a:cxnLst/>
              <a:rect l="0" t="0" r="0" b="0"/>
              <a:pathLst>
                <a:path w="114783" h="114770">
                  <a:moveTo>
                    <a:pt x="57391" y="0"/>
                  </a:moveTo>
                  <a:cubicBezTo>
                    <a:pt x="89078" y="0"/>
                    <a:pt x="114783" y="25692"/>
                    <a:pt x="114783" y="57379"/>
                  </a:cubicBezTo>
                  <a:cubicBezTo>
                    <a:pt x="114783" y="89091"/>
                    <a:pt x="89078" y="114770"/>
                    <a:pt x="57391" y="114770"/>
                  </a:cubicBezTo>
                  <a:cubicBezTo>
                    <a:pt x="25705" y="114770"/>
                    <a:pt x="0" y="89091"/>
                    <a:pt x="0" y="57379"/>
                  </a:cubicBezTo>
                  <a:cubicBezTo>
                    <a:pt x="0" y="25692"/>
                    <a:pt x="25705" y="0"/>
                    <a:pt x="57391" y="0"/>
                  </a:cubicBezTo>
                  <a:close/>
                </a:path>
              </a:pathLst>
            </a:custGeom>
            <a:ln w="0" cap="flat">
              <a:miter lim="127000"/>
            </a:ln>
          </p:spPr>
          <p:style>
            <a:lnRef idx="0">
              <a:srgbClr val="000000">
                <a:alpha val="0"/>
              </a:srgbClr>
            </a:lnRef>
            <a:fillRef idx="1">
              <a:srgbClr val="8A6A94"/>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8" name="Shape 2478">
              <a:extLst>
                <a:ext uri="{FF2B5EF4-FFF2-40B4-BE49-F238E27FC236}">
                  <a16:creationId xmlns:a16="http://schemas.microsoft.com/office/drawing/2014/main" id="{842007C5-F9A5-4235-8819-1AF386F54088}"/>
                </a:ext>
              </a:extLst>
            </p:cNvPr>
            <p:cNvSpPr/>
            <p:nvPr/>
          </p:nvSpPr>
          <p:spPr>
            <a:xfrm>
              <a:off x="2748345" y="1828787"/>
              <a:ext cx="114795" cy="114770"/>
            </a:xfrm>
            <a:custGeom>
              <a:avLst/>
              <a:gdLst/>
              <a:ahLst/>
              <a:cxnLst/>
              <a:rect l="0" t="0" r="0" b="0"/>
              <a:pathLst>
                <a:path w="114795" h="114770">
                  <a:moveTo>
                    <a:pt x="57391" y="0"/>
                  </a:moveTo>
                  <a:cubicBezTo>
                    <a:pt x="89078" y="0"/>
                    <a:pt x="114795" y="25692"/>
                    <a:pt x="114795" y="57379"/>
                  </a:cubicBezTo>
                  <a:cubicBezTo>
                    <a:pt x="114795" y="89091"/>
                    <a:pt x="89078" y="114770"/>
                    <a:pt x="57391" y="114770"/>
                  </a:cubicBezTo>
                  <a:cubicBezTo>
                    <a:pt x="25705" y="114770"/>
                    <a:pt x="0" y="89091"/>
                    <a:pt x="0" y="57379"/>
                  </a:cubicBezTo>
                  <a:cubicBezTo>
                    <a:pt x="0" y="25692"/>
                    <a:pt x="25705" y="0"/>
                    <a:pt x="57391" y="0"/>
                  </a:cubicBezTo>
                  <a:close/>
                </a:path>
              </a:pathLst>
            </a:custGeom>
            <a:ln w="0" cap="flat">
              <a:miter lim="127000"/>
            </a:ln>
          </p:spPr>
          <p:style>
            <a:lnRef idx="0">
              <a:srgbClr val="000000">
                <a:alpha val="0"/>
              </a:srgbClr>
            </a:lnRef>
            <a:fillRef idx="1">
              <a:srgbClr val="EA8736"/>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69" name="Shape 2479">
              <a:extLst>
                <a:ext uri="{FF2B5EF4-FFF2-40B4-BE49-F238E27FC236}">
                  <a16:creationId xmlns:a16="http://schemas.microsoft.com/office/drawing/2014/main" id="{4437ACB2-86C8-4133-BBFD-D2B67E9E7983}"/>
                </a:ext>
              </a:extLst>
            </p:cNvPr>
            <p:cNvSpPr/>
            <p:nvPr/>
          </p:nvSpPr>
          <p:spPr>
            <a:xfrm>
              <a:off x="2904914" y="1828787"/>
              <a:ext cx="114795" cy="114770"/>
            </a:xfrm>
            <a:custGeom>
              <a:avLst/>
              <a:gdLst/>
              <a:ahLst/>
              <a:cxnLst/>
              <a:rect l="0" t="0" r="0" b="0"/>
              <a:pathLst>
                <a:path w="114795" h="114770">
                  <a:moveTo>
                    <a:pt x="57404" y="0"/>
                  </a:moveTo>
                  <a:cubicBezTo>
                    <a:pt x="89090" y="0"/>
                    <a:pt x="114795" y="25692"/>
                    <a:pt x="114795" y="57379"/>
                  </a:cubicBezTo>
                  <a:cubicBezTo>
                    <a:pt x="114795" y="89091"/>
                    <a:pt x="89090" y="114770"/>
                    <a:pt x="57404" y="114770"/>
                  </a:cubicBezTo>
                  <a:cubicBezTo>
                    <a:pt x="25717" y="114770"/>
                    <a:pt x="0" y="89091"/>
                    <a:pt x="0" y="57379"/>
                  </a:cubicBezTo>
                  <a:cubicBezTo>
                    <a:pt x="0" y="25692"/>
                    <a:pt x="25717" y="0"/>
                    <a:pt x="57404" y="0"/>
                  </a:cubicBezTo>
                  <a:close/>
                </a:path>
              </a:pathLst>
            </a:custGeom>
            <a:ln w="0" cap="flat">
              <a:miter lim="127000"/>
            </a:ln>
          </p:spPr>
          <p:style>
            <a:lnRef idx="0">
              <a:srgbClr val="000000">
                <a:alpha val="0"/>
              </a:srgbClr>
            </a:lnRef>
            <a:fillRef idx="1">
              <a:srgbClr val="4BAB63"/>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0" name="Shape 2480">
              <a:extLst>
                <a:ext uri="{FF2B5EF4-FFF2-40B4-BE49-F238E27FC236}">
                  <a16:creationId xmlns:a16="http://schemas.microsoft.com/office/drawing/2014/main" id="{B276E329-7425-4967-A5C1-7AADCED144A8}"/>
                </a:ext>
              </a:extLst>
            </p:cNvPr>
            <p:cNvSpPr/>
            <p:nvPr/>
          </p:nvSpPr>
          <p:spPr>
            <a:xfrm>
              <a:off x="3052488" y="1828787"/>
              <a:ext cx="114795" cy="114770"/>
            </a:xfrm>
            <a:custGeom>
              <a:avLst/>
              <a:gdLst/>
              <a:ahLst/>
              <a:cxnLst/>
              <a:rect l="0" t="0" r="0" b="0"/>
              <a:pathLst>
                <a:path w="114795" h="114770">
                  <a:moveTo>
                    <a:pt x="57391" y="0"/>
                  </a:moveTo>
                  <a:cubicBezTo>
                    <a:pt x="89078" y="0"/>
                    <a:pt x="114795" y="25692"/>
                    <a:pt x="114795" y="57379"/>
                  </a:cubicBezTo>
                  <a:cubicBezTo>
                    <a:pt x="114795" y="89091"/>
                    <a:pt x="89078" y="114770"/>
                    <a:pt x="57391" y="114770"/>
                  </a:cubicBezTo>
                  <a:cubicBezTo>
                    <a:pt x="25718" y="114770"/>
                    <a:pt x="0" y="89091"/>
                    <a:pt x="0" y="57379"/>
                  </a:cubicBezTo>
                  <a:cubicBezTo>
                    <a:pt x="0" y="25692"/>
                    <a:pt x="25718" y="0"/>
                    <a:pt x="57391" y="0"/>
                  </a:cubicBezTo>
                  <a:close/>
                </a:path>
              </a:pathLst>
            </a:custGeom>
            <a:ln w="0" cap="flat">
              <a:miter lim="127000"/>
            </a:ln>
          </p:spPr>
          <p:style>
            <a:lnRef idx="0">
              <a:srgbClr val="000000">
                <a:alpha val="0"/>
              </a:srgbClr>
            </a:lnRef>
            <a:fillRef idx="1">
              <a:srgbClr val="DDAA35"/>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1" name="Shape 2481">
              <a:extLst>
                <a:ext uri="{FF2B5EF4-FFF2-40B4-BE49-F238E27FC236}">
                  <a16:creationId xmlns:a16="http://schemas.microsoft.com/office/drawing/2014/main" id="{44ACB817-88BC-4C20-B952-75EB67D15FCD}"/>
                </a:ext>
              </a:extLst>
            </p:cNvPr>
            <p:cNvSpPr/>
            <p:nvPr/>
          </p:nvSpPr>
          <p:spPr>
            <a:xfrm>
              <a:off x="3191052" y="1828787"/>
              <a:ext cx="114795" cy="114770"/>
            </a:xfrm>
            <a:custGeom>
              <a:avLst/>
              <a:gdLst/>
              <a:ahLst/>
              <a:cxnLst/>
              <a:rect l="0" t="0" r="0" b="0"/>
              <a:pathLst>
                <a:path w="114795" h="114770">
                  <a:moveTo>
                    <a:pt x="57391" y="0"/>
                  </a:moveTo>
                  <a:cubicBezTo>
                    <a:pt x="89078" y="0"/>
                    <a:pt x="114795" y="25692"/>
                    <a:pt x="114795" y="57379"/>
                  </a:cubicBezTo>
                  <a:cubicBezTo>
                    <a:pt x="114795" y="89091"/>
                    <a:pt x="89078" y="114770"/>
                    <a:pt x="57391" y="114770"/>
                  </a:cubicBezTo>
                  <a:cubicBezTo>
                    <a:pt x="25705" y="114770"/>
                    <a:pt x="0" y="89091"/>
                    <a:pt x="0" y="57379"/>
                  </a:cubicBezTo>
                  <a:cubicBezTo>
                    <a:pt x="0" y="25692"/>
                    <a:pt x="25705" y="0"/>
                    <a:pt x="57391" y="0"/>
                  </a:cubicBezTo>
                  <a:close/>
                </a:path>
              </a:pathLst>
            </a:custGeom>
            <a:ln w="0" cap="flat">
              <a:miter lim="127000"/>
            </a:ln>
          </p:spPr>
          <p:style>
            <a:lnRef idx="0">
              <a:srgbClr val="000000">
                <a:alpha val="0"/>
              </a:srgbClr>
            </a:lnRef>
            <a:fillRef idx="1">
              <a:srgbClr val="E14954"/>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2" name="Shape 2482">
              <a:extLst>
                <a:ext uri="{FF2B5EF4-FFF2-40B4-BE49-F238E27FC236}">
                  <a16:creationId xmlns:a16="http://schemas.microsoft.com/office/drawing/2014/main" id="{5BA2B289-329E-4095-A177-17456B128B50}"/>
                </a:ext>
              </a:extLst>
            </p:cNvPr>
            <p:cNvSpPr/>
            <p:nvPr/>
          </p:nvSpPr>
          <p:spPr>
            <a:xfrm>
              <a:off x="520508" y="568874"/>
              <a:ext cx="419608" cy="324968"/>
            </a:xfrm>
            <a:custGeom>
              <a:avLst/>
              <a:gdLst/>
              <a:ahLst/>
              <a:cxnLst/>
              <a:rect l="0" t="0" r="0" b="0"/>
              <a:pathLst>
                <a:path w="419608" h="324968">
                  <a:moveTo>
                    <a:pt x="0" y="0"/>
                  </a:moveTo>
                  <a:lnTo>
                    <a:pt x="279844" y="0"/>
                  </a:lnTo>
                  <a:cubicBezTo>
                    <a:pt x="419608" y="0"/>
                    <a:pt x="419608" y="139764"/>
                    <a:pt x="419608" y="139764"/>
                  </a:cubicBezTo>
                  <a:lnTo>
                    <a:pt x="419608" y="185191"/>
                  </a:lnTo>
                  <a:cubicBezTo>
                    <a:pt x="419608" y="324968"/>
                    <a:pt x="279844" y="324968"/>
                    <a:pt x="279844" y="324968"/>
                  </a:cubicBezTo>
                  <a:lnTo>
                    <a:pt x="139763" y="324968"/>
                  </a:lnTo>
                  <a:cubicBezTo>
                    <a:pt x="0" y="324968"/>
                    <a:pt x="0" y="185191"/>
                    <a:pt x="0" y="185191"/>
                  </a:cubicBezTo>
                  <a:lnTo>
                    <a:pt x="0" y="0"/>
                  </a:lnTo>
                  <a:close/>
                </a:path>
              </a:pathLst>
            </a:custGeom>
            <a:ln w="0" cap="flat">
              <a:miter lim="127000"/>
            </a:ln>
          </p:spPr>
          <p:style>
            <a:lnRef idx="0">
              <a:srgbClr val="000000">
                <a:alpha val="0"/>
              </a:srgbClr>
            </a:lnRef>
            <a:fillRef idx="1">
              <a:srgbClr val="00AD71"/>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3" name="Shape 2483">
              <a:extLst>
                <a:ext uri="{FF2B5EF4-FFF2-40B4-BE49-F238E27FC236}">
                  <a16:creationId xmlns:a16="http://schemas.microsoft.com/office/drawing/2014/main" id="{0BAFBBD8-BFCE-4B05-BCD8-287F47512ECD}"/>
                </a:ext>
              </a:extLst>
            </p:cNvPr>
            <p:cNvSpPr/>
            <p:nvPr/>
          </p:nvSpPr>
          <p:spPr>
            <a:xfrm>
              <a:off x="4631938" y="589796"/>
              <a:ext cx="419608" cy="324968"/>
            </a:xfrm>
            <a:custGeom>
              <a:avLst/>
              <a:gdLst/>
              <a:ahLst/>
              <a:cxnLst/>
              <a:rect l="0" t="0" r="0" b="0"/>
              <a:pathLst>
                <a:path w="419608" h="324968">
                  <a:moveTo>
                    <a:pt x="139764" y="0"/>
                  </a:moveTo>
                  <a:lnTo>
                    <a:pt x="419608" y="0"/>
                  </a:lnTo>
                  <a:lnTo>
                    <a:pt x="419608" y="185191"/>
                  </a:lnTo>
                  <a:cubicBezTo>
                    <a:pt x="419608" y="185191"/>
                    <a:pt x="419608" y="324968"/>
                    <a:pt x="279845" y="324968"/>
                  </a:cubicBezTo>
                  <a:lnTo>
                    <a:pt x="139764" y="324968"/>
                  </a:lnTo>
                  <a:cubicBezTo>
                    <a:pt x="139764" y="324968"/>
                    <a:pt x="0" y="324968"/>
                    <a:pt x="0" y="185191"/>
                  </a:cubicBezTo>
                  <a:lnTo>
                    <a:pt x="0" y="139764"/>
                  </a:lnTo>
                  <a:cubicBezTo>
                    <a:pt x="0" y="139764"/>
                    <a:pt x="0" y="0"/>
                    <a:pt x="139764" y="0"/>
                  </a:cubicBezTo>
                  <a:close/>
                </a:path>
              </a:pathLst>
            </a:custGeom>
            <a:ln w="0" cap="flat">
              <a:miter lim="127000"/>
            </a:ln>
          </p:spPr>
          <p:style>
            <a:lnRef idx="0">
              <a:srgbClr val="000000">
                <a:alpha val="0"/>
              </a:srgbClr>
            </a:lnRef>
            <a:fillRef idx="1">
              <a:srgbClr val="F5821F"/>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4" name="Shape 2484">
              <a:extLst>
                <a:ext uri="{FF2B5EF4-FFF2-40B4-BE49-F238E27FC236}">
                  <a16:creationId xmlns:a16="http://schemas.microsoft.com/office/drawing/2014/main" id="{630D9897-141E-4A93-BE9B-66F3F0185D66}"/>
                </a:ext>
              </a:extLst>
            </p:cNvPr>
            <p:cNvSpPr/>
            <p:nvPr/>
          </p:nvSpPr>
          <p:spPr>
            <a:xfrm>
              <a:off x="711826" y="707861"/>
              <a:ext cx="12700" cy="793839"/>
            </a:xfrm>
            <a:custGeom>
              <a:avLst/>
              <a:gdLst/>
              <a:ahLst/>
              <a:cxnLst/>
              <a:rect l="0" t="0" r="0" b="0"/>
              <a:pathLst>
                <a:path w="12700" h="793839">
                  <a:moveTo>
                    <a:pt x="12700" y="0"/>
                  </a:moveTo>
                  <a:lnTo>
                    <a:pt x="0" y="793839"/>
                  </a:lnTo>
                </a:path>
              </a:pathLst>
            </a:custGeom>
            <a:ln w="25413" cap="rnd">
              <a:custDash>
                <a:ds d="1" sp="379800"/>
              </a:custDash>
              <a:round/>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5" name="Shape 2485">
              <a:extLst>
                <a:ext uri="{FF2B5EF4-FFF2-40B4-BE49-F238E27FC236}">
                  <a16:creationId xmlns:a16="http://schemas.microsoft.com/office/drawing/2014/main" id="{F70DF16E-F54B-4503-A1C8-43565A93DFC4}"/>
                </a:ext>
              </a:extLst>
            </p:cNvPr>
            <p:cNvSpPr/>
            <p:nvPr/>
          </p:nvSpPr>
          <p:spPr>
            <a:xfrm>
              <a:off x="715425" y="1535110"/>
              <a:ext cx="1332840" cy="0"/>
            </a:xfrm>
            <a:custGeom>
              <a:avLst/>
              <a:gdLst/>
              <a:ahLst/>
              <a:cxnLst/>
              <a:rect l="0" t="0" r="0" b="0"/>
              <a:pathLst>
                <a:path w="1332840">
                  <a:moveTo>
                    <a:pt x="0" y="0"/>
                  </a:moveTo>
                  <a:lnTo>
                    <a:pt x="1332840" y="0"/>
                  </a:lnTo>
                </a:path>
              </a:pathLst>
            </a:custGeom>
            <a:ln w="25413" cap="rnd">
              <a:custDash>
                <a:ds d="1" sp="407700"/>
              </a:custDash>
              <a:round/>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6" name="Shape 2486">
              <a:extLst>
                <a:ext uri="{FF2B5EF4-FFF2-40B4-BE49-F238E27FC236}">
                  <a16:creationId xmlns:a16="http://schemas.microsoft.com/office/drawing/2014/main" id="{F12B4A65-AE19-41D6-B02D-079B0FBB6597}"/>
                </a:ext>
              </a:extLst>
            </p:cNvPr>
            <p:cNvSpPr/>
            <p:nvPr/>
          </p:nvSpPr>
          <p:spPr>
            <a:xfrm>
              <a:off x="724526" y="659624"/>
              <a:ext cx="0" cy="0"/>
            </a:xfrm>
            <a:custGeom>
              <a:avLst/>
              <a:gdLst/>
              <a:ahLst/>
              <a:cxnLst/>
              <a:rect l="0" t="0" r="0" b="0"/>
              <a:pathLst>
                <a:path>
                  <a:moveTo>
                    <a:pt x="0" y="0"/>
                  </a:moveTo>
                  <a:lnTo>
                    <a:pt x="0" y="0"/>
                  </a:lnTo>
                </a:path>
              </a:pathLst>
            </a:custGeom>
            <a:ln w="25413" cap="rnd">
              <a:round/>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7" name="Shape 2487">
              <a:extLst>
                <a:ext uri="{FF2B5EF4-FFF2-40B4-BE49-F238E27FC236}">
                  <a16:creationId xmlns:a16="http://schemas.microsoft.com/office/drawing/2014/main" id="{61709495-4FD4-41E2-9EF1-C2B03B0231AF}"/>
                </a:ext>
              </a:extLst>
            </p:cNvPr>
            <p:cNvSpPr/>
            <p:nvPr/>
          </p:nvSpPr>
          <p:spPr>
            <a:xfrm>
              <a:off x="1841504" y="1525803"/>
              <a:ext cx="0" cy="0"/>
            </a:xfrm>
            <a:custGeom>
              <a:avLst/>
              <a:gdLst/>
              <a:ahLst/>
              <a:cxnLst/>
              <a:rect l="0" t="0" r="0" b="0"/>
              <a:pathLst>
                <a:path>
                  <a:moveTo>
                    <a:pt x="0" y="0"/>
                  </a:moveTo>
                  <a:lnTo>
                    <a:pt x="0" y="0"/>
                  </a:lnTo>
                </a:path>
              </a:pathLst>
            </a:custGeom>
            <a:ln w="25413" cap="rnd">
              <a:round/>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8" name="Shape 2488">
              <a:extLst>
                <a:ext uri="{FF2B5EF4-FFF2-40B4-BE49-F238E27FC236}">
                  <a16:creationId xmlns:a16="http://schemas.microsoft.com/office/drawing/2014/main" id="{70AAC576-B286-40A2-8241-8BA1888F6276}"/>
                </a:ext>
              </a:extLst>
            </p:cNvPr>
            <p:cNvSpPr/>
            <p:nvPr/>
          </p:nvSpPr>
          <p:spPr>
            <a:xfrm>
              <a:off x="4899368" y="886648"/>
              <a:ext cx="0" cy="636245"/>
            </a:xfrm>
            <a:custGeom>
              <a:avLst/>
              <a:gdLst/>
              <a:ahLst/>
              <a:cxnLst/>
              <a:rect l="0" t="0" r="0" b="0"/>
              <a:pathLst>
                <a:path h="636245">
                  <a:moveTo>
                    <a:pt x="0" y="0"/>
                  </a:moveTo>
                  <a:lnTo>
                    <a:pt x="0" y="636245"/>
                  </a:lnTo>
                </a:path>
              </a:pathLst>
            </a:custGeom>
            <a:ln w="25413" cap="rnd">
              <a:custDash>
                <a:ds d="1" sp="424000"/>
              </a:custDash>
              <a:round/>
            </a:ln>
          </p:spPr>
          <p:style>
            <a:lnRef idx="1">
              <a:srgbClr val="F5821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79" name="Shape 2489">
              <a:extLst>
                <a:ext uri="{FF2B5EF4-FFF2-40B4-BE49-F238E27FC236}">
                  <a16:creationId xmlns:a16="http://schemas.microsoft.com/office/drawing/2014/main" id="{37A153AA-AF52-4CDB-A5A5-0C9555E507AC}"/>
                </a:ext>
              </a:extLst>
            </p:cNvPr>
            <p:cNvSpPr/>
            <p:nvPr/>
          </p:nvSpPr>
          <p:spPr>
            <a:xfrm>
              <a:off x="3648825" y="1549826"/>
              <a:ext cx="1202411" cy="0"/>
            </a:xfrm>
            <a:custGeom>
              <a:avLst/>
              <a:gdLst/>
              <a:ahLst/>
              <a:cxnLst/>
              <a:rect l="0" t="0" r="0" b="0"/>
              <a:pathLst>
                <a:path w="1202411">
                  <a:moveTo>
                    <a:pt x="1202411" y="0"/>
                  </a:moveTo>
                  <a:lnTo>
                    <a:pt x="0" y="0"/>
                  </a:lnTo>
                </a:path>
              </a:pathLst>
            </a:custGeom>
            <a:ln w="25413" cap="rnd">
              <a:custDash>
                <a:ds d="1" sp="392200"/>
              </a:custDash>
              <a:round/>
            </a:ln>
          </p:spPr>
          <p:style>
            <a:lnRef idx="1">
              <a:srgbClr val="F5821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0" name="Shape 2490">
              <a:extLst>
                <a:ext uri="{FF2B5EF4-FFF2-40B4-BE49-F238E27FC236}">
                  <a16:creationId xmlns:a16="http://schemas.microsoft.com/office/drawing/2014/main" id="{DD158513-A4C7-4217-ABFF-BE8D2FE49614}"/>
                </a:ext>
              </a:extLst>
            </p:cNvPr>
            <p:cNvSpPr/>
            <p:nvPr/>
          </p:nvSpPr>
          <p:spPr>
            <a:xfrm>
              <a:off x="4899368" y="832801"/>
              <a:ext cx="0" cy="0"/>
            </a:xfrm>
            <a:custGeom>
              <a:avLst/>
              <a:gdLst/>
              <a:ahLst/>
              <a:cxnLst/>
              <a:rect l="0" t="0" r="0" b="0"/>
              <a:pathLst>
                <a:path>
                  <a:moveTo>
                    <a:pt x="0" y="0"/>
                  </a:moveTo>
                  <a:lnTo>
                    <a:pt x="0" y="0"/>
                  </a:lnTo>
                </a:path>
              </a:pathLst>
            </a:custGeom>
            <a:ln w="25413" cap="rnd">
              <a:round/>
            </a:ln>
          </p:spPr>
          <p:style>
            <a:lnRef idx="1">
              <a:srgbClr val="F5821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1" name="Shape 2491">
              <a:extLst>
                <a:ext uri="{FF2B5EF4-FFF2-40B4-BE49-F238E27FC236}">
                  <a16:creationId xmlns:a16="http://schemas.microsoft.com/office/drawing/2014/main" id="{3804EBDB-079B-4656-A7B2-04CF8CE64564}"/>
                </a:ext>
              </a:extLst>
            </p:cNvPr>
            <p:cNvSpPr/>
            <p:nvPr/>
          </p:nvSpPr>
          <p:spPr>
            <a:xfrm>
              <a:off x="4899368" y="1549831"/>
              <a:ext cx="0" cy="0"/>
            </a:xfrm>
            <a:custGeom>
              <a:avLst/>
              <a:gdLst/>
              <a:ahLst/>
              <a:cxnLst/>
              <a:rect l="0" t="0" r="0" b="0"/>
              <a:pathLst>
                <a:path>
                  <a:moveTo>
                    <a:pt x="0" y="0"/>
                  </a:moveTo>
                  <a:lnTo>
                    <a:pt x="0" y="0"/>
                  </a:lnTo>
                </a:path>
              </a:pathLst>
            </a:custGeom>
            <a:ln w="25413" cap="rnd">
              <a:round/>
            </a:ln>
          </p:spPr>
          <p:style>
            <a:lnRef idx="1">
              <a:srgbClr val="F5821F"/>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2" name="Shape 2493">
              <a:extLst>
                <a:ext uri="{FF2B5EF4-FFF2-40B4-BE49-F238E27FC236}">
                  <a16:creationId xmlns:a16="http://schemas.microsoft.com/office/drawing/2014/main" id="{F06590E4-B4D5-4EE3-9584-E531B064EE2B}"/>
                </a:ext>
              </a:extLst>
            </p:cNvPr>
            <p:cNvSpPr/>
            <p:nvPr/>
          </p:nvSpPr>
          <p:spPr>
            <a:xfrm>
              <a:off x="2133257" y="36685"/>
              <a:ext cx="1431824" cy="562877"/>
            </a:xfrm>
            <a:custGeom>
              <a:avLst/>
              <a:gdLst/>
              <a:ahLst/>
              <a:cxnLst/>
              <a:rect l="0" t="0" r="0" b="0"/>
              <a:pathLst>
                <a:path w="1431824" h="562877">
                  <a:moveTo>
                    <a:pt x="0" y="0"/>
                  </a:moveTo>
                  <a:lnTo>
                    <a:pt x="0" y="418795"/>
                  </a:lnTo>
                  <a:cubicBezTo>
                    <a:pt x="0" y="418795"/>
                    <a:pt x="0" y="562877"/>
                    <a:pt x="144082" y="562877"/>
                  </a:cubicBezTo>
                  <a:lnTo>
                    <a:pt x="1287742" y="562877"/>
                  </a:lnTo>
                  <a:cubicBezTo>
                    <a:pt x="1287742" y="562877"/>
                    <a:pt x="1431824" y="562877"/>
                    <a:pt x="1431824" y="418795"/>
                  </a:cubicBezTo>
                  <a:lnTo>
                    <a:pt x="1431824" y="144069"/>
                  </a:lnTo>
                  <a:cubicBezTo>
                    <a:pt x="1431824" y="144069"/>
                    <a:pt x="1431824" y="0"/>
                    <a:pt x="1287742" y="0"/>
                  </a:cubicBezTo>
                  <a:lnTo>
                    <a:pt x="0" y="0"/>
                  </a:lnTo>
                  <a:close/>
                </a:path>
              </a:pathLst>
            </a:custGeom>
            <a:ln w="25413" cap="flat">
              <a:miter lim="100000"/>
            </a:ln>
          </p:spPr>
          <p:style>
            <a:lnRef idx="1">
              <a:srgbClr val="2BABE2"/>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3" name="Shape 2494">
              <a:extLst>
                <a:ext uri="{FF2B5EF4-FFF2-40B4-BE49-F238E27FC236}">
                  <a16:creationId xmlns:a16="http://schemas.microsoft.com/office/drawing/2014/main" id="{1A87B14A-6F88-4A54-98C9-9B2319F48816}"/>
                </a:ext>
              </a:extLst>
            </p:cNvPr>
            <p:cNvSpPr/>
            <p:nvPr/>
          </p:nvSpPr>
          <p:spPr>
            <a:xfrm>
              <a:off x="2653765" y="605560"/>
              <a:ext cx="419608" cy="324955"/>
            </a:xfrm>
            <a:custGeom>
              <a:avLst/>
              <a:gdLst/>
              <a:ahLst/>
              <a:cxnLst/>
              <a:rect l="0" t="0" r="0" b="0"/>
              <a:pathLst>
                <a:path w="419608" h="324955">
                  <a:moveTo>
                    <a:pt x="0" y="0"/>
                  </a:moveTo>
                  <a:lnTo>
                    <a:pt x="279845" y="0"/>
                  </a:lnTo>
                  <a:cubicBezTo>
                    <a:pt x="419608" y="0"/>
                    <a:pt x="419608" y="139764"/>
                    <a:pt x="419608" y="139764"/>
                  </a:cubicBezTo>
                  <a:lnTo>
                    <a:pt x="419608" y="185191"/>
                  </a:lnTo>
                  <a:cubicBezTo>
                    <a:pt x="419608" y="324955"/>
                    <a:pt x="279845" y="324955"/>
                    <a:pt x="279845" y="324955"/>
                  </a:cubicBezTo>
                  <a:lnTo>
                    <a:pt x="139764" y="324955"/>
                  </a:lnTo>
                  <a:cubicBezTo>
                    <a:pt x="0" y="324955"/>
                    <a:pt x="0" y="185191"/>
                    <a:pt x="0" y="185191"/>
                  </a:cubicBezTo>
                  <a:lnTo>
                    <a:pt x="0" y="0"/>
                  </a:lnTo>
                  <a:close/>
                </a:path>
              </a:pathLst>
            </a:custGeom>
            <a:ln w="0" cap="flat">
              <a:miter lim="100000"/>
            </a:ln>
          </p:spPr>
          <p:style>
            <a:lnRef idx="0">
              <a:srgbClr val="000000">
                <a:alpha val="0"/>
              </a:srgbClr>
            </a:lnRef>
            <a:fillRef idx="1">
              <a:srgbClr val="2BABE2"/>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4" name="Shape 2495">
              <a:extLst>
                <a:ext uri="{FF2B5EF4-FFF2-40B4-BE49-F238E27FC236}">
                  <a16:creationId xmlns:a16="http://schemas.microsoft.com/office/drawing/2014/main" id="{C2FCC7FE-9CFF-4D12-ADD4-54962B0A797B}"/>
                </a:ext>
              </a:extLst>
            </p:cNvPr>
            <p:cNvSpPr/>
            <p:nvPr/>
          </p:nvSpPr>
          <p:spPr>
            <a:xfrm>
              <a:off x="2848342" y="936703"/>
              <a:ext cx="6185" cy="176149"/>
            </a:xfrm>
            <a:custGeom>
              <a:avLst/>
              <a:gdLst/>
              <a:ahLst/>
              <a:cxnLst/>
              <a:rect l="0" t="0" r="0" b="0"/>
              <a:pathLst>
                <a:path w="6185" h="176149">
                  <a:moveTo>
                    <a:pt x="6185" y="0"/>
                  </a:moveTo>
                  <a:lnTo>
                    <a:pt x="0" y="176149"/>
                  </a:lnTo>
                </a:path>
              </a:pathLst>
            </a:custGeom>
            <a:ln w="25413" cap="rnd">
              <a:custDash>
                <a:ds d="1" sp="390500"/>
              </a:custDash>
              <a:round/>
            </a:ln>
          </p:spPr>
          <p:style>
            <a:lnRef idx="1">
              <a:srgbClr val="2BABE2"/>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5" name="Shape 2496">
              <a:extLst>
                <a:ext uri="{FF2B5EF4-FFF2-40B4-BE49-F238E27FC236}">
                  <a16:creationId xmlns:a16="http://schemas.microsoft.com/office/drawing/2014/main" id="{AA44A3D3-FC55-4F55-92AC-23BC0C4BD5C5}"/>
                </a:ext>
              </a:extLst>
            </p:cNvPr>
            <p:cNvSpPr/>
            <p:nvPr/>
          </p:nvSpPr>
          <p:spPr>
            <a:xfrm>
              <a:off x="2857777" y="696309"/>
              <a:ext cx="0" cy="0"/>
            </a:xfrm>
            <a:custGeom>
              <a:avLst/>
              <a:gdLst/>
              <a:ahLst/>
              <a:cxnLst/>
              <a:rect l="0" t="0" r="0" b="0"/>
              <a:pathLst>
                <a:path>
                  <a:moveTo>
                    <a:pt x="0" y="0"/>
                  </a:moveTo>
                  <a:lnTo>
                    <a:pt x="0" y="0"/>
                  </a:lnTo>
                </a:path>
              </a:pathLst>
            </a:custGeom>
            <a:ln w="25413" cap="rnd">
              <a:round/>
            </a:ln>
          </p:spPr>
          <p:style>
            <a:lnRef idx="1">
              <a:srgbClr val="00AD71"/>
            </a:lnRef>
            <a:fillRef idx="0">
              <a:srgbClr val="000000">
                <a:alpha val="0"/>
              </a:srgbClr>
            </a:fillRef>
            <a:effectRef idx="0">
              <a:scrgbClr r="0" g="0" b="0"/>
            </a:effectRef>
            <a:fontRef idx="none"/>
          </p:style>
          <p:txBody>
            <a:bodyPr/>
            <a:lstStyle/>
            <a:p>
              <a:endParaRPr lang="en-US" sz="1600" dirty="0">
                <a:latin typeface="Times New Roman" pitchFamily="18" charset="0"/>
                <a:cs typeface="Times New Roman" pitchFamily="18" charset="0"/>
              </a:endParaRPr>
            </a:p>
          </p:txBody>
        </p:sp>
        <p:sp>
          <p:nvSpPr>
            <p:cNvPr id="86" name="Rectangle 85">
              <a:extLst>
                <a:ext uri="{FF2B5EF4-FFF2-40B4-BE49-F238E27FC236}">
                  <a16:creationId xmlns:a16="http://schemas.microsoft.com/office/drawing/2014/main" id="{5582D830-ACF9-4104-8C1D-9D68CCFA20B8}"/>
                </a:ext>
              </a:extLst>
            </p:cNvPr>
            <p:cNvSpPr/>
            <p:nvPr/>
          </p:nvSpPr>
          <p:spPr>
            <a:xfrm>
              <a:off x="284202" y="132992"/>
              <a:ext cx="1154290"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b="1" i="1" dirty="0" err="1">
                  <a:solidFill>
                    <a:srgbClr val="010101"/>
                  </a:solidFill>
                  <a:effectLst/>
                  <a:latin typeface="Times New Roman" pitchFamily="18" charset="0"/>
                  <a:ea typeface="Arial" panose="020B0604020202020204" pitchFamily="34" charset="0"/>
                  <a:cs typeface="Times New Roman" pitchFamily="18" charset="0"/>
                </a:rPr>
                <a:t>Chỉ</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sử</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dụng</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87" name="Rectangle 86">
              <a:extLst>
                <a:ext uri="{FF2B5EF4-FFF2-40B4-BE49-F238E27FC236}">
                  <a16:creationId xmlns:a16="http://schemas.microsoft.com/office/drawing/2014/main" id="{C4791B23-5A1D-423A-9CFC-DE6A1F9FBD41}"/>
                </a:ext>
              </a:extLst>
            </p:cNvPr>
            <p:cNvSpPr/>
            <p:nvPr/>
          </p:nvSpPr>
          <p:spPr>
            <a:xfrm>
              <a:off x="233885" y="315961"/>
              <a:ext cx="1288133"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i="1" dirty="0" err="1">
                  <a:solidFill>
                    <a:srgbClr val="010101"/>
                  </a:solidFill>
                  <a:effectLst/>
                  <a:latin typeface="Times New Roman" pitchFamily="18" charset="0"/>
                  <a:ea typeface="Arial" panose="020B0604020202020204" pitchFamily="34" charset="0"/>
                  <a:cs typeface="Times New Roman" pitchFamily="18" charset="0"/>
                </a:rPr>
                <a:t>khi</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được</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phép</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88" name="Rectangle 87">
              <a:extLst>
                <a:ext uri="{FF2B5EF4-FFF2-40B4-BE49-F238E27FC236}">
                  <a16:creationId xmlns:a16="http://schemas.microsoft.com/office/drawing/2014/main" id="{769D1F8D-7BB2-45D6-97C1-39D646E31003}"/>
                </a:ext>
              </a:extLst>
            </p:cNvPr>
            <p:cNvSpPr/>
            <p:nvPr/>
          </p:nvSpPr>
          <p:spPr>
            <a:xfrm>
              <a:off x="4469944" y="138481"/>
              <a:ext cx="1014364"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b="1" i="1" dirty="0" err="1">
                  <a:solidFill>
                    <a:srgbClr val="010101"/>
                  </a:solidFill>
                  <a:effectLst/>
                  <a:latin typeface="Times New Roman" pitchFamily="18" charset="0"/>
                  <a:ea typeface="Arial" panose="020B0604020202020204" pitchFamily="34" charset="0"/>
                  <a:cs typeface="Times New Roman" pitchFamily="18" charset="0"/>
                </a:rPr>
                <a:t>Diễn</a:t>
              </a:r>
              <a:r>
                <a:rPr lang="en-US" sz="2000" b="1" i="1" dirty="0">
                  <a:solidFill>
                    <a:srgbClr val="010101"/>
                  </a:solidFill>
                  <a:effectLst/>
                  <a:latin typeface="Times New Roman" pitchFamily="18" charset="0"/>
                  <a:ea typeface="Arial" panose="020B0604020202020204" pitchFamily="34" charset="0"/>
                  <a:cs typeface="Times New Roman" pitchFamily="18" charset="0"/>
                </a:rPr>
                <a:t> </a:t>
              </a:r>
              <a:r>
                <a:rPr lang="en-US" sz="2000" b="1" i="1" dirty="0" err="1">
                  <a:solidFill>
                    <a:srgbClr val="010101"/>
                  </a:solidFill>
                  <a:effectLst/>
                  <a:latin typeface="Times New Roman" pitchFamily="18" charset="0"/>
                  <a:ea typeface="Arial" panose="020B0604020202020204" pitchFamily="34" charset="0"/>
                  <a:cs typeface="Times New Roman" pitchFamily="18" charset="0"/>
                </a:rPr>
                <a:t>đạt</a:t>
              </a:r>
              <a:r>
                <a:rPr lang="en-US" sz="2000" b="1" i="1" dirty="0">
                  <a:solidFill>
                    <a:srgbClr val="010101"/>
                  </a:solidFill>
                  <a:effectLst/>
                  <a:latin typeface="Times New Roman" pitchFamily="18" charset="0"/>
                  <a:ea typeface="Arial" panose="020B0604020202020204" pitchFamily="34" charset="0"/>
                  <a:cs typeface="Times New Roman" pitchFamily="18" charset="0"/>
                </a:rPr>
                <a:t> </a:t>
              </a:r>
              <a:r>
                <a:rPr lang="en-US" sz="2000" b="1" i="1" dirty="0" err="1">
                  <a:solidFill>
                    <a:srgbClr val="010101"/>
                  </a:solidFill>
                  <a:effectLst/>
                  <a:latin typeface="Times New Roman" pitchFamily="18" charset="0"/>
                  <a:ea typeface="Arial" panose="020B0604020202020204" pitchFamily="34" charset="0"/>
                  <a:cs typeface="Times New Roman" pitchFamily="18" charset="0"/>
                </a:rPr>
                <a:t>lại</a:t>
              </a:r>
              <a:endParaRPr lang="en-US" sz="20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89" name="Rectangle 88">
              <a:extLst>
                <a:ext uri="{FF2B5EF4-FFF2-40B4-BE49-F238E27FC236}">
                  <a16:creationId xmlns:a16="http://schemas.microsoft.com/office/drawing/2014/main" id="{5DCA1B32-6462-4BA2-8B5D-A929969C02C7}"/>
                </a:ext>
              </a:extLst>
            </p:cNvPr>
            <p:cNvSpPr/>
            <p:nvPr/>
          </p:nvSpPr>
          <p:spPr>
            <a:xfrm>
              <a:off x="4194422" y="321451"/>
              <a:ext cx="1747253"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b="1" i="1" dirty="0" err="1">
                  <a:solidFill>
                    <a:srgbClr val="010101"/>
                  </a:solidFill>
                  <a:effectLst/>
                  <a:latin typeface="Times New Roman" pitchFamily="18" charset="0"/>
                  <a:ea typeface="Arial" panose="020B0604020202020204" pitchFamily="34" charset="0"/>
                  <a:cs typeface="Times New Roman" pitchFamily="18" charset="0"/>
                </a:rPr>
                <a:t>và</a:t>
              </a:r>
              <a:r>
                <a:rPr lang="en-US" sz="2000" b="1" i="1" dirty="0">
                  <a:solidFill>
                    <a:srgbClr val="010101"/>
                  </a:solidFill>
                  <a:effectLst/>
                  <a:latin typeface="Times New Roman" pitchFamily="18" charset="0"/>
                  <a:ea typeface="Arial" panose="020B0604020202020204" pitchFamily="34" charset="0"/>
                  <a:cs typeface="Times New Roman" pitchFamily="18" charset="0"/>
                </a:rPr>
                <a:t> </a:t>
              </a:r>
              <a:r>
                <a:rPr lang="en-US" sz="2000" b="1" i="1" dirty="0" err="1">
                  <a:solidFill>
                    <a:srgbClr val="010101"/>
                  </a:solidFill>
                  <a:effectLst/>
                  <a:latin typeface="Times New Roman" pitchFamily="18" charset="0"/>
                  <a:ea typeface="Arial" panose="020B0604020202020204" pitchFamily="34" charset="0"/>
                  <a:cs typeface="Times New Roman" pitchFamily="18" charset="0"/>
                </a:rPr>
                <a:t>ghi</a:t>
              </a:r>
              <a:r>
                <a:rPr lang="en-US" sz="2000" b="1" i="1" dirty="0">
                  <a:solidFill>
                    <a:srgbClr val="010101"/>
                  </a:solidFill>
                  <a:effectLst/>
                  <a:latin typeface="Times New Roman" pitchFamily="18" charset="0"/>
                  <a:ea typeface="Arial" panose="020B0604020202020204" pitchFamily="34" charset="0"/>
                  <a:cs typeface="Times New Roman" pitchFamily="18" charset="0"/>
                </a:rPr>
                <a:t> “</a:t>
              </a:r>
              <a:r>
                <a:rPr lang="en-US" sz="2000" b="1" i="1" dirty="0" err="1">
                  <a:solidFill>
                    <a:srgbClr val="010101"/>
                  </a:solidFill>
                  <a:effectLst/>
                  <a:latin typeface="Times New Roman" pitchFamily="18" charset="0"/>
                  <a:ea typeface="Arial" panose="020B0604020202020204" pitchFamily="34" charset="0"/>
                  <a:cs typeface="Times New Roman" pitchFamily="18" charset="0"/>
                </a:rPr>
                <a:t>phỏng</a:t>
              </a:r>
              <a:r>
                <a:rPr lang="en-US" sz="2000" b="1" i="1" dirty="0">
                  <a:solidFill>
                    <a:srgbClr val="010101"/>
                  </a:solidFill>
                  <a:effectLst/>
                  <a:latin typeface="Times New Roman" pitchFamily="18" charset="0"/>
                  <a:ea typeface="Arial" panose="020B0604020202020204" pitchFamily="34" charset="0"/>
                  <a:cs typeface="Times New Roman" pitchFamily="18" charset="0"/>
                </a:rPr>
                <a:t> </a:t>
              </a:r>
              <a:r>
                <a:rPr lang="en-US" sz="2000" b="1" i="1" dirty="0" err="1">
                  <a:solidFill>
                    <a:srgbClr val="010101"/>
                  </a:solidFill>
                  <a:effectLst/>
                  <a:latin typeface="Times New Roman" pitchFamily="18" charset="0"/>
                  <a:ea typeface="Arial" panose="020B0604020202020204" pitchFamily="34" charset="0"/>
                  <a:cs typeface="Times New Roman" pitchFamily="18" charset="0"/>
                </a:rPr>
                <a:t>theo</a:t>
              </a:r>
              <a:r>
                <a:rPr lang="en-US" sz="2000" b="1" i="1" dirty="0">
                  <a:solidFill>
                    <a:srgbClr val="010101"/>
                  </a:solidFill>
                  <a:effectLst/>
                  <a:latin typeface="Times New Roman" pitchFamily="18" charset="0"/>
                  <a:ea typeface="Arial" panose="020B0604020202020204" pitchFamily="34" charset="0"/>
                  <a:cs typeface="Times New Roman" pitchFamily="18" charset="0"/>
                </a:rPr>
                <a:t>”</a:t>
              </a:r>
              <a:endParaRPr lang="en-US" sz="20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90" name="Rectangle 89">
              <a:extLst>
                <a:ext uri="{FF2B5EF4-FFF2-40B4-BE49-F238E27FC236}">
                  <a16:creationId xmlns:a16="http://schemas.microsoft.com/office/drawing/2014/main" id="{D1FB524D-5A6A-4964-8AC4-59B4409ED470}"/>
                </a:ext>
              </a:extLst>
            </p:cNvPr>
            <p:cNvSpPr/>
            <p:nvPr/>
          </p:nvSpPr>
          <p:spPr>
            <a:xfrm>
              <a:off x="2386526" y="137871"/>
              <a:ext cx="1228715"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i="1" dirty="0" err="1">
                  <a:solidFill>
                    <a:srgbClr val="010101"/>
                  </a:solidFill>
                  <a:effectLst/>
                  <a:latin typeface="Times New Roman" pitchFamily="18" charset="0"/>
                  <a:ea typeface="Arial" panose="020B0604020202020204" pitchFamily="34" charset="0"/>
                  <a:cs typeface="Times New Roman" pitchFamily="18" charset="0"/>
                </a:rPr>
                <a:t>Ghi</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rõ</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r>
                <a:rPr lang="en-US" sz="1800" b="1" i="1" dirty="0" err="1">
                  <a:solidFill>
                    <a:srgbClr val="010101"/>
                  </a:solidFill>
                  <a:effectLst/>
                  <a:latin typeface="Times New Roman" pitchFamily="18" charset="0"/>
                  <a:ea typeface="Arial" panose="020B0604020202020204" pitchFamily="34" charset="0"/>
                  <a:cs typeface="Times New Roman" pitchFamily="18" charset="0"/>
                </a:rPr>
                <a:t>nguồn</a:t>
              </a:r>
              <a:r>
                <a:rPr lang="en-US" sz="1800" b="1" i="1" dirty="0">
                  <a:solidFill>
                    <a:srgbClr val="010101"/>
                  </a:solidFill>
                  <a:effectLst/>
                  <a:latin typeface="Times New Roman" pitchFamily="18" charset="0"/>
                  <a:ea typeface="Arial" panose="020B0604020202020204" pitchFamily="34" charset="0"/>
                  <a:cs typeface="Times New Roman" pitchFamily="18" charset="0"/>
                </a:rPr>
                <a:t> </a:t>
              </a:r>
              <a:endParaRPr lang="en-US" sz="1800" b="1" dirty="0">
                <a:solidFill>
                  <a:srgbClr val="000000"/>
                </a:solidFill>
                <a:effectLst/>
                <a:latin typeface="Times New Roman" pitchFamily="18" charset="0"/>
                <a:ea typeface="Arial" panose="020B0604020202020204" pitchFamily="34" charset="0"/>
                <a:cs typeface="Times New Roman" pitchFamily="18" charset="0"/>
              </a:endParaRPr>
            </a:p>
          </p:txBody>
        </p:sp>
        <p:sp>
          <p:nvSpPr>
            <p:cNvPr id="91" name="Rectangle 90">
              <a:extLst>
                <a:ext uri="{FF2B5EF4-FFF2-40B4-BE49-F238E27FC236}">
                  <a16:creationId xmlns:a16="http://schemas.microsoft.com/office/drawing/2014/main" id="{6869B121-63B7-43FE-9595-27783FAA0C88}"/>
                </a:ext>
              </a:extLst>
            </p:cNvPr>
            <p:cNvSpPr/>
            <p:nvPr/>
          </p:nvSpPr>
          <p:spPr>
            <a:xfrm>
              <a:off x="2556078" y="320841"/>
              <a:ext cx="777909" cy="19061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800" b="1" i="1" dirty="0" err="1">
                  <a:solidFill>
                    <a:srgbClr val="010101"/>
                  </a:solidFill>
                  <a:effectLst/>
                  <a:latin typeface="Times New Roman" pitchFamily="18" charset="0"/>
                  <a:ea typeface="Arial" panose="020B0604020202020204" pitchFamily="34" charset="0"/>
                  <a:cs typeface="Times New Roman" pitchFamily="18" charset="0"/>
                </a:rPr>
                <a:t>thông</a:t>
              </a:r>
              <a:r>
                <a:rPr lang="en-US" sz="1600" b="1" i="1" dirty="0">
                  <a:solidFill>
                    <a:srgbClr val="010101"/>
                  </a:solidFill>
                  <a:effectLst/>
                  <a:latin typeface="Times New Roman" pitchFamily="18" charset="0"/>
                  <a:ea typeface="Arial" panose="020B0604020202020204" pitchFamily="34" charset="0"/>
                  <a:cs typeface="Times New Roman" pitchFamily="18" charset="0"/>
                </a:rPr>
                <a:t> tin</a:t>
              </a:r>
              <a:endParaRPr lang="en-US" sz="1600" b="1" dirty="0">
                <a:solidFill>
                  <a:srgbClr val="000000"/>
                </a:solidFill>
                <a:effectLst/>
                <a:latin typeface="Times New Roman" pitchFamily="18" charset="0"/>
                <a:ea typeface="Arial" panose="020B0604020202020204" pitchFamily="34"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circle(in)">
                                      <p:cBhvr>
                                        <p:cTn id="15" dur="2000"/>
                                        <p:tgtEl>
                                          <p:spTgt spid="57"/>
                                        </p:tgtEl>
                                      </p:cBhvr>
                                    </p:animEffect>
                                  </p:childTnLst>
                                </p:cTn>
                              </p:par>
                              <p:par>
                                <p:cTn id="16" presetID="2" presetClass="entr" presetSubtype="4"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ppt_x"/>
                                          </p:val>
                                        </p:tav>
                                        <p:tav tm="100000">
                                          <p:val>
                                            <p:strVal val="#ppt_x"/>
                                          </p:val>
                                        </p:tav>
                                      </p:tavLst>
                                    </p:anim>
                                    <p:anim calcmode="lin" valueType="num">
                                      <p:cBhvr additive="base">
                                        <p:cTn id="19" dur="500" fill="hold"/>
                                        <p:tgtEl>
                                          <p:spTgt spid="5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1435402" y="1310673"/>
            <a:ext cx="14803864" cy="7522289"/>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1517770" y="1386091"/>
            <a:ext cx="14611195" cy="7332204"/>
            <a:chOff x="0" y="-28575"/>
            <a:chExt cx="5318022" cy="2476723"/>
          </a:xfrm>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solidFill>
              <a:srgbClr val="A5C680"/>
            </a:solidFill>
            <a:ln>
              <a:noFill/>
            </a:ln>
          </p:spPr>
        </p:sp>
        <p:sp>
          <p:nvSpPr>
            <p:cNvPr id="219" name="Google Shape;21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1646831" y="7423133"/>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487588" y="310784"/>
            <a:ext cx="5072644" cy="2397977"/>
          </a:xfrm>
          <a:prstGeom prst="rect">
            <a:avLst/>
          </a:prstGeom>
          <a:noFill/>
          <a:ln>
            <a:noFill/>
          </a:ln>
        </p:spPr>
      </p:pic>
      <p:pic>
        <p:nvPicPr>
          <p:cNvPr id="225" name="Google Shape;225;p18"/>
          <p:cNvPicPr preferRelativeResize="0"/>
          <p:nvPr/>
        </p:nvPicPr>
        <p:blipFill rotWithShape="1">
          <a:blip r:embed="rId6">
            <a:alphaModFix/>
          </a:blip>
          <a:srcRect l="31917" t="32569" r="31914" b="32573"/>
          <a:stretch/>
        </p:blipFill>
        <p:spPr>
          <a:xfrm>
            <a:off x="14915479" y="7982400"/>
            <a:ext cx="3709502" cy="2010976"/>
          </a:xfrm>
          <a:prstGeom prst="rect">
            <a:avLst/>
          </a:prstGeom>
          <a:noFill/>
          <a:ln>
            <a:noFill/>
          </a:ln>
        </p:spPr>
      </p:pic>
      <p:pic>
        <p:nvPicPr>
          <p:cNvPr id="41" name="Picture 40">
            <a:extLst>
              <a:ext uri="{FF2B5EF4-FFF2-40B4-BE49-F238E27FC236}">
                <a16:creationId xmlns:a16="http://schemas.microsoft.com/office/drawing/2014/main" id="{EA0DA32A-2A3E-4D4B-A6C6-BFA4BDCC91F3}"/>
              </a:ext>
            </a:extLst>
          </p:cNvPr>
          <p:cNvPicPr/>
          <p:nvPr/>
        </p:nvPicPr>
        <p:blipFill>
          <a:blip r:embed="rId7"/>
          <a:stretch>
            <a:fillRect/>
          </a:stretch>
        </p:blipFill>
        <p:spPr>
          <a:xfrm>
            <a:off x="3409087" y="2002489"/>
            <a:ext cx="957736" cy="1070937"/>
          </a:xfrm>
          <a:prstGeom prst="rect">
            <a:avLst/>
          </a:prstGeom>
        </p:spPr>
      </p:pic>
      <p:sp>
        <p:nvSpPr>
          <p:cNvPr id="2" name="TextBox 1">
            <a:extLst>
              <a:ext uri="{FF2B5EF4-FFF2-40B4-BE49-F238E27FC236}">
                <a16:creationId xmlns:a16="http://schemas.microsoft.com/office/drawing/2014/main" id="{E6B16249-3DDC-42B6-8F7A-731F70264CF4}"/>
              </a:ext>
            </a:extLst>
          </p:cNvPr>
          <p:cNvSpPr txBox="1"/>
          <p:nvPr/>
        </p:nvSpPr>
        <p:spPr>
          <a:xfrm>
            <a:off x="4750753" y="1592134"/>
            <a:ext cx="10227373" cy="1323439"/>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Ghép</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mỗi</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ở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cột</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bên</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trái</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thái</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ở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cột</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bên</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sao</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phù</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hợp</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FD23979-E77C-4EB1-8DD1-0E81069F1BB0}"/>
              </a:ext>
            </a:extLst>
          </p:cNvPr>
          <p:cNvPicPr>
            <a:picLocks noChangeAspect="1"/>
          </p:cNvPicPr>
          <p:nvPr/>
        </p:nvPicPr>
        <p:blipFill>
          <a:blip r:embed="rId8"/>
          <a:stretch>
            <a:fillRect/>
          </a:stretch>
        </p:blipFill>
        <p:spPr>
          <a:xfrm>
            <a:off x="3607500" y="3446232"/>
            <a:ext cx="11625573" cy="3611696"/>
          </a:xfrm>
          <a:prstGeom prst="rect">
            <a:avLst/>
          </a:prstGeom>
        </p:spPr>
      </p:pic>
      <p:sp>
        <p:nvSpPr>
          <p:cNvPr id="22" name="TextBox 21">
            <a:extLst>
              <a:ext uri="{FF2B5EF4-FFF2-40B4-BE49-F238E27FC236}">
                <a16:creationId xmlns:a16="http://schemas.microsoft.com/office/drawing/2014/main" id="{5CBE8684-539F-4BE2-9D75-6D7ABBACEA22}"/>
              </a:ext>
            </a:extLst>
          </p:cNvPr>
          <p:cNvSpPr txBox="1"/>
          <p:nvPr/>
        </p:nvSpPr>
        <p:spPr>
          <a:xfrm>
            <a:off x="4163051" y="7459180"/>
            <a:ext cx="8514995" cy="707886"/>
          </a:xfrm>
          <a:prstGeom prst="rect">
            <a:avLst/>
          </a:prstGeom>
          <a:noFill/>
        </p:spPr>
        <p:txBody>
          <a:bodyPr wrap="square" rtlCol="0">
            <a:spAutoFit/>
          </a:bodyPr>
          <a:lstStyle/>
          <a:p>
            <a:pPr algn="just"/>
            <a:r>
              <a:rPr lang="vi-VN" sz="4000" b="1" dirty="0" err="1">
                <a:solidFill>
                  <a:srgbClr val="0000CC"/>
                </a:solidFill>
                <a:latin typeface="Times New Roman" pitchFamily="18" charset="0"/>
                <a:cs typeface="Times New Roman" pitchFamily="18" charset="0"/>
              </a:rPr>
              <a:t>Đáp</a:t>
            </a:r>
            <a:r>
              <a:rPr lang="vi-VN" sz="4000" b="1" dirty="0">
                <a:solidFill>
                  <a:srgbClr val="0000CC"/>
                </a:solidFill>
                <a:latin typeface="Times New Roman" pitchFamily="18" charset="0"/>
                <a:cs typeface="Times New Roman" pitchFamily="18" charset="0"/>
              </a:rPr>
              <a:t> </a:t>
            </a:r>
            <a:r>
              <a:rPr lang="vi-VN" sz="4000" b="1" dirty="0" err="1">
                <a:solidFill>
                  <a:srgbClr val="0000CC"/>
                </a:solidFill>
                <a:latin typeface="Times New Roman" pitchFamily="18" charset="0"/>
                <a:cs typeface="Times New Roman" pitchFamily="18" charset="0"/>
              </a:rPr>
              <a:t>án</a:t>
            </a:r>
            <a:r>
              <a:rPr lang="vi-VN" sz="4000" b="1" dirty="0">
                <a:solidFill>
                  <a:srgbClr val="0000CC"/>
                </a:solidFill>
                <a:latin typeface="Times New Roman" pitchFamily="18" charset="0"/>
                <a:cs typeface="Times New Roman" pitchFamily="18" charset="0"/>
              </a:rPr>
              <a:t> : 1 </a:t>
            </a:r>
            <a:r>
              <a:rPr lang="vi-VN" sz="4000" b="1" dirty="0" err="1">
                <a:solidFill>
                  <a:srgbClr val="0000CC"/>
                </a:solidFill>
                <a:latin typeface="Times New Roman" pitchFamily="18" charset="0"/>
                <a:cs typeface="Times New Roman" pitchFamily="18" charset="0"/>
              </a:rPr>
              <a:t>và</a:t>
            </a:r>
            <a:r>
              <a:rPr lang="vi-VN" sz="4000" b="1" dirty="0">
                <a:solidFill>
                  <a:srgbClr val="0000CC"/>
                </a:solidFill>
                <a:latin typeface="Times New Roman" pitchFamily="18" charset="0"/>
                <a:cs typeface="Times New Roman" pitchFamily="18" charset="0"/>
              </a:rPr>
              <a:t> 3 – a ; 2 – b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921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additive="base">
                                        <p:cTn id="2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80" name="Google Shape;180;p17"/>
          <p:cNvGrpSpPr/>
          <p:nvPr/>
        </p:nvGrpSpPr>
        <p:grpSpPr>
          <a:xfrm>
            <a:off x="1858501" y="516014"/>
            <a:ext cx="15375952"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1794490" y="185014"/>
            <a:ext cx="15375952" cy="9647599"/>
            <a:chOff x="0" y="-144661"/>
            <a:chExt cx="16449990"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293873" cy="12747345"/>
              <a:chOff x="0" y="-38100"/>
              <a:chExt cx="3218543" cy="2517994"/>
            </a:xfrm>
          </p:grpSpPr>
          <p:sp>
            <p:nvSpPr>
              <p:cNvPr id="192" name="Google Shape;192;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16741094" y="7240903"/>
            <a:ext cx="1610918" cy="2818904"/>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50045" y="1028700"/>
            <a:ext cx="1292870" cy="5124821"/>
          </a:xfrm>
          <a:prstGeom prst="rect">
            <a:avLst/>
          </a:prstGeom>
          <a:noFill/>
          <a:ln>
            <a:noFill/>
          </a:ln>
        </p:spPr>
      </p:pic>
      <p:pic>
        <p:nvPicPr>
          <p:cNvPr id="200" name="Google Shape;200;p17"/>
          <p:cNvPicPr preferRelativeResize="0"/>
          <p:nvPr/>
        </p:nvPicPr>
        <p:blipFill rotWithShape="1">
          <a:blip r:embed="rId6">
            <a:alphaModFix/>
          </a:blip>
          <a:srcRect/>
          <a:stretch/>
        </p:blipFill>
        <p:spPr>
          <a:xfrm flipH="1">
            <a:off x="0" y="8620366"/>
            <a:ext cx="990388" cy="1738070"/>
          </a:xfrm>
          <a:prstGeom prst="rect">
            <a:avLst/>
          </a:prstGeom>
          <a:noFill/>
          <a:ln>
            <a:noFill/>
          </a:ln>
        </p:spPr>
      </p:pic>
      <p:pic>
        <p:nvPicPr>
          <p:cNvPr id="26" name="Google Shape;333;p21">
            <a:extLst>
              <a:ext uri="{FF2B5EF4-FFF2-40B4-BE49-F238E27FC236}">
                <a16:creationId xmlns:a16="http://schemas.microsoft.com/office/drawing/2014/main" id="{04B335F7-E1C6-4D04-9BA5-7FA99BFAA4AD}"/>
              </a:ext>
            </a:extLst>
          </p:cNvPr>
          <p:cNvPicPr preferRelativeResize="0"/>
          <p:nvPr/>
        </p:nvPicPr>
        <p:blipFill rotWithShape="1">
          <a:blip r:embed="rId7">
            <a:alphaModFix/>
          </a:blip>
          <a:srcRect l="33440" t="21235" r="39615" b="40693"/>
          <a:stretch/>
        </p:blipFill>
        <p:spPr>
          <a:xfrm rot="1622294">
            <a:off x="16491397" y="-96488"/>
            <a:ext cx="1969542" cy="1254680"/>
          </a:xfrm>
          <a:prstGeom prst="rect">
            <a:avLst/>
          </a:prstGeom>
          <a:noFill/>
          <a:ln>
            <a:noFill/>
          </a:ln>
        </p:spPr>
      </p:pic>
      <p:sp>
        <p:nvSpPr>
          <p:cNvPr id="59" name="TextBox 58">
            <a:extLst>
              <a:ext uri="{FF2B5EF4-FFF2-40B4-BE49-F238E27FC236}">
                <a16:creationId xmlns:a16="http://schemas.microsoft.com/office/drawing/2014/main" id="{963EBA18-70E6-48ED-87E1-F90B1E606554}"/>
              </a:ext>
            </a:extLst>
          </p:cNvPr>
          <p:cNvSpPr txBox="1"/>
          <p:nvPr/>
        </p:nvSpPr>
        <p:spPr>
          <a:xfrm>
            <a:off x="2206407" y="2091269"/>
            <a:ext cx="7269245" cy="3416320"/>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Mĩ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tri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2023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27)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a:t>
            </a:r>
            <a:endParaRPr lang="en-US" sz="2000" dirty="0">
              <a:latin typeface="Times New Roman" pitchFamily="18" charset="0"/>
              <a:cs typeface="Times New Roman" pitchFamily="18" charset="0"/>
            </a:endParaRPr>
          </a:p>
        </p:txBody>
      </p:sp>
      <p:pic>
        <p:nvPicPr>
          <p:cNvPr id="60" name="Picture 59">
            <a:extLst>
              <a:ext uri="{FF2B5EF4-FFF2-40B4-BE49-F238E27FC236}">
                <a16:creationId xmlns:a16="http://schemas.microsoft.com/office/drawing/2014/main" id="{55E78A90-2BD5-4511-B0DF-D8DC861B5103}"/>
              </a:ext>
            </a:extLst>
          </p:cNvPr>
          <p:cNvPicPr/>
          <p:nvPr/>
        </p:nvPicPr>
        <p:blipFill>
          <a:blip r:embed="rId8"/>
          <a:stretch>
            <a:fillRect/>
          </a:stretch>
        </p:blipFill>
        <p:spPr>
          <a:xfrm>
            <a:off x="1998834" y="634657"/>
            <a:ext cx="1897351" cy="1123950"/>
          </a:xfrm>
          <a:prstGeom prst="rect">
            <a:avLst/>
          </a:prstGeom>
        </p:spPr>
      </p:pic>
      <p:sp>
        <p:nvSpPr>
          <p:cNvPr id="61" name="TextBox 60">
            <a:extLst>
              <a:ext uri="{FF2B5EF4-FFF2-40B4-BE49-F238E27FC236}">
                <a16:creationId xmlns:a16="http://schemas.microsoft.com/office/drawing/2014/main" id="{0B7446B4-C1D1-4B6A-A9BB-8F27A0B48B9D}"/>
              </a:ext>
            </a:extLst>
          </p:cNvPr>
          <p:cNvSpPr txBox="1"/>
          <p:nvPr/>
        </p:nvSpPr>
        <p:spPr>
          <a:xfrm>
            <a:off x="3623271" y="1036895"/>
            <a:ext cx="3846140" cy="707886"/>
          </a:xfrm>
          <a:prstGeom prst="rect">
            <a:avLst/>
          </a:prstGeom>
          <a:noFill/>
        </p:spPr>
        <p:txBody>
          <a:bodyPr wrap="square" rtlCol="0">
            <a:spAutoFit/>
          </a:bodyPr>
          <a:lstStyle/>
          <a:p>
            <a:r>
              <a:rPr lang="vi-VN" sz="4000" b="1" dirty="0">
                <a:solidFill>
                  <a:srgbClr val="0000CC"/>
                </a:solidFill>
                <a:latin typeface="Times New Roman" panose="02020603050405020304" pitchFamily="18" charset="0"/>
                <a:cs typeface="Times New Roman" panose="02020603050405020304" pitchFamily="18" charset="0"/>
              </a:rPr>
              <a:t>LUYỆN TẬP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27B5AA74-AD52-4307-B80A-96444C4A1610}"/>
              </a:ext>
            </a:extLst>
          </p:cNvPr>
          <p:cNvSpPr txBox="1"/>
          <p:nvPr/>
        </p:nvSpPr>
        <p:spPr>
          <a:xfrm>
            <a:off x="2248351" y="5809551"/>
            <a:ext cx="13971363" cy="341632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2. </a:t>
            </a:r>
            <a:r>
              <a:rPr lang="vi-VN" sz="3600" dirty="0" err="1">
                <a:latin typeface="Times New Roman" panose="02020603050405020304" pitchFamily="18" charset="0"/>
                <a:cs typeface="Times New Roman" panose="02020603050405020304" pitchFamily="18" charset="0"/>
              </a:rPr>
              <a:t>Với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mỗi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hành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động</a:t>
            </a:r>
            <a:r>
              <a:rPr lang="vi-VN" sz="3600" dirty="0">
                <a:latin typeface="Times New Roman" panose="02020603050405020304" pitchFamily="18" charset="0"/>
                <a:cs typeface="Times New Roman" panose="02020603050405020304" pitchFamily="18" charset="0"/>
              </a:rPr>
              <a:t> sau đây, em </a:t>
            </a:r>
            <a:r>
              <a:rPr lang="vi-VN" sz="3600" dirty="0" err="1">
                <a:latin typeface="Times New Roman" panose="02020603050405020304" pitchFamily="18" charset="0"/>
                <a:cs typeface="Times New Roman" panose="02020603050405020304" pitchFamily="18" charset="0"/>
              </a:rPr>
              <a:t>đồng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tình</a:t>
            </a:r>
            <a:r>
              <a:rPr lang="vi-VN" sz="3600" dirty="0">
                <a:latin typeface="Times New Roman" panose="02020603050405020304" pitchFamily="18" charset="0"/>
                <a:cs typeface="Times New Roman" panose="02020603050405020304" pitchFamily="18" charset="0"/>
              </a:rPr>
              <a:t> hay không </a:t>
            </a:r>
            <a:r>
              <a:rPr lang="vi-VN" sz="3600" dirty="0" err="1">
                <a:latin typeface="Times New Roman" panose="02020603050405020304" pitchFamily="18" charset="0"/>
                <a:cs typeface="Times New Roman" panose="02020603050405020304" pitchFamily="18" charset="0"/>
              </a:rPr>
              <a:t>đồng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tình</a:t>
            </a:r>
            <a:r>
              <a:rPr lang="vi-VN" sz="3600" dirty="0">
                <a:latin typeface="Times New Roman" panose="02020603050405020304" pitchFamily="18" charset="0"/>
                <a:cs typeface="Times New Roman" panose="02020603050405020304" pitchFamily="18" charset="0"/>
              </a:rPr>
              <a:t>? Vì sao? </a:t>
            </a:r>
          </a:p>
          <a:p>
            <a:pPr algn="just"/>
            <a:r>
              <a:rPr lang="vi-VN" sz="3600" dirty="0">
                <a:latin typeface="Times New Roman" panose="02020603050405020304" pitchFamily="18" charset="0"/>
                <a:cs typeface="Times New Roman" panose="02020603050405020304" pitchFamily="18" charset="0"/>
              </a:rPr>
              <a:t>a) </a:t>
            </a:r>
            <a:r>
              <a:rPr lang="vi-VN" sz="3600" dirty="0" err="1">
                <a:latin typeface="Times New Roman" panose="02020603050405020304" pitchFamily="18" charset="0"/>
                <a:cs typeface="Times New Roman" panose="02020603050405020304" pitchFamily="18" charset="0"/>
              </a:rPr>
              <a:t>Đọc</a:t>
            </a:r>
            <a:r>
              <a:rPr lang="vi-VN" sz="3600" dirty="0">
                <a:latin typeface="Times New Roman" panose="02020603050405020304" pitchFamily="18" charset="0"/>
                <a:cs typeface="Times New Roman" panose="02020603050405020304" pitchFamily="18" charset="0"/>
              </a:rPr>
              <a:t> tin </a:t>
            </a:r>
            <a:r>
              <a:rPr lang="vi-VN" sz="3600" dirty="0" err="1">
                <a:latin typeface="Times New Roman" panose="02020603050405020304" pitchFamily="18" charset="0"/>
                <a:cs typeface="Times New Roman" panose="02020603050405020304" pitchFamily="18" charset="0"/>
              </a:rPr>
              <a:t>nhắn</a:t>
            </a:r>
            <a:r>
              <a:rPr lang="vi-VN" sz="3600" dirty="0">
                <a:latin typeface="Times New Roman" panose="02020603050405020304" pitchFamily="18" charset="0"/>
                <a:cs typeface="Times New Roman" panose="02020603050405020304" pitchFamily="18" charset="0"/>
              </a:rPr>
              <a:t> trên </a:t>
            </a:r>
            <a:r>
              <a:rPr lang="vi-VN" sz="3600" dirty="0" err="1">
                <a:latin typeface="Times New Roman" panose="02020603050405020304" pitchFamily="18" charset="0"/>
                <a:cs typeface="Times New Roman" panose="02020603050405020304" pitchFamily="18" charset="0"/>
              </a:rPr>
              <a:t>điện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thoại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người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khác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mà</a:t>
            </a:r>
            <a:r>
              <a:rPr lang="vi-VN" sz="3600" dirty="0">
                <a:latin typeface="Times New Roman" panose="02020603050405020304" pitchFamily="18" charset="0"/>
                <a:cs typeface="Times New Roman" panose="02020603050405020304" pitchFamily="18" charset="0"/>
              </a:rPr>
              <a:t> không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phép</a:t>
            </a:r>
            <a:r>
              <a:rPr lang="vi-VN" sz="3600" dirty="0">
                <a:latin typeface="Times New Roman" panose="02020603050405020304" pitchFamily="18" charset="0"/>
                <a:cs typeface="Times New Roman" panose="02020603050405020304" pitchFamily="18" charset="0"/>
              </a:rPr>
              <a:t>.</a:t>
            </a:r>
          </a:p>
          <a:p>
            <a:pPr algn="just"/>
            <a:r>
              <a:rPr lang="vi-VN" sz="3600" dirty="0" smtClean="0">
                <a:latin typeface="Times New Roman" panose="02020603050405020304" pitchFamily="18" charset="0"/>
                <a:cs typeface="Times New Roman" panose="02020603050405020304" pitchFamily="18" charset="0"/>
              </a:rPr>
              <a:t>b</a:t>
            </a:r>
            <a:r>
              <a:rPr lang="vi-VN" sz="3600" dirty="0">
                <a:latin typeface="Times New Roman" panose="02020603050405020304" pitchFamily="18" charset="0"/>
                <a:cs typeface="Times New Roman" panose="02020603050405020304" pitchFamily="18" charset="0"/>
              </a:rPr>
              <a:t>) Xin phép sử dụng hình ảnh, bài viết của người khác trong bài trình chiếu và ghi rõ nguồn thông tin</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c) Chia </a:t>
            </a:r>
            <a:r>
              <a:rPr lang="vi-VN" sz="3600" dirty="0" err="1">
                <a:latin typeface="Times New Roman" panose="02020603050405020304" pitchFamily="18" charset="0"/>
                <a:cs typeface="Times New Roman" panose="02020603050405020304" pitchFamily="18" charset="0"/>
              </a:rPr>
              <a:t>sẻ</a:t>
            </a:r>
            <a:r>
              <a:rPr lang="vi-VN" sz="3600" dirty="0">
                <a:latin typeface="Times New Roman" panose="02020603050405020304" pitchFamily="18" charset="0"/>
                <a:cs typeface="Times New Roman" panose="02020603050405020304" pitchFamily="18" charset="0"/>
              </a:rPr>
              <a:t> thông tin riêng tư (</a:t>
            </a:r>
            <a:r>
              <a:rPr lang="vi-VN" sz="3600" dirty="0" err="1">
                <a:latin typeface="Times New Roman" panose="02020603050405020304" pitchFamily="18" charset="0"/>
                <a:cs typeface="Times New Roman" panose="02020603050405020304" pitchFamily="18" charset="0"/>
              </a:rPr>
              <a:t>nhật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kí</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hình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ảnh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người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khác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mà</a:t>
            </a:r>
            <a:r>
              <a:rPr lang="vi-VN" sz="3600" dirty="0">
                <a:latin typeface="Times New Roman" panose="02020603050405020304" pitchFamily="18" charset="0"/>
                <a:cs typeface="Times New Roman" panose="02020603050405020304" pitchFamily="18" charset="0"/>
              </a:rPr>
              <a:t> không xin </a:t>
            </a:r>
            <a:r>
              <a:rPr lang="vi-VN" sz="3600" dirty="0" err="1">
                <a:latin typeface="Times New Roman" panose="02020603050405020304" pitchFamily="18" charset="0"/>
                <a:cs typeface="Times New Roman" panose="02020603050405020304" pitchFamily="18" charset="0"/>
              </a:rPr>
              <a:t>phép</a:t>
            </a:r>
            <a:r>
              <a:rPr lang="vi-VN" sz="3600" dirty="0">
                <a:latin typeface="Times New Roman" panose="02020603050405020304" pitchFamily="18" charset="0"/>
                <a:cs typeface="Times New Roman" panose="02020603050405020304" pitchFamily="18" charset="0"/>
              </a:rPr>
              <a:t>.</a:t>
            </a:r>
            <a:endParaRPr lang="en-US" sz="20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47131C2E-E30E-4704-8C1A-B23253F380C6}"/>
              </a:ext>
            </a:extLst>
          </p:cNvPr>
          <p:cNvPicPr>
            <a:picLocks noChangeAspect="1"/>
          </p:cNvPicPr>
          <p:nvPr/>
        </p:nvPicPr>
        <p:blipFill>
          <a:blip r:embed="rId9"/>
          <a:stretch>
            <a:fillRect/>
          </a:stretch>
        </p:blipFill>
        <p:spPr>
          <a:xfrm>
            <a:off x="9781379" y="634658"/>
            <a:ext cx="6876816" cy="4322898"/>
          </a:xfrm>
          <a:prstGeom prst="rect">
            <a:avLst/>
          </a:prstGeom>
        </p:spPr>
      </p:pic>
      <p:sp>
        <p:nvSpPr>
          <p:cNvPr id="63" name="TextBox 62">
            <a:extLst>
              <a:ext uri="{FF2B5EF4-FFF2-40B4-BE49-F238E27FC236}">
                <a16:creationId xmlns:a16="http://schemas.microsoft.com/office/drawing/2014/main" id="{B88071F1-F230-4A67-ACCA-FEE7C17D8ACF}"/>
              </a:ext>
            </a:extLst>
          </p:cNvPr>
          <p:cNvSpPr txBox="1"/>
          <p:nvPr/>
        </p:nvSpPr>
        <p:spPr>
          <a:xfrm>
            <a:off x="10791865" y="4979012"/>
            <a:ext cx="5866330" cy="584775"/>
          </a:xfrm>
          <a:prstGeom prst="rect">
            <a:avLst/>
          </a:prstGeom>
          <a:noFill/>
        </p:spPr>
        <p:txBody>
          <a:bodyPr wrap="square" rtlCol="0">
            <a:spAutoFit/>
          </a:bodyPr>
          <a:lstStyle/>
          <a:p>
            <a:pPr algn="just"/>
            <a:r>
              <a:rPr lang="vi-VN" sz="3200" b="1" i="1" dirty="0" err="1">
                <a:solidFill>
                  <a:srgbClr val="FF0000"/>
                </a:solidFill>
                <a:latin typeface="Times New Roman" panose="02020603050405020304" pitchFamily="18" charset="0"/>
                <a:cs typeface="Times New Roman" panose="02020603050405020304" pitchFamily="18" charset="0"/>
              </a:rPr>
              <a:t>Hình</a:t>
            </a:r>
            <a:r>
              <a:rPr lang="vi-VN" sz="3200" b="1" i="1" dirty="0">
                <a:solidFill>
                  <a:srgbClr val="FF0000"/>
                </a:solidFill>
                <a:latin typeface="Times New Roman" panose="02020603050405020304" pitchFamily="18" charset="0"/>
                <a:cs typeface="Times New Roman" panose="02020603050405020304" pitchFamily="18" charset="0"/>
              </a:rPr>
              <a:t> 27: </a:t>
            </a:r>
            <a:r>
              <a:rPr lang="vi-VN" sz="3200" b="1" i="1" dirty="0" err="1">
                <a:solidFill>
                  <a:srgbClr val="FF0000"/>
                </a:solidFill>
                <a:latin typeface="Times New Roman" panose="02020603050405020304" pitchFamily="18" charset="0"/>
                <a:cs typeface="Times New Roman" panose="02020603050405020304" pitchFamily="18" charset="0"/>
              </a:rPr>
              <a:t>Nội</a:t>
            </a:r>
            <a:r>
              <a:rPr lang="vi-VN" sz="3200" b="1" i="1" dirty="0">
                <a:solidFill>
                  <a:srgbClr val="FF0000"/>
                </a:solidFill>
                <a:latin typeface="Times New Roman" panose="02020603050405020304" pitchFamily="18" charset="0"/>
                <a:cs typeface="Times New Roman" panose="02020603050405020304" pitchFamily="18" charset="0"/>
              </a:rPr>
              <a:t> dung thông tin</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435576" y="327080"/>
            <a:ext cx="17416848" cy="9524344"/>
            <a:chOff x="0" y="-28575"/>
            <a:chExt cx="4587153" cy="2508469"/>
          </a:xfrm>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302" name="Google Shape;302;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20"/>
          <p:cNvGrpSpPr/>
          <p:nvPr/>
        </p:nvGrpSpPr>
        <p:grpSpPr>
          <a:xfrm>
            <a:off x="3230674" y="1554294"/>
            <a:ext cx="13457125" cy="6815967"/>
            <a:chOff x="0" y="-28575"/>
            <a:chExt cx="3222228" cy="1795152"/>
          </a:xfrm>
        </p:grpSpPr>
        <p:sp>
          <p:nvSpPr>
            <p:cNvPr id="305" name="Google Shape;305;p20"/>
            <p:cNvSpPr/>
            <p:nvPr/>
          </p:nvSpPr>
          <p:spPr>
            <a:xfrm>
              <a:off x="0" y="0"/>
              <a:ext cx="3222228" cy="1766577"/>
            </a:xfrm>
            <a:custGeom>
              <a:avLst/>
              <a:gdLst/>
              <a:ahLst/>
              <a:cxnLst/>
              <a:rect l="l" t="t" r="r" b="b"/>
              <a:pathLst>
                <a:path w="3222228" h="1766577" extrusionOk="0">
                  <a:moveTo>
                    <a:pt x="0" y="0"/>
                  </a:moveTo>
                  <a:lnTo>
                    <a:pt x="3222228" y="0"/>
                  </a:lnTo>
                  <a:lnTo>
                    <a:pt x="3222228" y="1766577"/>
                  </a:lnTo>
                  <a:lnTo>
                    <a:pt x="0" y="1766577"/>
                  </a:lnTo>
                  <a:close/>
                </a:path>
              </a:pathLst>
            </a:custGeom>
            <a:solidFill>
              <a:srgbClr val="B0A5DB"/>
            </a:solidFill>
            <a:ln w="47625" cap="flat" cmpd="sng">
              <a:solidFill>
                <a:srgbClr val="000000"/>
              </a:solidFill>
              <a:prstDash val="solid"/>
              <a:round/>
              <a:headEnd type="none" w="sm" len="sm"/>
              <a:tailEnd type="none" w="sm" len="sm"/>
            </a:ln>
          </p:spPr>
        </p:sp>
        <p:sp>
          <p:nvSpPr>
            <p:cNvPr id="306" name="Google Shape;306;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08" name="Google Shape;308;p20"/>
          <p:cNvPicPr preferRelativeResize="0"/>
          <p:nvPr/>
        </p:nvPicPr>
        <p:blipFill rotWithShape="1">
          <a:blip r:embed="rId3">
            <a:alphaModFix/>
          </a:blip>
          <a:srcRect/>
          <a:stretch/>
        </p:blipFill>
        <p:spPr>
          <a:xfrm rot="-337315">
            <a:off x="14716766" y="7209173"/>
            <a:ext cx="3274866" cy="2322177"/>
          </a:xfrm>
          <a:prstGeom prst="rect">
            <a:avLst/>
          </a:prstGeom>
          <a:noFill/>
          <a:ln>
            <a:noFill/>
          </a:ln>
        </p:spPr>
      </p:pic>
      <p:pic>
        <p:nvPicPr>
          <p:cNvPr id="310" name="Google Shape;310;p20"/>
          <p:cNvPicPr preferRelativeResize="0"/>
          <p:nvPr/>
        </p:nvPicPr>
        <p:blipFill rotWithShape="1">
          <a:blip r:embed="rId4">
            <a:alphaModFix/>
          </a:blip>
          <a:srcRect l="34325" t="27033" r="54253" b="25976"/>
          <a:stretch/>
        </p:blipFill>
        <p:spPr>
          <a:xfrm>
            <a:off x="2096612" y="850829"/>
            <a:ext cx="1850214" cy="3893049"/>
          </a:xfrm>
          <a:prstGeom prst="rect">
            <a:avLst/>
          </a:prstGeom>
          <a:noFill/>
          <a:ln>
            <a:noFill/>
          </a:ln>
        </p:spPr>
      </p:pic>
      <p:pic>
        <p:nvPicPr>
          <p:cNvPr id="311" name="Google Shape;311;p20"/>
          <p:cNvPicPr preferRelativeResize="0"/>
          <p:nvPr/>
        </p:nvPicPr>
        <p:blipFill rotWithShape="1">
          <a:blip r:embed="rId4">
            <a:alphaModFix/>
          </a:blip>
          <a:srcRect l="54851" t="32517" r="25265" b="32186"/>
          <a:stretch/>
        </p:blipFill>
        <p:spPr>
          <a:xfrm>
            <a:off x="632425" y="7238050"/>
            <a:ext cx="2928374" cy="2924224"/>
          </a:xfrm>
          <a:prstGeom prst="rect">
            <a:avLst/>
          </a:prstGeom>
          <a:noFill/>
          <a:ln>
            <a:noFill/>
          </a:ln>
        </p:spPr>
      </p:pic>
      <p:pic>
        <p:nvPicPr>
          <p:cNvPr id="18" name="Picture 17">
            <a:extLst>
              <a:ext uri="{FF2B5EF4-FFF2-40B4-BE49-F238E27FC236}">
                <a16:creationId xmlns:a16="http://schemas.microsoft.com/office/drawing/2014/main" id="{41B0027C-44A4-41C8-93D4-64380DEC4668}"/>
              </a:ext>
            </a:extLst>
          </p:cNvPr>
          <p:cNvPicPr/>
          <p:nvPr/>
        </p:nvPicPr>
        <p:blipFill>
          <a:blip r:embed="rId5"/>
          <a:stretch>
            <a:fillRect/>
          </a:stretch>
        </p:blipFill>
        <p:spPr>
          <a:xfrm>
            <a:off x="4248558" y="2437197"/>
            <a:ext cx="1358761" cy="1022851"/>
          </a:xfrm>
          <a:prstGeom prst="rect">
            <a:avLst/>
          </a:prstGeom>
        </p:spPr>
      </p:pic>
      <p:sp>
        <p:nvSpPr>
          <p:cNvPr id="19" name="TextBox 18">
            <a:extLst>
              <a:ext uri="{FF2B5EF4-FFF2-40B4-BE49-F238E27FC236}">
                <a16:creationId xmlns:a16="http://schemas.microsoft.com/office/drawing/2014/main" id="{6E3E5FFB-AD70-4D05-AC2D-AF5C036FAB8F}"/>
              </a:ext>
            </a:extLst>
          </p:cNvPr>
          <p:cNvSpPr txBox="1"/>
          <p:nvPr/>
        </p:nvSpPr>
        <p:spPr>
          <a:xfrm>
            <a:off x="5855426" y="2522765"/>
            <a:ext cx="3394530" cy="769441"/>
          </a:xfrm>
          <a:prstGeom prst="rect">
            <a:avLst/>
          </a:prstGeom>
          <a:noFill/>
        </p:spPr>
        <p:txBody>
          <a:bodyPr wrap="square" rtlCol="0">
            <a:spAutoFit/>
          </a:bodyPr>
          <a:lstStyle/>
          <a:p>
            <a:r>
              <a:rPr lang="vi-VN" sz="4400" b="1" dirty="0">
                <a:solidFill>
                  <a:srgbClr val="0000CC"/>
                </a:solidFill>
                <a:latin typeface="Times New Roman" panose="02020603050405020304" pitchFamily="18" charset="0"/>
                <a:cs typeface="Times New Roman" panose="02020603050405020304" pitchFamily="18" charset="0"/>
              </a:rPr>
              <a:t>VẬN DỤNG</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1502FB0-B6F8-41C5-AC87-BDB22F64D7A3}"/>
              </a:ext>
            </a:extLst>
          </p:cNvPr>
          <p:cNvSpPr txBox="1"/>
          <p:nvPr/>
        </p:nvSpPr>
        <p:spPr>
          <a:xfrm>
            <a:off x="4439225" y="3585364"/>
            <a:ext cx="11687465" cy="5078313"/>
          </a:xfrm>
          <a:prstGeom prst="rect">
            <a:avLst/>
          </a:prstGeom>
          <a:noFill/>
        </p:spPr>
        <p:txBody>
          <a:bodyPr wrap="square" rtlCol="0">
            <a:spAutoFit/>
          </a:bodyPr>
          <a:lstStyle/>
          <a:p>
            <a:pPr algn="just"/>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chiếu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về</a:t>
            </a:r>
            <a:r>
              <a:rPr lang="en-US" sz="5400" dirty="0">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Ngày</a:t>
            </a:r>
            <a:r>
              <a:rPr lang="en-US" sz="5400" dirty="0">
                <a:solidFill>
                  <a:srgbClr val="FFFF00"/>
                </a:solidFill>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hội</a:t>
            </a:r>
            <a:r>
              <a:rPr lang="en-US" sz="5400" dirty="0">
                <a:solidFill>
                  <a:srgbClr val="FFFF00"/>
                </a:solidFill>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trạng</a:t>
            </a:r>
            <a:r>
              <a:rPr lang="en-US" sz="5400" dirty="0">
                <a:solidFill>
                  <a:srgbClr val="FFFF00"/>
                </a:solidFill>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nguyên</a:t>
            </a:r>
            <a:r>
              <a:rPr lang="en-US" sz="5400" dirty="0">
                <a:solidFill>
                  <a:srgbClr val="FFFF00"/>
                </a:solidFill>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nhỏ</a:t>
            </a:r>
            <a:r>
              <a:rPr lang="en-US" sz="5400" dirty="0">
                <a:solidFill>
                  <a:srgbClr val="FFFF00"/>
                </a:solidFill>
                <a:latin typeface="Times New Roman" panose="02020603050405020304" pitchFamily="18" charset="0"/>
                <a:cs typeface="Times New Roman" panose="02020603050405020304" pitchFamily="18" charset="0"/>
              </a:rPr>
              <a:t> </a:t>
            </a:r>
            <a:r>
              <a:rPr lang="en-US" sz="5400" dirty="0" err="1">
                <a:solidFill>
                  <a:srgbClr val="FFFF00"/>
                </a:solidFill>
                <a:latin typeface="Times New Roman" panose="02020603050405020304" pitchFamily="18" charset="0"/>
                <a:cs typeface="Times New Roman" panose="02020603050405020304" pitchFamily="18" charset="0"/>
              </a:rPr>
              <a:t>tuổi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đã</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thông</a:t>
            </a:r>
            <a:r>
              <a:rPr lang="en-US" sz="5400" dirty="0">
                <a:latin typeface="Times New Roman" panose="02020603050405020304" pitchFamily="18" charset="0"/>
                <a:cs typeface="Times New Roman" panose="02020603050405020304" pitchFamily="18" charset="0"/>
              </a:rPr>
              <a:t> tin </a:t>
            </a:r>
            <a:r>
              <a:rPr lang="en-US" sz="5400" dirty="0" err="1">
                <a:latin typeface="Times New Roman" panose="02020603050405020304" pitchFamily="18" charset="0"/>
                <a:cs typeface="Times New Roman" panose="02020603050405020304" pitchFamily="18" charset="0"/>
              </a:rPr>
              <a:t>từ</a:t>
            </a:r>
            <a:r>
              <a:rPr lang="en-US" sz="5400" dirty="0">
                <a:latin typeface="Times New Roman" panose="02020603050405020304" pitchFamily="18" charset="0"/>
                <a:cs typeface="Times New Roman" panose="02020603050405020304" pitchFamily="18" charset="0"/>
              </a:rPr>
              <a:t> website </a:t>
            </a:r>
            <a:r>
              <a:rPr lang="en-US" sz="5400" dirty="0">
                <a:solidFill>
                  <a:srgbClr val="FFFF00"/>
                </a:solidFill>
                <a:latin typeface="Times New Roman" panose="02020603050405020304" pitchFamily="18" charset="0"/>
                <a:cs typeface="Times New Roman" panose="02020603050405020304" pitchFamily="18" charset="0"/>
              </a:rPr>
              <a:t>thieunien.vn</a:t>
            </a:r>
            <a:r>
              <a:rPr lang="en-US" sz="5400" dirty="0">
                <a:latin typeface="Times New Roman" panose="02020603050405020304" pitchFamily="18" charset="0"/>
                <a:cs typeface="Times New Roman" panose="02020603050405020304" pitchFamily="18" charset="0"/>
              </a:rPr>
              <a:t>. Theo </a:t>
            </a: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gì</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tôn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trọng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quyền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nội</a:t>
            </a:r>
            <a:r>
              <a:rPr lang="en-US" sz="5400" dirty="0">
                <a:latin typeface="Times New Roman" panose="02020603050405020304" pitchFamily="18" charset="0"/>
                <a:cs typeface="Times New Roman" panose="02020603050405020304" pitchFamily="18" charset="0"/>
              </a:rPr>
              <a:t> dung </a:t>
            </a:r>
            <a:r>
              <a:rPr lang="en-US" sz="5400" dirty="0" err="1">
                <a:latin typeface="Times New Roman" panose="02020603050405020304" pitchFamily="18" charset="0"/>
                <a:cs typeface="Times New Roman" panose="02020603050405020304" pitchFamily="18" charset="0"/>
              </a:rPr>
              <a:t>thông</a:t>
            </a:r>
            <a:r>
              <a:rPr lang="en-US" sz="5400" dirty="0">
                <a:latin typeface="Times New Roman" panose="02020603050405020304" pitchFamily="18" charset="0"/>
                <a:cs typeface="Times New Roman" panose="02020603050405020304" pitchFamily="18" charset="0"/>
              </a:rPr>
              <a:t> tin?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586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524</TotalTime>
  <Words>713</Words>
  <Application>Microsoft Office PowerPoint</Application>
  <PresentationFormat>Custom</PresentationFormat>
  <Paragraphs>55</Paragraphs>
  <Slides>10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Franklin Gothic Book</vt:lpstr>
      <vt:lpstr>Wingdings</vt:lpstr>
      <vt:lpstr>Calibri</vt:lpstr>
      <vt:lpstr>Verdana</vt:lpstr>
      <vt:lpstr>#9Slide02 Noi dung rat dai</vt:lpstr>
      <vt:lpstr>Franklin Gothic Medium</vt:lpstr>
      <vt:lpstr>Paytone One</vt:lpstr>
      <vt:lpstr>Times New Roman</vt:lpstr>
      <vt:lpstr>Arial</vt:lpstr>
      <vt:lpstr>Tunga</vt:lpstr>
      <vt:lpstr>Office Theme</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LIEN THANH</cp:lastModifiedBy>
  <cp:revision>56</cp:revision>
  <dcterms:modified xsi:type="dcterms:W3CDTF">2025-11-04T09:14:31Z</dcterms:modified>
</cp:coreProperties>
</file>