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notesSlides/notesSlide3.xml" ContentType="application/vnd.openxmlformats-officedocument.presentationml.notesSlide+xml"/>
  <Override PartName="/ppt/tags/tag129.xml" ContentType="application/vnd.openxmlformats-officedocument.presentationml.tags+xml"/>
  <Override PartName="/ppt/notesSlides/notesSlide4.xml" ContentType="application/vnd.openxmlformats-officedocument.presentationml.notesSlide+xml"/>
  <Override PartName="/ppt/tags/tag13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  <p:sldMasterId id="2147483679" r:id="rId3"/>
    <p:sldMasterId id="2147483703" r:id="rId4"/>
    <p:sldMasterId id="2147483722" r:id="rId5"/>
  </p:sldMasterIdLst>
  <p:notesMasterIdLst>
    <p:notesMasterId r:id="rId18"/>
  </p:notesMasterIdLst>
  <p:sldIdLst>
    <p:sldId id="287" r:id="rId6"/>
    <p:sldId id="270" r:id="rId7"/>
    <p:sldId id="309" r:id="rId8"/>
    <p:sldId id="289" r:id="rId9"/>
    <p:sldId id="306" r:id="rId10"/>
    <p:sldId id="298" r:id="rId11"/>
    <p:sldId id="292" r:id="rId12"/>
    <p:sldId id="312" r:id="rId13"/>
    <p:sldId id="310" r:id="rId14"/>
    <p:sldId id="291" r:id="rId15"/>
    <p:sldId id="271" r:id="rId16"/>
    <p:sldId id="284" r:id="rId17"/>
  </p:sldIdLst>
  <p:sldSz cx="18288000" cy="10287000"/>
  <p:notesSz cx="6858000" cy="9144000"/>
  <p:embeddedFontLst>
    <p:embeddedFont>
      <p:font typeface="Paytone One" panose="020B0604020202020204" charset="0"/>
      <p:regular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Barlow Condensed" panose="00000506000000000000" pitchFamily="2" charset="0"/>
      <p:regular r:id="rId28"/>
      <p:bold r:id="rId29"/>
      <p:italic r:id="rId30"/>
      <p:boldItalic r:id="rId31"/>
    </p:embeddedFont>
    <p:embeddedFont>
      <p:font typeface="微软雅黑" panose="020B0503020204020204" pitchFamily="34" charset="-122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62727C-7D43-4EB4-A6E7-983327922AB2}">
  <a:tblStyle styleId="{1462727C-7D43-4EB4-A6E7-983327922A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47" d="100"/>
          <a:sy n="47" d="100"/>
        </p:scale>
        <p:origin x="58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744438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199f375035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g2199f375035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199f375035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g2199f375035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pPr defTabSz="914400">
                <a:defRPr/>
              </a:pPr>
              <a:t>4</a:t>
            </a:fld>
            <a:endParaRPr lang="zh-CN" altLang="en-US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6894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pPr defTabSz="914400">
                <a:defRPr/>
              </a:pPr>
              <a:t>7</a:t>
            </a:fld>
            <a:endParaRPr lang="zh-CN" altLang="en-US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1206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849D3E0-124D-4DFF-AE99-4EA4CC201DB4}" type="slidenum">
              <a:rPr lang="zh-CN" altLang="en-US" sz="1400" smtClean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pPr algn="l">
                <a:defRPr/>
              </a:pPr>
              <a:t>9</a:t>
            </a:fld>
            <a:endParaRPr lang="zh-CN" altLang="en-US" sz="1400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2887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3021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83.xml"/><Relationship Id="rId4" Type="http://schemas.openxmlformats.org/officeDocument/2006/relationships/tags" Target="../tags/tag8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9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0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4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15.xml"/><Relationship Id="rId4" Type="http://schemas.openxmlformats.org/officeDocument/2006/relationships/tags" Target="../tags/tag11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19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24.xml"/><Relationship Id="rId4" Type="http://schemas.openxmlformats.org/officeDocument/2006/relationships/tags" Target="../tags/tag12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98200" y="1371604"/>
            <a:ext cx="14698799" cy="3855600"/>
          </a:xfrm>
        </p:spPr>
        <p:txBody>
          <a:bodyPr lIns="134970" tIns="70183" rIns="134970" bIns="70183" anchor="b" anchorCtr="0">
            <a:normAutofit/>
          </a:bodyPr>
          <a:lstStyle>
            <a:lvl1pPr algn="ctr">
              <a:defRPr sz="9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798200" y="5340600"/>
            <a:ext cx="14698799" cy="2208600"/>
          </a:xfrm>
        </p:spPr>
        <p:txBody>
          <a:bodyPr lIns="134970" tIns="70183" rIns="134970" bIns="70183">
            <a:normAutofit/>
          </a:bodyPr>
          <a:lstStyle>
            <a:lvl1pPr marL="0" indent="0" algn="ctr">
              <a:lnSpc>
                <a:spcPct val="110000"/>
              </a:lnSpc>
              <a:buNone/>
              <a:defRPr sz="3600" spc="300"/>
            </a:lvl1pPr>
            <a:lvl2pPr marL="685715" indent="0" algn="ctr">
              <a:buNone/>
              <a:defRPr sz="3000"/>
            </a:lvl2pPr>
            <a:lvl3pPr marL="1371429" indent="0" algn="ctr">
              <a:buNone/>
              <a:defRPr sz="2900"/>
            </a:lvl3pPr>
            <a:lvl4pPr marL="2057142" indent="0" algn="ctr">
              <a:buNone/>
              <a:defRPr sz="2400"/>
            </a:lvl4pPr>
            <a:lvl5pPr marL="2742858" indent="0" algn="ctr">
              <a:buNone/>
              <a:defRPr sz="2400"/>
            </a:lvl5pPr>
            <a:lvl6pPr marL="3428571" indent="0" algn="ctr">
              <a:buNone/>
              <a:defRPr sz="2400"/>
            </a:lvl6pPr>
            <a:lvl7pPr marL="4114287" indent="0" algn="ctr">
              <a:buNone/>
              <a:defRPr sz="2400"/>
            </a:lvl7pPr>
            <a:lvl8pPr marL="4800000" indent="0" algn="ctr">
              <a:buNone/>
              <a:defRPr sz="2400"/>
            </a:lvl8pPr>
            <a:lvl9pPr marL="5485715" indent="0" algn="ctr">
              <a:buNone/>
              <a:defRPr sz="24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43474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2600" y="912601"/>
            <a:ext cx="16453800" cy="1058399"/>
          </a:xfrm>
        </p:spPr>
        <p:txBody>
          <a:bodyPr vert="horz" lIns="134970" tIns="70183" rIns="134970" bIns="70183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912600" y="2235600"/>
            <a:ext cx="16453800" cy="7138800"/>
          </a:xfrm>
        </p:spPr>
        <p:txBody>
          <a:bodyPr vert="horz" lIns="134970" tIns="70183" rIns="134970" bIns="7018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88670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986204" y="5772600"/>
            <a:ext cx="11653200" cy="1150201"/>
          </a:xfrm>
        </p:spPr>
        <p:txBody>
          <a:bodyPr lIns="134970" tIns="70183" rIns="134970" bIns="70183" anchor="b" anchorCtr="0">
            <a:normAutofit/>
          </a:bodyPr>
          <a:lstStyle>
            <a:lvl1pPr>
              <a:defRPr sz="6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2986204" y="6922804"/>
            <a:ext cx="11653200" cy="1301400"/>
          </a:xfrm>
        </p:spPr>
        <p:txBody>
          <a:bodyPr lIns="134970" tIns="70183" rIns="134970" bIns="70183">
            <a:normAutofit/>
          </a:bodyPr>
          <a:lstStyle>
            <a:lvl1pPr marL="0" indent="0">
              <a:buNone/>
              <a:defRPr sz="2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7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37142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14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285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5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28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57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78608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2600" y="912601"/>
            <a:ext cx="16453800" cy="1058399"/>
          </a:xfrm>
        </p:spPr>
        <p:txBody>
          <a:bodyPr vert="horz" lIns="134970" tIns="70183" rIns="134970" bIns="70183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912600" y="2251799"/>
            <a:ext cx="7765200" cy="7122601"/>
          </a:xfrm>
        </p:spPr>
        <p:txBody>
          <a:bodyPr vert="horz" lIns="134970" tIns="70183" rIns="134970" bIns="7018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9617399" y="2251799"/>
            <a:ext cx="7765200" cy="7122601"/>
          </a:xfrm>
        </p:spPr>
        <p:txBody>
          <a:bodyPr lIns="134970" tIns="70183" rIns="134970" bIns="70183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940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2600" y="912601"/>
            <a:ext cx="16453800" cy="1058399"/>
          </a:xfrm>
        </p:spPr>
        <p:txBody>
          <a:bodyPr vert="horz" lIns="134970" tIns="70183" rIns="134970" bIns="70183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912604" y="2143800"/>
            <a:ext cx="8013601" cy="572399"/>
          </a:xfrm>
        </p:spPr>
        <p:txBody>
          <a:bodyPr lIns="152366" tIns="57137" rIns="114273" bIns="57137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3000" b="1" spc="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715" indent="0">
              <a:buNone/>
              <a:defRPr sz="3000" b="1"/>
            </a:lvl2pPr>
            <a:lvl3pPr marL="1371429" indent="0">
              <a:buNone/>
              <a:defRPr sz="2900" b="1"/>
            </a:lvl3pPr>
            <a:lvl4pPr marL="2057142" indent="0">
              <a:buNone/>
              <a:defRPr sz="2400" b="1"/>
            </a:lvl4pPr>
            <a:lvl5pPr marL="2742858" indent="0">
              <a:buNone/>
              <a:defRPr sz="2400" b="1"/>
            </a:lvl5pPr>
            <a:lvl6pPr marL="3428571" indent="0">
              <a:buNone/>
              <a:defRPr sz="2400" b="1"/>
            </a:lvl6pPr>
            <a:lvl7pPr marL="4114287" indent="0">
              <a:buNone/>
              <a:defRPr sz="2400" b="1"/>
            </a:lvl7pPr>
            <a:lvl8pPr marL="4800000" indent="0">
              <a:buNone/>
              <a:defRPr sz="2400" b="1"/>
            </a:lvl8pPr>
            <a:lvl9pPr marL="5485715" indent="0">
              <a:buNone/>
              <a:defRPr sz="24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912604" y="2781000"/>
            <a:ext cx="8013601" cy="6593400"/>
          </a:xfrm>
        </p:spPr>
        <p:txBody>
          <a:bodyPr vert="horz" lIns="152366" tIns="0" rIns="123797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9353627" y="2132592"/>
            <a:ext cx="8013601" cy="572399"/>
          </a:xfrm>
        </p:spPr>
        <p:txBody>
          <a:bodyPr vert="horz" lIns="152366" tIns="57137" rIns="114273" bIns="57137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3000" b="1" spc="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715" indent="0">
              <a:buNone/>
              <a:defRPr sz="3000" b="1"/>
            </a:lvl2pPr>
            <a:lvl3pPr marL="1371429" indent="0">
              <a:buNone/>
              <a:defRPr sz="2900" b="1"/>
            </a:lvl3pPr>
            <a:lvl4pPr marL="2057142" indent="0">
              <a:buNone/>
              <a:defRPr sz="2400" b="1"/>
            </a:lvl4pPr>
            <a:lvl5pPr marL="2742858" indent="0">
              <a:buNone/>
              <a:defRPr sz="2400" b="1"/>
            </a:lvl5pPr>
            <a:lvl6pPr marL="3428571" indent="0">
              <a:buNone/>
              <a:defRPr sz="2400" b="1"/>
            </a:lvl6pPr>
            <a:lvl7pPr marL="4114287" indent="0">
              <a:buNone/>
              <a:defRPr sz="2400" b="1"/>
            </a:lvl7pPr>
            <a:lvl8pPr marL="4800000" indent="0">
              <a:buNone/>
              <a:defRPr sz="2400" b="1"/>
            </a:lvl8pPr>
            <a:lvl9pPr marL="5485715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9353627" y="2781000"/>
            <a:ext cx="8013601" cy="6593400"/>
          </a:xfrm>
        </p:spPr>
        <p:txBody>
          <a:bodyPr vert="horz" lIns="152366" tIns="0" rIns="123797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449504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2600" y="912601"/>
            <a:ext cx="16453800" cy="1058399"/>
          </a:xfrm>
        </p:spPr>
        <p:txBody>
          <a:bodyPr vert="horz" lIns="134970" tIns="70183" rIns="134970" bIns="70183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31219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700289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912600" y="2332801"/>
            <a:ext cx="7849616" cy="6912000"/>
          </a:xfrm>
        </p:spPr>
        <p:txBody>
          <a:bodyPr vert="horz" lIns="134970" tIns="70183" rIns="134970" bIns="70183" rtlCol="0">
            <a:normAutofit/>
          </a:bodyPr>
          <a:lstStyle>
            <a:lvl1pPr>
              <a:buNone/>
              <a:defRPr sz="24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9525599" y="2332801"/>
            <a:ext cx="7840801" cy="6912000"/>
          </a:xfrm>
        </p:spPr>
        <p:txBody>
          <a:bodyPr vert="horz" lIns="134970" tIns="70183" rIns="134970" bIns="70183" rtlCol="0">
            <a:normAutofit/>
          </a:bodyPr>
          <a:lstStyle>
            <a:lvl1pPr>
              <a:buNone/>
              <a:defRPr sz="24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175156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5352200" y="1371604"/>
            <a:ext cx="1566000" cy="7543801"/>
          </a:xfrm>
        </p:spPr>
        <p:txBody>
          <a:bodyPr vert="eaVert" lIns="134970" tIns="70183" rIns="134970" bIns="70183" rtlCol="0" anchor="ctr" anchorCtr="0">
            <a:normAutofit/>
          </a:bodyPr>
          <a:lstStyle>
            <a:lvl1pPr>
              <a:buNone/>
              <a:defRPr sz="42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1371600" y="1371604"/>
            <a:ext cx="13753799" cy="7543801"/>
          </a:xfrm>
        </p:spPr>
        <p:txBody>
          <a:bodyPr vert="eaVert" lIns="70183" tIns="70183" rIns="70183" bIns="70183"/>
          <a:lstStyle>
            <a:lvl1pPr marL="342858" indent="-342858">
              <a:spcAft>
                <a:spcPts val="1500"/>
              </a:spcAft>
              <a:defRPr spc="450"/>
            </a:lvl1pPr>
            <a:lvl2pPr marL="1028571" indent="-342858">
              <a:defRPr spc="450"/>
            </a:lvl2pPr>
            <a:lvl3pPr marL="1714287" indent="-342858">
              <a:defRPr spc="450"/>
            </a:lvl3pPr>
            <a:lvl4pPr marL="2400000" indent="-342858">
              <a:defRPr spc="450"/>
            </a:lvl4pPr>
            <a:lvl5pPr marL="3085715" indent="-342858">
              <a:defRPr spc="45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52609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912601" y="1160999"/>
            <a:ext cx="16459200" cy="822420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46901070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798200" y="3726000"/>
            <a:ext cx="14698799" cy="1528200"/>
          </a:xfrm>
        </p:spPr>
        <p:txBody>
          <a:bodyPr vert="horz" lIns="134970" tIns="70183" rIns="134970" bIns="70183" rtlCol="0" anchor="t" anchorCtr="0">
            <a:normAutofit/>
          </a:bodyPr>
          <a:lstStyle>
            <a:lvl1pPr algn="ctr">
              <a:defRPr sz="9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798200" y="5340604"/>
            <a:ext cx="14698799" cy="707400"/>
          </a:xfrm>
        </p:spPr>
        <p:txBody>
          <a:bodyPr lIns="134970" tIns="70183" rIns="134970" bIns="70183">
            <a:normAutofit/>
          </a:bodyPr>
          <a:lstStyle>
            <a:lvl1pPr algn="ctr">
              <a:lnSpc>
                <a:spcPct val="110000"/>
              </a:lnSpc>
              <a:buNone/>
              <a:defRPr sz="3600" spc="3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0298047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1" y="1127760"/>
            <a:ext cx="18288000" cy="0"/>
          </a:xfrm>
          <a:prstGeom prst="line">
            <a:avLst/>
          </a:prstGeom>
          <a:ln w="12700">
            <a:solidFill>
              <a:srgbClr val="1D42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4"/>
          <p:cNvSpPr txBox="1">
            <a:spLocks/>
          </p:cNvSpPr>
          <p:nvPr userDrawn="1"/>
        </p:nvSpPr>
        <p:spPr bwMode="auto">
          <a:xfrm>
            <a:off x="2820888" y="420189"/>
            <a:ext cx="2088353" cy="424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1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lvl="1" algn="ctr" defTabSz="1371566">
              <a:buClrTx/>
              <a:buFontTx/>
              <a:buNone/>
            </a:pPr>
            <a:r>
              <a:rPr lang="en-US" altLang="zh-CN" sz="4800" b="1" kern="1200" dirty="0">
                <a:solidFill>
                  <a:srgbClr val="1D4251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  <a:cs typeface="+mn-cs"/>
              </a:rPr>
              <a:t>ADD YOUR TITLE</a:t>
            </a:r>
            <a:endParaRPr lang="zh-CN" altLang="en-US" sz="4800" b="1" kern="1200" dirty="0">
              <a:solidFill>
                <a:srgbClr val="1D4251"/>
              </a:solidFill>
              <a:latin typeface="方正综艺简体" panose="02010601030101010101" pitchFamily="2" charset="-122"/>
              <a:ea typeface="方正综艺简体" panose="02010601030101010101" pitchFamily="2" charset="-122"/>
              <a:cs typeface="+mn-cs"/>
            </a:endParaRPr>
          </a:p>
        </p:txBody>
      </p:sp>
      <p:sp>
        <p:nvSpPr>
          <p:cNvPr id="4" name="箭头: V 形 7"/>
          <p:cNvSpPr/>
          <p:nvPr userDrawn="1"/>
        </p:nvSpPr>
        <p:spPr>
          <a:xfrm>
            <a:off x="347371" y="312962"/>
            <a:ext cx="638995" cy="638995"/>
          </a:xfrm>
          <a:prstGeom prst="chevron">
            <a:avLst/>
          </a:prstGeom>
          <a:solidFill>
            <a:srgbClr val="1D4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1" tIns="68575" rIns="137151" bIns="68575" rtlCol="0" anchor="ctr"/>
          <a:lstStyle/>
          <a:p>
            <a:pPr algn="ctr" defTabSz="1371566">
              <a:buClrTx/>
              <a:buFontTx/>
              <a:buNone/>
            </a:pPr>
            <a:endParaRPr lang="zh-CN" altLang="en-US" sz="480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06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1_Northwood_Template_SlidesMania_10">
  <p:cSld name="0091_Northwood_Template_SlidesMania_10">
    <p:bg>
      <p:bgPr>
        <a:solidFill>
          <a:srgbClr val="F2F2F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/>
          <p:nvPr/>
        </p:nvSpPr>
        <p:spPr>
          <a:xfrm rot="5400000">
            <a:off x="-904725" y="9297751"/>
            <a:ext cx="2369700" cy="56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10" tIns="137110" rIns="137110" bIns="137110" anchor="t" anchorCtr="0">
            <a:noAutofit/>
          </a:bodyPr>
          <a:lstStyle/>
          <a:p>
            <a:pPr defTabSz="1371566">
              <a:buClrTx/>
              <a:buFontTx/>
              <a:buNone/>
            </a:pPr>
            <a:r>
              <a:rPr lang="es-ES" sz="2900" kern="1200">
                <a:solidFill>
                  <a:srgbClr val="538C9A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2900" kern="1200">
              <a:solidFill>
                <a:srgbClr val="538C9A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39076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>
            <a:extLst>
              <a:ext uri="{FF2B5EF4-FFF2-40B4-BE49-F238E27FC236}">
                <a16:creationId xmlns:a16="http://schemas.microsoft.com/office/drawing/2014/main" id="{6B606875-7FC8-6F85-EBDB-D5695FF1C3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82450" y="2800350"/>
            <a:ext cx="4476751" cy="5353049"/>
          </a:xfrm>
          <a:custGeom>
            <a:avLst/>
            <a:gdLst>
              <a:gd name="connsiteX0" fmla="*/ 218018 w 2984500"/>
              <a:gd name="connsiteY0" fmla="*/ 0 h 3568700"/>
              <a:gd name="connsiteX1" fmla="*/ 2766482 w 2984500"/>
              <a:gd name="connsiteY1" fmla="*/ 0 h 3568700"/>
              <a:gd name="connsiteX2" fmla="*/ 2984500 w 2984500"/>
              <a:gd name="connsiteY2" fmla="*/ 218018 h 3568700"/>
              <a:gd name="connsiteX3" fmla="*/ 2984500 w 2984500"/>
              <a:gd name="connsiteY3" fmla="*/ 3350682 h 3568700"/>
              <a:gd name="connsiteX4" fmla="*/ 2766482 w 2984500"/>
              <a:gd name="connsiteY4" fmla="*/ 3568700 h 3568700"/>
              <a:gd name="connsiteX5" fmla="*/ 218018 w 2984500"/>
              <a:gd name="connsiteY5" fmla="*/ 3568700 h 3568700"/>
              <a:gd name="connsiteX6" fmla="*/ 0 w 2984500"/>
              <a:gd name="connsiteY6" fmla="*/ 3350682 h 3568700"/>
              <a:gd name="connsiteX7" fmla="*/ 0 w 2984500"/>
              <a:gd name="connsiteY7" fmla="*/ 218018 h 3568700"/>
              <a:gd name="connsiteX8" fmla="*/ 218018 w 2984500"/>
              <a:gd name="connsiteY8" fmla="*/ 0 h 356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4500" h="3568700">
                <a:moveTo>
                  <a:pt x="218018" y="0"/>
                </a:moveTo>
                <a:lnTo>
                  <a:pt x="2766482" y="0"/>
                </a:lnTo>
                <a:cubicBezTo>
                  <a:pt x="2886890" y="0"/>
                  <a:pt x="2984500" y="97610"/>
                  <a:pt x="2984500" y="218018"/>
                </a:cubicBezTo>
                <a:lnTo>
                  <a:pt x="2984500" y="3350682"/>
                </a:lnTo>
                <a:cubicBezTo>
                  <a:pt x="2984500" y="3471090"/>
                  <a:pt x="2886890" y="3568700"/>
                  <a:pt x="2766482" y="3568700"/>
                </a:cubicBezTo>
                <a:lnTo>
                  <a:pt x="218018" y="3568700"/>
                </a:lnTo>
                <a:cubicBezTo>
                  <a:pt x="97610" y="3568700"/>
                  <a:pt x="0" y="3471090"/>
                  <a:pt x="0" y="3350682"/>
                </a:cubicBezTo>
                <a:lnTo>
                  <a:pt x="0" y="218018"/>
                </a:lnTo>
                <a:cubicBezTo>
                  <a:pt x="0" y="97610"/>
                  <a:pt x="97610" y="0"/>
                  <a:pt x="21801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673BFD-A2DA-A54D-8CA9-01A1EE182D5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F461FF-1956-F242-97FC-5025DD4044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0F9CA-08D8-504D-8F4B-12368E693E0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8341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>
            <a:extLst>
              <a:ext uri="{FF2B5EF4-FFF2-40B4-BE49-F238E27FC236}">
                <a16:creationId xmlns:a16="http://schemas.microsoft.com/office/drawing/2014/main" id="{4EF613DA-1D60-B29E-A658-60F9FC05CD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826301"/>
            <a:ext cx="6972300" cy="8648701"/>
          </a:xfrm>
          <a:custGeom>
            <a:avLst/>
            <a:gdLst>
              <a:gd name="connsiteX0" fmla="*/ 0 w 4648200"/>
              <a:gd name="connsiteY0" fmla="*/ 0 h 5765801"/>
              <a:gd name="connsiteX1" fmla="*/ 4483049 w 4648200"/>
              <a:gd name="connsiteY1" fmla="*/ 0 h 5765801"/>
              <a:gd name="connsiteX2" fmla="*/ 4648200 w 4648200"/>
              <a:gd name="connsiteY2" fmla="*/ 165151 h 5765801"/>
              <a:gd name="connsiteX3" fmla="*/ 4648200 w 4648200"/>
              <a:gd name="connsiteY3" fmla="*/ 5600650 h 5765801"/>
              <a:gd name="connsiteX4" fmla="*/ 4483049 w 4648200"/>
              <a:gd name="connsiteY4" fmla="*/ 5765801 h 5765801"/>
              <a:gd name="connsiteX5" fmla="*/ 0 w 4648200"/>
              <a:gd name="connsiteY5" fmla="*/ 5765801 h 576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8200" h="5765801">
                <a:moveTo>
                  <a:pt x="0" y="0"/>
                </a:moveTo>
                <a:lnTo>
                  <a:pt x="4483049" y="0"/>
                </a:lnTo>
                <a:cubicBezTo>
                  <a:pt x="4574259" y="0"/>
                  <a:pt x="4648200" y="73941"/>
                  <a:pt x="4648200" y="165151"/>
                </a:cubicBezTo>
                <a:lnTo>
                  <a:pt x="4648200" y="5600650"/>
                </a:lnTo>
                <a:cubicBezTo>
                  <a:pt x="4648200" y="5691860"/>
                  <a:pt x="4574259" y="5765801"/>
                  <a:pt x="4483049" y="5765801"/>
                </a:cubicBezTo>
                <a:lnTo>
                  <a:pt x="0" y="57658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BF186537-F5A7-447F-CB8D-65C06829D5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16107" y="2005807"/>
            <a:ext cx="1156493" cy="1156493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8" name="图片占位符 6">
            <a:extLst>
              <a:ext uri="{FF2B5EF4-FFF2-40B4-BE49-F238E27FC236}">
                <a16:creationId xmlns:a16="http://schemas.microsoft.com/office/drawing/2014/main" id="{37379456-31B1-4C63-0D0B-B8A55A601AF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16107" y="7137402"/>
            <a:ext cx="1156493" cy="1156493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9" name="图片占位符 6">
            <a:extLst>
              <a:ext uri="{FF2B5EF4-FFF2-40B4-BE49-F238E27FC236}">
                <a16:creationId xmlns:a16="http://schemas.microsoft.com/office/drawing/2014/main" id="{E5DB8BE3-5F80-2895-E9B6-388DB70BAC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16107" y="4571605"/>
            <a:ext cx="1156493" cy="1156493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AA7509-70EA-484A-A488-F05667DAAC9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BB3819-DA18-F24E-8972-524B0D593AB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39954-8A87-5A4B-BDCD-1BE1C424F4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2997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D5D8159-3DEE-E86A-C684-C510C236A60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80404" y="1239117"/>
            <a:ext cx="6941003" cy="7808767"/>
          </a:xfrm>
          <a:prstGeom prst="roundRect">
            <a:avLst>
              <a:gd name="adj" fmla="val 5133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27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3480017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343D608-5604-6043-A2C0-352AF1A47F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0903" y="3449782"/>
            <a:ext cx="6815572" cy="4094018"/>
          </a:xfrm>
          <a:prstGeom prst="roundRect">
            <a:avLst>
              <a:gd name="adj" fmla="val 13220"/>
            </a:avLst>
          </a:prstGeom>
        </p:spPr>
        <p:txBody>
          <a:bodyPr/>
          <a:lstStyle/>
          <a:p>
            <a:endParaRPr lang="x-none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D9758183-242C-C040-9225-6D86FF6A77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141529" y="3449782"/>
            <a:ext cx="6815572" cy="4094018"/>
          </a:xfrm>
          <a:prstGeom prst="roundRect">
            <a:avLst>
              <a:gd name="adj" fmla="val 13220"/>
            </a:avLst>
          </a:prstGeom>
        </p:spPr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06907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546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Tx/>
            </a:pPr>
            <a:fld id="{77942443-7B58-43C7-92A8-9FE936315E40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1828800">
                <a:buClrTx/>
              </a:pPr>
              <a:t>04/11/2025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Tx/>
            </a:pPr>
            <a:fld id="{7DB5DC10-13B0-4D94-8336-6B3D3483CB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1828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2887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Tx/>
            </a:pPr>
            <a:fld id="{77942443-7B58-43C7-92A8-9FE936315E40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1828800">
                <a:buClrTx/>
              </a:pPr>
              <a:t>04/11/2025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Tx/>
            </a:pPr>
            <a:fld id="{7DB5DC10-13B0-4D94-8336-6B3D3483CB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1828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840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Tx/>
            </a:pPr>
            <a:fld id="{77942443-7B58-43C7-92A8-9FE936315E40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1828800">
                <a:buClrTx/>
              </a:pPr>
              <a:t>04/11/2025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Tx/>
            </a:pPr>
            <a:fld id="{7DB5DC10-13B0-4D94-8336-6B3D3483CB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1828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7558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Tx/>
            </a:pPr>
            <a:fld id="{77942443-7B58-43C7-92A8-9FE936315E40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1828800">
                <a:buClrTx/>
              </a:pPr>
              <a:t>04/11/2025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Tx/>
            </a:pPr>
            <a:fld id="{7DB5DC10-13B0-4D94-8336-6B3D3483CB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1828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967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Tx/>
            </a:pPr>
            <a:fld id="{77942443-7B58-43C7-92A8-9FE936315E40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1828800">
                <a:buClrTx/>
              </a:pPr>
              <a:t>04/11/2025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Tx/>
            </a:pPr>
            <a:fld id="{7DB5DC10-13B0-4D94-8336-6B3D3483CB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1828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0040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Tx/>
            </a:pPr>
            <a:fld id="{77942443-7B58-43C7-92A8-9FE936315E40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1828800">
                <a:buClrTx/>
              </a:pPr>
              <a:t>04/11/2025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Tx/>
            </a:pPr>
            <a:fld id="{7DB5DC10-13B0-4D94-8336-6B3D3483CB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1828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779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Tx/>
            </a:pPr>
            <a:fld id="{77942443-7B58-43C7-92A8-9FE936315E40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1828800">
                <a:buClrTx/>
              </a:pPr>
              <a:t>04/11/2025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Tx/>
            </a:pPr>
            <a:fld id="{7DB5DC10-13B0-4D94-8336-6B3D3483CB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1828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1071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Tx/>
            </a:pPr>
            <a:fld id="{77942443-7B58-43C7-92A8-9FE936315E40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1828800">
                <a:buClrTx/>
              </a:pPr>
              <a:t>04/11/2025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Tx/>
            </a:pPr>
            <a:fld id="{7DB5DC10-13B0-4D94-8336-6B3D3483CB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1828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3040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Tx/>
            </a:pPr>
            <a:fld id="{77942443-7B58-43C7-92A8-9FE936315E40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1828800">
                <a:buClrTx/>
              </a:pPr>
              <a:t>04/11/2025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Tx/>
            </a:pPr>
            <a:fld id="{7DB5DC10-13B0-4D94-8336-6B3D3483CB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1828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6965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Tx/>
            </a:pPr>
            <a:fld id="{77942443-7B58-43C7-92A8-9FE936315E40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1828800">
                <a:buClrTx/>
              </a:pPr>
              <a:t>04/11/2025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Tx/>
            </a:pPr>
            <a:fld id="{7DB5DC10-13B0-4D94-8336-6B3D3483CB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1828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46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309562"/>
            <a:ext cx="4114800" cy="658177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9562"/>
            <a:ext cx="12039600" cy="658177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Tx/>
            </a:pPr>
            <a:fld id="{77942443-7B58-43C7-92A8-9FE936315E40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1828800">
                <a:buClrTx/>
              </a:pPr>
              <a:t>04/11/2025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Tx/>
            </a:pPr>
            <a:fld id="{7DB5DC10-13B0-4D94-8336-6B3D3483CB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1828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1173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98200" y="1371604"/>
            <a:ext cx="14698799" cy="3855600"/>
          </a:xfrm>
        </p:spPr>
        <p:txBody>
          <a:bodyPr lIns="134970" tIns="70183" rIns="134970" bIns="70183" anchor="b" anchorCtr="0">
            <a:normAutofit/>
          </a:bodyPr>
          <a:lstStyle>
            <a:lvl1pPr algn="ctr">
              <a:defRPr sz="9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798200" y="5340600"/>
            <a:ext cx="14698799" cy="2208600"/>
          </a:xfrm>
        </p:spPr>
        <p:txBody>
          <a:bodyPr lIns="134970" tIns="70183" rIns="134970" bIns="70183">
            <a:normAutofit/>
          </a:bodyPr>
          <a:lstStyle>
            <a:lvl1pPr marL="0" indent="0" algn="ctr">
              <a:lnSpc>
                <a:spcPct val="110000"/>
              </a:lnSpc>
              <a:buNone/>
              <a:defRPr sz="3600" spc="300"/>
            </a:lvl1pPr>
            <a:lvl2pPr marL="685715" indent="0" algn="ctr">
              <a:buNone/>
              <a:defRPr sz="3000"/>
            </a:lvl2pPr>
            <a:lvl3pPr marL="1371429" indent="0" algn="ctr">
              <a:buNone/>
              <a:defRPr sz="2900"/>
            </a:lvl3pPr>
            <a:lvl4pPr marL="2057142" indent="0" algn="ctr">
              <a:buNone/>
              <a:defRPr sz="2400"/>
            </a:lvl4pPr>
            <a:lvl5pPr marL="2742858" indent="0" algn="ctr">
              <a:buNone/>
              <a:defRPr sz="2400"/>
            </a:lvl5pPr>
            <a:lvl6pPr marL="3428571" indent="0" algn="ctr">
              <a:buNone/>
              <a:defRPr sz="2400"/>
            </a:lvl6pPr>
            <a:lvl7pPr marL="4114287" indent="0" algn="ctr">
              <a:buNone/>
              <a:defRPr sz="2400"/>
            </a:lvl7pPr>
            <a:lvl8pPr marL="4800000" indent="0" algn="ctr">
              <a:buNone/>
              <a:defRPr sz="2400"/>
            </a:lvl8pPr>
            <a:lvl9pPr marL="5485715" indent="0" algn="ctr">
              <a:buNone/>
              <a:defRPr sz="24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222662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2600" y="912601"/>
            <a:ext cx="16453800" cy="1058399"/>
          </a:xfrm>
        </p:spPr>
        <p:txBody>
          <a:bodyPr vert="horz" lIns="134970" tIns="70183" rIns="134970" bIns="70183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912600" y="2235600"/>
            <a:ext cx="16453800" cy="7138800"/>
          </a:xfrm>
        </p:spPr>
        <p:txBody>
          <a:bodyPr vert="horz" lIns="134970" tIns="70183" rIns="134970" bIns="7018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2176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986204" y="5772600"/>
            <a:ext cx="11653200" cy="1150201"/>
          </a:xfrm>
        </p:spPr>
        <p:txBody>
          <a:bodyPr lIns="134970" tIns="70183" rIns="134970" bIns="70183" anchor="b" anchorCtr="0">
            <a:normAutofit/>
          </a:bodyPr>
          <a:lstStyle>
            <a:lvl1pPr>
              <a:defRPr sz="6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2986204" y="6922804"/>
            <a:ext cx="11653200" cy="1301400"/>
          </a:xfrm>
        </p:spPr>
        <p:txBody>
          <a:bodyPr lIns="134970" tIns="70183" rIns="134970" bIns="70183">
            <a:normAutofit/>
          </a:bodyPr>
          <a:lstStyle>
            <a:lvl1pPr marL="0" indent="0">
              <a:buNone/>
              <a:defRPr sz="2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7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37142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14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285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5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28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57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18255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2600" y="912601"/>
            <a:ext cx="16453800" cy="1058399"/>
          </a:xfrm>
        </p:spPr>
        <p:txBody>
          <a:bodyPr vert="horz" lIns="134970" tIns="70183" rIns="134970" bIns="70183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912600" y="2251799"/>
            <a:ext cx="7765200" cy="7122601"/>
          </a:xfrm>
        </p:spPr>
        <p:txBody>
          <a:bodyPr vert="horz" lIns="134970" tIns="70183" rIns="134970" bIns="7018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9617399" y="2251799"/>
            <a:ext cx="7765200" cy="7122601"/>
          </a:xfrm>
        </p:spPr>
        <p:txBody>
          <a:bodyPr lIns="134970" tIns="70183" rIns="134970" bIns="70183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674500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2600" y="912601"/>
            <a:ext cx="16453800" cy="1058399"/>
          </a:xfrm>
        </p:spPr>
        <p:txBody>
          <a:bodyPr vert="horz" lIns="134970" tIns="70183" rIns="134970" bIns="70183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912604" y="2143800"/>
            <a:ext cx="8013601" cy="572399"/>
          </a:xfrm>
        </p:spPr>
        <p:txBody>
          <a:bodyPr lIns="152366" tIns="57137" rIns="114273" bIns="57137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3000" b="1" spc="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715" indent="0">
              <a:buNone/>
              <a:defRPr sz="3000" b="1"/>
            </a:lvl2pPr>
            <a:lvl3pPr marL="1371429" indent="0">
              <a:buNone/>
              <a:defRPr sz="2900" b="1"/>
            </a:lvl3pPr>
            <a:lvl4pPr marL="2057142" indent="0">
              <a:buNone/>
              <a:defRPr sz="2400" b="1"/>
            </a:lvl4pPr>
            <a:lvl5pPr marL="2742858" indent="0">
              <a:buNone/>
              <a:defRPr sz="2400" b="1"/>
            </a:lvl5pPr>
            <a:lvl6pPr marL="3428571" indent="0">
              <a:buNone/>
              <a:defRPr sz="2400" b="1"/>
            </a:lvl6pPr>
            <a:lvl7pPr marL="4114287" indent="0">
              <a:buNone/>
              <a:defRPr sz="2400" b="1"/>
            </a:lvl7pPr>
            <a:lvl8pPr marL="4800000" indent="0">
              <a:buNone/>
              <a:defRPr sz="2400" b="1"/>
            </a:lvl8pPr>
            <a:lvl9pPr marL="5485715" indent="0">
              <a:buNone/>
              <a:defRPr sz="24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912604" y="2781000"/>
            <a:ext cx="8013601" cy="6593400"/>
          </a:xfrm>
        </p:spPr>
        <p:txBody>
          <a:bodyPr vert="horz" lIns="152366" tIns="0" rIns="123797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9353627" y="2132592"/>
            <a:ext cx="8013601" cy="572399"/>
          </a:xfrm>
        </p:spPr>
        <p:txBody>
          <a:bodyPr vert="horz" lIns="152366" tIns="57137" rIns="114273" bIns="57137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3000" b="1" spc="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715" indent="0">
              <a:buNone/>
              <a:defRPr sz="3000" b="1"/>
            </a:lvl2pPr>
            <a:lvl3pPr marL="1371429" indent="0">
              <a:buNone/>
              <a:defRPr sz="2900" b="1"/>
            </a:lvl3pPr>
            <a:lvl4pPr marL="2057142" indent="0">
              <a:buNone/>
              <a:defRPr sz="2400" b="1"/>
            </a:lvl4pPr>
            <a:lvl5pPr marL="2742858" indent="0">
              <a:buNone/>
              <a:defRPr sz="2400" b="1"/>
            </a:lvl5pPr>
            <a:lvl6pPr marL="3428571" indent="0">
              <a:buNone/>
              <a:defRPr sz="2400" b="1"/>
            </a:lvl6pPr>
            <a:lvl7pPr marL="4114287" indent="0">
              <a:buNone/>
              <a:defRPr sz="2400" b="1"/>
            </a:lvl7pPr>
            <a:lvl8pPr marL="4800000" indent="0">
              <a:buNone/>
              <a:defRPr sz="2400" b="1"/>
            </a:lvl8pPr>
            <a:lvl9pPr marL="5485715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9353627" y="2781000"/>
            <a:ext cx="8013601" cy="6593400"/>
          </a:xfrm>
        </p:spPr>
        <p:txBody>
          <a:bodyPr vert="horz" lIns="152366" tIns="0" rIns="123797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170150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2600" y="912601"/>
            <a:ext cx="16453800" cy="1058399"/>
          </a:xfrm>
        </p:spPr>
        <p:txBody>
          <a:bodyPr vert="horz" lIns="134970" tIns="70183" rIns="134970" bIns="70183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77813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097074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912600" y="2332801"/>
            <a:ext cx="7849616" cy="6912000"/>
          </a:xfrm>
        </p:spPr>
        <p:txBody>
          <a:bodyPr vert="horz" lIns="134970" tIns="70183" rIns="134970" bIns="70183" rtlCol="0">
            <a:normAutofit/>
          </a:bodyPr>
          <a:lstStyle>
            <a:lvl1pPr>
              <a:buNone/>
              <a:defRPr sz="24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9525599" y="2332801"/>
            <a:ext cx="7840801" cy="6912000"/>
          </a:xfrm>
        </p:spPr>
        <p:txBody>
          <a:bodyPr vert="horz" lIns="134970" tIns="70183" rIns="134970" bIns="70183" rtlCol="0">
            <a:normAutofit/>
          </a:bodyPr>
          <a:lstStyle>
            <a:lvl1pPr>
              <a:buNone/>
              <a:defRPr sz="24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65197695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5352200" y="1371604"/>
            <a:ext cx="1566000" cy="7543801"/>
          </a:xfrm>
        </p:spPr>
        <p:txBody>
          <a:bodyPr vert="eaVert" lIns="134970" tIns="70183" rIns="134970" bIns="70183" rtlCol="0" anchor="ctr" anchorCtr="0">
            <a:normAutofit/>
          </a:bodyPr>
          <a:lstStyle>
            <a:lvl1pPr>
              <a:buNone/>
              <a:defRPr sz="42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1371600" y="1371604"/>
            <a:ext cx="13753799" cy="7543801"/>
          </a:xfrm>
        </p:spPr>
        <p:txBody>
          <a:bodyPr vert="eaVert" lIns="70183" tIns="70183" rIns="70183" bIns="70183"/>
          <a:lstStyle>
            <a:lvl1pPr marL="342858" indent="-342858">
              <a:spcAft>
                <a:spcPts val="1500"/>
              </a:spcAft>
              <a:defRPr spc="450"/>
            </a:lvl1pPr>
            <a:lvl2pPr marL="1028571" indent="-342858">
              <a:defRPr spc="450"/>
            </a:lvl2pPr>
            <a:lvl3pPr marL="1714287" indent="-342858">
              <a:defRPr spc="450"/>
            </a:lvl3pPr>
            <a:lvl4pPr marL="2400000" indent="-342858">
              <a:defRPr spc="450"/>
            </a:lvl4pPr>
            <a:lvl5pPr marL="3085715" indent="-342858">
              <a:defRPr spc="45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36314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912601" y="1160999"/>
            <a:ext cx="16459200" cy="822420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74003257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798200" y="3726000"/>
            <a:ext cx="14698799" cy="1528200"/>
          </a:xfrm>
        </p:spPr>
        <p:txBody>
          <a:bodyPr vert="horz" lIns="134970" tIns="70183" rIns="134970" bIns="70183" rtlCol="0" anchor="t" anchorCtr="0">
            <a:normAutofit/>
          </a:bodyPr>
          <a:lstStyle>
            <a:lvl1pPr algn="ctr">
              <a:defRPr sz="9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798200" y="5340604"/>
            <a:ext cx="14698799" cy="707400"/>
          </a:xfrm>
        </p:spPr>
        <p:txBody>
          <a:bodyPr lIns="134970" tIns="70183" rIns="134970" bIns="70183">
            <a:normAutofit/>
          </a:bodyPr>
          <a:lstStyle>
            <a:lvl1pPr algn="ctr">
              <a:lnSpc>
                <a:spcPct val="110000"/>
              </a:lnSpc>
              <a:buNone/>
              <a:defRPr sz="3600" spc="3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33950408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1" y="1127760"/>
            <a:ext cx="18288000" cy="0"/>
          </a:xfrm>
          <a:prstGeom prst="line">
            <a:avLst/>
          </a:prstGeom>
          <a:ln w="12700">
            <a:solidFill>
              <a:srgbClr val="1D42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4"/>
          <p:cNvSpPr txBox="1">
            <a:spLocks/>
          </p:cNvSpPr>
          <p:nvPr userDrawn="1"/>
        </p:nvSpPr>
        <p:spPr bwMode="auto">
          <a:xfrm>
            <a:off x="2820888" y="420189"/>
            <a:ext cx="2088353" cy="424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1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lvl="1" algn="ctr" defTabSz="1371566">
              <a:buClrTx/>
              <a:buFontTx/>
              <a:buNone/>
            </a:pPr>
            <a:r>
              <a:rPr lang="en-US" altLang="zh-CN" sz="4800" b="1" kern="1200" dirty="0">
                <a:solidFill>
                  <a:srgbClr val="1D4251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ADD YOUR TITLE</a:t>
            </a:r>
            <a:endParaRPr lang="zh-CN" altLang="en-US" sz="4800" b="1" kern="1200" dirty="0">
              <a:solidFill>
                <a:srgbClr val="1D4251"/>
              </a:solidFill>
              <a:latin typeface="方正综艺简体" panose="02010601030101010101" pitchFamily="2" charset="-122"/>
              <a:ea typeface="方正综艺简体" panose="02010601030101010101" pitchFamily="2" charset="-122"/>
            </a:endParaRPr>
          </a:p>
        </p:txBody>
      </p:sp>
      <p:sp>
        <p:nvSpPr>
          <p:cNvPr id="4" name="箭头: V 形 7"/>
          <p:cNvSpPr/>
          <p:nvPr userDrawn="1"/>
        </p:nvSpPr>
        <p:spPr>
          <a:xfrm>
            <a:off x="347371" y="312962"/>
            <a:ext cx="638995" cy="638995"/>
          </a:xfrm>
          <a:prstGeom prst="chevron">
            <a:avLst/>
          </a:prstGeom>
          <a:solidFill>
            <a:srgbClr val="1D4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1" tIns="68575" rIns="137151" bIns="68575" rtlCol="0" anchor="ctr"/>
          <a:lstStyle/>
          <a:p>
            <a:pPr algn="ctr" defTabSz="1371566">
              <a:buClrTx/>
              <a:buFontTx/>
              <a:buNone/>
            </a:pPr>
            <a:endParaRPr lang="zh-CN" altLang="en-US" sz="480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91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1_Northwood_Template_SlidesMania_10">
  <p:cSld name="0091_Northwood_Template_SlidesMania_10">
    <p:bg>
      <p:bgPr>
        <a:solidFill>
          <a:srgbClr val="F2F2F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/>
          <p:nvPr/>
        </p:nvSpPr>
        <p:spPr>
          <a:xfrm rot="5400000">
            <a:off x="-904725" y="9297751"/>
            <a:ext cx="2369700" cy="56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10" tIns="137110" rIns="137110" bIns="137110" anchor="t" anchorCtr="0">
            <a:noAutofit/>
          </a:bodyPr>
          <a:lstStyle/>
          <a:p>
            <a:pPr defTabSz="1371566">
              <a:buClrTx/>
              <a:buFontTx/>
              <a:buNone/>
            </a:pPr>
            <a:r>
              <a:rPr lang="es-ES" sz="2900" kern="1200">
                <a:solidFill>
                  <a:srgbClr val="538C9A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2900" kern="1200">
              <a:solidFill>
                <a:srgbClr val="538C9A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39952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>
            <a:extLst>
              <a:ext uri="{FF2B5EF4-FFF2-40B4-BE49-F238E27FC236}">
                <a16:creationId xmlns:a16="http://schemas.microsoft.com/office/drawing/2014/main" id="{6B606875-7FC8-6F85-EBDB-D5695FF1C3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82450" y="2800350"/>
            <a:ext cx="4476751" cy="5353049"/>
          </a:xfrm>
          <a:custGeom>
            <a:avLst/>
            <a:gdLst>
              <a:gd name="connsiteX0" fmla="*/ 218018 w 2984500"/>
              <a:gd name="connsiteY0" fmla="*/ 0 h 3568700"/>
              <a:gd name="connsiteX1" fmla="*/ 2766482 w 2984500"/>
              <a:gd name="connsiteY1" fmla="*/ 0 h 3568700"/>
              <a:gd name="connsiteX2" fmla="*/ 2984500 w 2984500"/>
              <a:gd name="connsiteY2" fmla="*/ 218018 h 3568700"/>
              <a:gd name="connsiteX3" fmla="*/ 2984500 w 2984500"/>
              <a:gd name="connsiteY3" fmla="*/ 3350682 h 3568700"/>
              <a:gd name="connsiteX4" fmla="*/ 2766482 w 2984500"/>
              <a:gd name="connsiteY4" fmla="*/ 3568700 h 3568700"/>
              <a:gd name="connsiteX5" fmla="*/ 218018 w 2984500"/>
              <a:gd name="connsiteY5" fmla="*/ 3568700 h 3568700"/>
              <a:gd name="connsiteX6" fmla="*/ 0 w 2984500"/>
              <a:gd name="connsiteY6" fmla="*/ 3350682 h 3568700"/>
              <a:gd name="connsiteX7" fmla="*/ 0 w 2984500"/>
              <a:gd name="connsiteY7" fmla="*/ 218018 h 3568700"/>
              <a:gd name="connsiteX8" fmla="*/ 218018 w 2984500"/>
              <a:gd name="connsiteY8" fmla="*/ 0 h 356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4500" h="3568700">
                <a:moveTo>
                  <a:pt x="218018" y="0"/>
                </a:moveTo>
                <a:lnTo>
                  <a:pt x="2766482" y="0"/>
                </a:lnTo>
                <a:cubicBezTo>
                  <a:pt x="2886890" y="0"/>
                  <a:pt x="2984500" y="97610"/>
                  <a:pt x="2984500" y="218018"/>
                </a:cubicBezTo>
                <a:lnTo>
                  <a:pt x="2984500" y="3350682"/>
                </a:lnTo>
                <a:cubicBezTo>
                  <a:pt x="2984500" y="3471090"/>
                  <a:pt x="2886890" y="3568700"/>
                  <a:pt x="2766482" y="3568700"/>
                </a:cubicBezTo>
                <a:lnTo>
                  <a:pt x="218018" y="3568700"/>
                </a:lnTo>
                <a:cubicBezTo>
                  <a:pt x="97610" y="3568700"/>
                  <a:pt x="0" y="3471090"/>
                  <a:pt x="0" y="3350682"/>
                </a:cubicBezTo>
                <a:lnTo>
                  <a:pt x="0" y="218018"/>
                </a:lnTo>
                <a:cubicBezTo>
                  <a:pt x="0" y="97610"/>
                  <a:pt x="97610" y="0"/>
                  <a:pt x="21801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673BFD-A2DA-A54D-8CA9-01A1EE182D5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F461FF-1956-F242-97FC-5025DD4044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0F9CA-08D8-504D-8F4B-12368E693E0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9422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>
            <a:extLst>
              <a:ext uri="{FF2B5EF4-FFF2-40B4-BE49-F238E27FC236}">
                <a16:creationId xmlns:a16="http://schemas.microsoft.com/office/drawing/2014/main" id="{4EF613DA-1D60-B29E-A658-60F9FC05CD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826301"/>
            <a:ext cx="6972300" cy="8648701"/>
          </a:xfrm>
          <a:custGeom>
            <a:avLst/>
            <a:gdLst>
              <a:gd name="connsiteX0" fmla="*/ 0 w 4648200"/>
              <a:gd name="connsiteY0" fmla="*/ 0 h 5765801"/>
              <a:gd name="connsiteX1" fmla="*/ 4483049 w 4648200"/>
              <a:gd name="connsiteY1" fmla="*/ 0 h 5765801"/>
              <a:gd name="connsiteX2" fmla="*/ 4648200 w 4648200"/>
              <a:gd name="connsiteY2" fmla="*/ 165151 h 5765801"/>
              <a:gd name="connsiteX3" fmla="*/ 4648200 w 4648200"/>
              <a:gd name="connsiteY3" fmla="*/ 5600650 h 5765801"/>
              <a:gd name="connsiteX4" fmla="*/ 4483049 w 4648200"/>
              <a:gd name="connsiteY4" fmla="*/ 5765801 h 5765801"/>
              <a:gd name="connsiteX5" fmla="*/ 0 w 4648200"/>
              <a:gd name="connsiteY5" fmla="*/ 5765801 h 576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8200" h="5765801">
                <a:moveTo>
                  <a:pt x="0" y="0"/>
                </a:moveTo>
                <a:lnTo>
                  <a:pt x="4483049" y="0"/>
                </a:lnTo>
                <a:cubicBezTo>
                  <a:pt x="4574259" y="0"/>
                  <a:pt x="4648200" y="73941"/>
                  <a:pt x="4648200" y="165151"/>
                </a:cubicBezTo>
                <a:lnTo>
                  <a:pt x="4648200" y="5600650"/>
                </a:lnTo>
                <a:cubicBezTo>
                  <a:pt x="4648200" y="5691860"/>
                  <a:pt x="4574259" y="5765801"/>
                  <a:pt x="4483049" y="5765801"/>
                </a:cubicBezTo>
                <a:lnTo>
                  <a:pt x="0" y="57658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BF186537-F5A7-447F-CB8D-65C06829D5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16107" y="2005807"/>
            <a:ext cx="1156493" cy="1156493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8" name="图片占位符 6">
            <a:extLst>
              <a:ext uri="{FF2B5EF4-FFF2-40B4-BE49-F238E27FC236}">
                <a16:creationId xmlns:a16="http://schemas.microsoft.com/office/drawing/2014/main" id="{37379456-31B1-4C63-0D0B-B8A55A601AF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16107" y="7137402"/>
            <a:ext cx="1156493" cy="1156493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9" name="图片占位符 6">
            <a:extLst>
              <a:ext uri="{FF2B5EF4-FFF2-40B4-BE49-F238E27FC236}">
                <a16:creationId xmlns:a16="http://schemas.microsoft.com/office/drawing/2014/main" id="{E5DB8BE3-5F80-2895-E9B6-388DB70BAC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16107" y="4571605"/>
            <a:ext cx="1156493" cy="1156493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AA7509-70EA-484A-A488-F05667DAAC9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BB3819-DA18-F24E-8972-524B0D593AB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39954-8A87-5A4B-BDCD-1BE1C424F4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2908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D5D8159-3DEE-E86A-C684-C510C236A60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80404" y="1239117"/>
            <a:ext cx="6941003" cy="7808767"/>
          </a:xfrm>
          <a:prstGeom prst="roundRect">
            <a:avLst>
              <a:gd name="adj" fmla="val 5133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27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3995723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343D608-5604-6043-A2C0-352AF1A47F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0903" y="3449782"/>
            <a:ext cx="6815572" cy="4094018"/>
          </a:xfrm>
          <a:prstGeom prst="roundRect">
            <a:avLst>
              <a:gd name="adj" fmla="val 13220"/>
            </a:avLst>
          </a:prstGeom>
        </p:spPr>
        <p:txBody>
          <a:bodyPr/>
          <a:lstStyle/>
          <a:p>
            <a:endParaRPr lang="x-none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D9758183-242C-C040-9225-6D86FF6A77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141529" y="3449782"/>
            <a:ext cx="6815572" cy="4094018"/>
          </a:xfrm>
          <a:prstGeom prst="roundRect">
            <a:avLst>
              <a:gd name="adj" fmla="val 13220"/>
            </a:avLst>
          </a:prstGeom>
        </p:spPr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35271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20558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Tx/>
            </a:pPr>
            <a:fld id="{77942443-7B58-43C7-92A8-9FE936315E40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</a:rPr>
              <a:pPr defTabSz="1828800">
                <a:buClrTx/>
              </a:pPr>
              <a:t>04/11/2025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Tx/>
            </a:pPr>
            <a:fld id="{7DB5DC10-13B0-4D94-8336-6B3D3483CB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</a:rPr>
              <a:pPr defTabSz="1828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96029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Tx/>
            </a:pPr>
            <a:fld id="{77942443-7B58-43C7-92A8-9FE936315E40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</a:rPr>
              <a:pPr defTabSz="1828800">
                <a:buClrTx/>
              </a:pPr>
              <a:t>04/11/2025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Tx/>
            </a:pPr>
            <a:fld id="{7DB5DC10-13B0-4D94-8336-6B3D3483CB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</a:rPr>
              <a:pPr defTabSz="1828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361775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Tx/>
            </a:pPr>
            <a:fld id="{77942443-7B58-43C7-92A8-9FE936315E40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</a:rPr>
              <a:pPr defTabSz="1828800">
                <a:buClrTx/>
              </a:pPr>
              <a:t>04/11/2025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Tx/>
            </a:pPr>
            <a:fld id="{7DB5DC10-13B0-4D94-8336-6B3D3483CB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</a:rPr>
              <a:pPr defTabSz="1828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013908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Tx/>
            </a:pPr>
            <a:fld id="{77942443-7B58-43C7-92A8-9FE936315E40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</a:rPr>
              <a:pPr defTabSz="1828800">
                <a:buClrTx/>
              </a:pPr>
              <a:t>04/11/2025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Tx/>
            </a:pPr>
            <a:fld id="{7DB5DC10-13B0-4D94-8336-6B3D3483CB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</a:rPr>
              <a:pPr defTabSz="1828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30685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Tx/>
            </a:pPr>
            <a:fld id="{77942443-7B58-43C7-92A8-9FE936315E40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</a:rPr>
              <a:pPr defTabSz="1828800">
                <a:buClrTx/>
              </a:pPr>
              <a:t>04/11/2025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Tx/>
            </a:pPr>
            <a:fld id="{7DB5DC10-13B0-4D94-8336-6B3D3483CB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</a:rPr>
              <a:pPr defTabSz="1828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453733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Tx/>
            </a:pPr>
            <a:fld id="{77942443-7B58-43C7-92A8-9FE936315E40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</a:rPr>
              <a:pPr defTabSz="1828800">
                <a:buClrTx/>
              </a:pPr>
              <a:t>04/11/2025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Tx/>
            </a:pPr>
            <a:fld id="{7DB5DC10-13B0-4D94-8336-6B3D3483CB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</a:rPr>
              <a:pPr defTabSz="1828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807892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Tx/>
            </a:pPr>
            <a:fld id="{77942443-7B58-43C7-92A8-9FE936315E40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</a:rPr>
              <a:pPr defTabSz="1828800">
                <a:buClrTx/>
              </a:pPr>
              <a:t>04/11/2025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Tx/>
            </a:pPr>
            <a:fld id="{7DB5DC10-13B0-4D94-8336-6B3D3483CB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</a:rPr>
              <a:pPr defTabSz="1828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501916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Tx/>
            </a:pPr>
            <a:fld id="{77942443-7B58-43C7-92A8-9FE936315E40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</a:rPr>
              <a:pPr defTabSz="1828800">
                <a:buClrTx/>
              </a:pPr>
              <a:t>04/11/2025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Tx/>
            </a:pPr>
            <a:fld id="{7DB5DC10-13B0-4D94-8336-6B3D3483CB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</a:rPr>
              <a:pPr defTabSz="1828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650164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Tx/>
            </a:pPr>
            <a:fld id="{77942443-7B58-43C7-92A8-9FE936315E40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</a:rPr>
              <a:pPr defTabSz="1828800">
                <a:buClrTx/>
              </a:pPr>
              <a:t>04/11/2025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Tx/>
            </a:pPr>
            <a:fld id="{7DB5DC10-13B0-4D94-8336-6B3D3483CB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</a:rPr>
              <a:pPr defTabSz="1828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758486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Tx/>
            </a:pPr>
            <a:fld id="{77942443-7B58-43C7-92A8-9FE936315E40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</a:rPr>
              <a:pPr defTabSz="1828800">
                <a:buClrTx/>
              </a:pPr>
              <a:t>04/11/2025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Tx/>
            </a:pPr>
            <a:fld id="{7DB5DC10-13B0-4D94-8336-6B3D3483CB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</a:rPr>
              <a:pPr defTabSz="1828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597632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309562"/>
            <a:ext cx="4114800" cy="658177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9562"/>
            <a:ext cx="12039600" cy="658177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Tx/>
            </a:pPr>
            <a:fld id="{77942443-7B58-43C7-92A8-9FE936315E40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</a:rPr>
              <a:pPr defTabSz="1828800">
                <a:buClrTx/>
              </a:pPr>
              <a:t>04/11/2025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Tx/>
            </a:pPr>
            <a:fld id="{7DB5DC10-13B0-4D94-8336-6B3D3483CB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</a:rPr>
              <a:pPr defTabSz="1828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67454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ags" Target="../tags/tag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ags" Target="../tags/tag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ags" Target="../tags/tag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ags" Target="../tags/tag4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tags" Target="../tags/tag64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tags" Target="../tags/tag68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tags" Target="../tags/tag63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tags" Target="../tags/tag67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tags" Target="../tags/tag66.xml"/><Relationship Id="rId10" Type="http://schemas.openxmlformats.org/officeDocument/2006/relationships/slideLayout" Target="../slideLayouts/slideLayout50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tags" Target="../tags/tag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912600" y="912601"/>
            <a:ext cx="16453800" cy="1058399"/>
          </a:xfrm>
          <a:prstGeom prst="rect">
            <a:avLst/>
          </a:prstGeom>
        </p:spPr>
        <p:txBody>
          <a:bodyPr vert="horz" lIns="135223" tIns="70470" rIns="135223" bIns="7047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912600" y="2235600"/>
            <a:ext cx="16453800" cy="7138800"/>
          </a:xfrm>
          <a:prstGeom prst="rect">
            <a:avLst/>
          </a:prstGeom>
        </p:spPr>
        <p:txBody>
          <a:bodyPr vert="horz" lIns="134970" tIns="70183" rIns="134970" bIns="70183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918000" y="9471601"/>
            <a:ext cx="4050001" cy="475199"/>
          </a:xfrm>
          <a:prstGeom prst="rect">
            <a:avLst/>
          </a:prstGeom>
        </p:spPr>
        <p:txBody>
          <a:bodyPr vert="horz" lIns="137130" tIns="68563" rIns="137130" bIns="68563" rtlCol="0" anchor="ctr">
            <a:normAutofit/>
          </a:bodyPr>
          <a:lstStyle>
            <a:lvl1pPr algn="l">
              <a:defRPr sz="17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566">
              <a:buClrTx/>
              <a:buFontTx/>
              <a:buNone/>
            </a:pPr>
            <a:fld id="{760FBDFE-C587-4B4C-A407-44438C67B59E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ea typeface="微软雅黑"/>
                <a:cs typeface="+mn-cs"/>
              </a:rPr>
              <a:pPr defTabSz="1371566">
                <a:buClrTx/>
                <a:buFontTx/>
                <a:buNone/>
              </a:pPr>
              <a:t>2025/11/4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6174002" y="9471601"/>
            <a:ext cx="5940001" cy="475199"/>
          </a:xfrm>
          <a:prstGeom prst="rect">
            <a:avLst/>
          </a:prstGeom>
        </p:spPr>
        <p:txBody>
          <a:bodyPr vert="horz" lIns="137130" tIns="68563" rIns="137130" bIns="68563" rtlCol="0" anchor="ctr">
            <a:normAutofit/>
          </a:bodyPr>
          <a:lstStyle>
            <a:lvl1pPr algn="ctr">
              <a:defRPr sz="17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566">
              <a:buClrTx/>
              <a:buFontTx/>
              <a:buNone/>
            </a:pPr>
            <a:endParaRPr lang="zh-CN" altLang="en-US" kern="1200" dirty="0">
              <a:solidFill>
                <a:prstClr val="black">
                  <a:tint val="75000"/>
                </a:prstClr>
              </a:solidFill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13316400" y="9471601"/>
            <a:ext cx="4050001" cy="475199"/>
          </a:xfrm>
          <a:prstGeom prst="rect">
            <a:avLst/>
          </a:prstGeom>
        </p:spPr>
        <p:txBody>
          <a:bodyPr vert="horz" lIns="137130" tIns="68563" rIns="137130" bIns="68563" rtlCol="0" anchor="ctr">
            <a:normAutofit/>
          </a:bodyPr>
          <a:lstStyle>
            <a:lvl1pPr algn="r">
              <a:defRPr sz="17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566">
              <a:buClrTx/>
              <a:buFontTx/>
              <a:buNone/>
            </a:pPr>
            <a:fld id="{49AE70B2-8BF9-45C0-BB95-33D1B9D3A854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ea typeface="微软雅黑"/>
                <a:cs typeface="+mn-cs"/>
              </a:rPr>
              <a:pPr defTabSz="1371566">
                <a:buClrTx/>
                <a:buFontTx/>
                <a:buNone/>
              </a:pPr>
              <a:t>‹#›</a:t>
            </a:fld>
            <a:endParaRPr lang="zh-CN" altLang="en-US" kern="1200" dirty="0">
              <a:solidFill>
                <a:prstClr val="black">
                  <a:tint val="75000"/>
                </a:prstClr>
              </a:solidFill>
              <a:ea typeface="微软雅黑"/>
              <a:cs typeface="+mn-cs"/>
            </a:endParaRPr>
          </a:p>
        </p:txBody>
      </p:sp>
    </p:spTree>
    <p:custDataLst>
      <p:tags r:id="rId20"/>
    </p:custDataLst>
    <p:extLst>
      <p:ext uri="{BB962C8B-B14F-4D97-AF65-F5344CB8AC3E}">
        <p14:creationId xmlns:p14="http://schemas.microsoft.com/office/powerpoint/2010/main" val="92064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ransition spd="slow">
    <p:fade/>
  </p:transition>
  <p:txStyles>
    <p:titleStyle>
      <a:lvl1pPr algn="l" defTabSz="1371429" rtl="0" eaLnBrk="1" fontAlgn="auto" latinLnBrk="0" hangingPunct="1">
        <a:lnSpc>
          <a:spcPct val="100000"/>
        </a:lnSpc>
        <a:spcBef>
          <a:spcPct val="0"/>
        </a:spcBef>
        <a:buNone/>
        <a:defRPr sz="5400" b="1" u="none" strike="noStrike" kern="1200" cap="none" spc="45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42858" indent="-342858" algn="l" defTabSz="1371429" rtl="0" eaLnBrk="1" fontAlgn="auto" latinLnBrk="0" hangingPunct="1">
        <a:lnSpc>
          <a:spcPct val="13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●"/>
        <a:defRPr sz="2900" u="none" strike="noStrike" kern="1200" cap="none" spc="227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028571" indent="-342858" algn="l" defTabSz="1371429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tabLst>
          <a:tab pos="2414286" algn="l"/>
          <a:tab pos="2414286" algn="l"/>
          <a:tab pos="2414286" algn="l"/>
          <a:tab pos="2414286" algn="l"/>
        </a:tabLst>
        <a:defRPr sz="2400" u="none" strike="noStrike" kern="1200" cap="none" spc="227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714287" indent="-342858" algn="l" defTabSz="1371429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defRPr sz="2400" u="none" strike="noStrike" kern="1200" cap="none" spc="227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400000" indent="-342858" algn="l" defTabSz="1371429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Wingdings" panose="05000000000000000000" charset="0"/>
        <a:buChar char=""/>
        <a:defRPr sz="2300" u="none" strike="noStrike" kern="1200" cap="none" spc="227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085715" indent="-342858" algn="l" defTabSz="1371429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2300" u="none" strike="noStrike" kern="1200" cap="none" spc="227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771429" indent="-342858" algn="l" defTabSz="13714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42" indent="-342858" algn="l" defTabSz="13714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58" indent="-342858" algn="l" defTabSz="13714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71" indent="-342858" algn="l" defTabSz="13714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4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5" algn="l" defTabSz="13714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29" algn="l" defTabSz="13714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42" algn="l" defTabSz="13714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58" algn="l" defTabSz="13714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71" algn="l" defTabSz="13714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87" algn="l" defTabSz="13714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000" algn="l" defTabSz="13714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715" algn="l" defTabSz="13714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>
              <a:buClrTx/>
            </a:pPr>
            <a:fld id="{77942443-7B58-43C7-92A8-9FE936315E40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1828800">
                <a:buClrTx/>
              </a:pPr>
              <a:t>04/11/2025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>
              <a:buClrTx/>
            </a:pPr>
            <a:fld id="{7DB5DC10-13B0-4D94-8336-6B3D3483CB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1828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12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912600" y="912601"/>
            <a:ext cx="16453800" cy="1058399"/>
          </a:xfrm>
          <a:prstGeom prst="rect">
            <a:avLst/>
          </a:prstGeom>
        </p:spPr>
        <p:txBody>
          <a:bodyPr vert="horz" lIns="135223" tIns="70470" rIns="135223" bIns="7047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912600" y="2235600"/>
            <a:ext cx="16453800" cy="7138800"/>
          </a:xfrm>
          <a:prstGeom prst="rect">
            <a:avLst/>
          </a:prstGeom>
        </p:spPr>
        <p:txBody>
          <a:bodyPr vert="horz" lIns="134970" tIns="70183" rIns="134970" bIns="70183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918000" y="9471601"/>
            <a:ext cx="4050001" cy="475199"/>
          </a:xfrm>
          <a:prstGeom prst="rect">
            <a:avLst/>
          </a:prstGeom>
        </p:spPr>
        <p:txBody>
          <a:bodyPr vert="horz" lIns="137130" tIns="68563" rIns="137130" bIns="68563" rtlCol="0" anchor="ctr">
            <a:normAutofit/>
          </a:bodyPr>
          <a:lstStyle>
            <a:lvl1pPr algn="l">
              <a:defRPr sz="17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566">
              <a:buClrTx/>
              <a:buFontTx/>
              <a:buNone/>
            </a:pPr>
            <a:fld id="{760FBDFE-C587-4B4C-A407-44438C67B59E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ea typeface="微软雅黑"/>
              </a:rPr>
              <a:pPr defTabSz="1371566">
                <a:buClrTx/>
                <a:buFontTx/>
                <a:buNone/>
              </a:pPr>
              <a:t>2025/11/4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6174002" y="9471601"/>
            <a:ext cx="5940001" cy="475199"/>
          </a:xfrm>
          <a:prstGeom prst="rect">
            <a:avLst/>
          </a:prstGeom>
        </p:spPr>
        <p:txBody>
          <a:bodyPr vert="horz" lIns="137130" tIns="68563" rIns="137130" bIns="68563" rtlCol="0" anchor="ctr">
            <a:normAutofit/>
          </a:bodyPr>
          <a:lstStyle>
            <a:lvl1pPr algn="ctr">
              <a:defRPr sz="17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566">
              <a:buClrTx/>
              <a:buFontTx/>
              <a:buNone/>
            </a:pPr>
            <a:endParaRPr lang="zh-CN" altLang="en-US" kern="1200" dirty="0">
              <a:solidFill>
                <a:prstClr val="black">
                  <a:tint val="75000"/>
                </a:prstClr>
              </a:solidFill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13316400" y="9471601"/>
            <a:ext cx="4050001" cy="475199"/>
          </a:xfrm>
          <a:prstGeom prst="rect">
            <a:avLst/>
          </a:prstGeom>
        </p:spPr>
        <p:txBody>
          <a:bodyPr vert="horz" lIns="137130" tIns="68563" rIns="137130" bIns="68563" rtlCol="0" anchor="ctr">
            <a:normAutofit/>
          </a:bodyPr>
          <a:lstStyle>
            <a:lvl1pPr algn="r">
              <a:defRPr sz="17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566">
              <a:buClrTx/>
              <a:buFontTx/>
              <a:buNone/>
            </a:pPr>
            <a:fld id="{49AE70B2-8BF9-45C0-BB95-33D1B9D3A854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ea typeface="微软雅黑"/>
              </a:rPr>
              <a:pPr defTabSz="1371566">
                <a:buClrTx/>
                <a:buFontTx/>
                <a:buNone/>
              </a:pPr>
              <a:t>‹#›</a:t>
            </a:fld>
            <a:endParaRPr lang="zh-CN" altLang="en-US" kern="1200" dirty="0">
              <a:solidFill>
                <a:prstClr val="black">
                  <a:tint val="75000"/>
                </a:prstClr>
              </a:solidFill>
              <a:ea typeface="微软雅黑"/>
            </a:endParaRPr>
          </a:p>
        </p:txBody>
      </p:sp>
    </p:spTree>
    <p:custDataLst>
      <p:tags r:id="rId20"/>
    </p:custDataLst>
    <p:extLst>
      <p:ext uri="{BB962C8B-B14F-4D97-AF65-F5344CB8AC3E}">
        <p14:creationId xmlns:p14="http://schemas.microsoft.com/office/powerpoint/2010/main" val="336900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</p:sldLayoutIdLst>
  <p:transition spd="slow">
    <p:fade/>
  </p:transition>
  <p:txStyles>
    <p:titleStyle>
      <a:lvl1pPr algn="l" defTabSz="1371429" rtl="0" eaLnBrk="1" fontAlgn="auto" latinLnBrk="0" hangingPunct="1">
        <a:lnSpc>
          <a:spcPct val="100000"/>
        </a:lnSpc>
        <a:spcBef>
          <a:spcPct val="0"/>
        </a:spcBef>
        <a:buNone/>
        <a:defRPr sz="5400" b="1" u="none" strike="noStrike" kern="1200" cap="none" spc="45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42858" indent="-342858" algn="l" defTabSz="1371429" rtl="0" eaLnBrk="1" fontAlgn="auto" latinLnBrk="0" hangingPunct="1">
        <a:lnSpc>
          <a:spcPct val="13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●"/>
        <a:defRPr sz="2900" u="none" strike="noStrike" kern="1200" cap="none" spc="227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028571" indent="-342858" algn="l" defTabSz="1371429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tabLst>
          <a:tab pos="2414286" algn="l"/>
          <a:tab pos="2414286" algn="l"/>
          <a:tab pos="2414286" algn="l"/>
          <a:tab pos="2414286" algn="l"/>
        </a:tabLst>
        <a:defRPr sz="2400" u="none" strike="noStrike" kern="1200" cap="none" spc="227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714287" indent="-342858" algn="l" defTabSz="1371429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defRPr sz="2400" u="none" strike="noStrike" kern="1200" cap="none" spc="227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400000" indent="-342858" algn="l" defTabSz="1371429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Wingdings" panose="05000000000000000000" charset="0"/>
        <a:buChar char=""/>
        <a:defRPr sz="2300" u="none" strike="noStrike" kern="1200" cap="none" spc="227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085715" indent="-342858" algn="l" defTabSz="1371429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2300" u="none" strike="noStrike" kern="1200" cap="none" spc="227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771429" indent="-342858" algn="l" defTabSz="13714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42" indent="-342858" algn="l" defTabSz="13714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58" indent="-342858" algn="l" defTabSz="13714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71" indent="-342858" algn="l" defTabSz="13714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4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5" algn="l" defTabSz="13714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29" algn="l" defTabSz="13714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42" algn="l" defTabSz="13714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58" algn="l" defTabSz="13714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71" algn="l" defTabSz="13714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87" algn="l" defTabSz="13714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000" algn="l" defTabSz="13714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715" algn="l" defTabSz="13714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>
              <a:buClrTx/>
            </a:pPr>
            <a:fld id="{77942443-7B58-43C7-92A8-9FE936315E40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</a:rPr>
              <a:pPr defTabSz="1828800">
                <a:buClrTx/>
              </a:pPr>
              <a:t>04/11/2025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>
              <a:buClrTx/>
            </a:pPr>
            <a:fld id="{7DB5DC10-13B0-4D94-8336-6B3D3483CB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</a:rPr>
              <a:pPr defTabSz="182880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68324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gif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27.xml"/><Relationship Id="rId7" Type="http://schemas.openxmlformats.org/officeDocument/2006/relationships/image" Target="../media/image13.png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28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video" Target="../media/media2.mp4"/><Relationship Id="rId7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tags" Target="../tags/tag129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30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548009" y="374654"/>
            <a:ext cx="11277600" cy="1453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1499" tIns="80750" rIns="161499" bIns="8075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ts val="675"/>
              </a:spcBef>
            </a:pPr>
            <a:r>
              <a:rPr lang="en-US" altLang="en-US" sz="3900" b="1" dirty="0">
                <a:solidFill>
                  <a:srgbClr val="FF0000"/>
                </a:solidFill>
                <a:latin typeface="Times New Roman" pitchFamily="18" charset="0"/>
              </a:rPr>
              <a:t>ỦY BAN NHÂN DÂN XÃ AN KHÁNH</a:t>
            </a:r>
          </a:p>
          <a:p>
            <a:pPr algn="ctr">
              <a:spcBef>
                <a:spcPts val="675"/>
              </a:spcBef>
            </a:pPr>
            <a:r>
              <a:rPr lang="en-US" altLang="en-US" sz="3900" b="1" dirty="0">
                <a:solidFill>
                  <a:srgbClr val="FF0000"/>
                </a:solidFill>
                <a:latin typeface="Times New Roman" pitchFamily="18" charset="0"/>
              </a:rPr>
              <a:t>TRƯỜNG TH </a:t>
            </a:r>
            <a:r>
              <a:rPr lang="en-US" altLang="en-US" sz="3900" b="1" dirty="0" smtClean="0">
                <a:solidFill>
                  <a:srgbClr val="FF0000"/>
                </a:solidFill>
                <a:latin typeface="Times New Roman" pitchFamily="18" charset="0"/>
              </a:rPr>
              <a:t>TÂN VIÊN</a:t>
            </a:r>
            <a:endParaRPr lang="en-US" altLang="en-US" sz="39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841081" y="8419561"/>
            <a:ext cx="16695180" cy="93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61499" tIns="80750" rIns="161499" bIns="807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2024"/>
              </a:spcBef>
              <a:defRPr/>
            </a:pPr>
            <a:r>
              <a:rPr lang="en-US" sz="5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Liên</a:t>
            </a:r>
            <a:endParaRPr lang="en-US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3374916" y="1308706"/>
            <a:ext cx="11895767" cy="8165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61499" tIns="80750" rIns="161499" bIns="807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sz="48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chào mừng</a:t>
            </a:r>
            <a:r>
              <a:rPr lang="en-US" sz="4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QUÝ THẦY CÔ VỀ DỰ GIỜ THĂM LỚP</a:t>
            </a:r>
            <a:r>
              <a:rPr lang="vi-VN" sz="4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48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TIN HỌC LỚP 5</a:t>
            </a:r>
          </a:p>
          <a:p>
            <a:pPr algn="ctr" eaLnBrk="1" hangingPunct="1">
              <a:defRPr/>
            </a:pPr>
            <a:endParaRPr lang="en-US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6: ĐỊNH DẠNG KÍ TỰ VÀ</a:t>
            </a:r>
          </a:p>
          <a:p>
            <a:pPr algn="ctr" eaLnBrk="1" hangingPunct="1">
              <a:defRPr/>
            </a:pP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BỐ TRÍ HÌNH ẢNH TRONG VĂN BẢN 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(TIẾT 2)</a:t>
            </a:r>
          </a:p>
          <a:p>
            <a:pPr algn="ctr" eaLnBrk="1" hangingPunct="1">
              <a:defRPr/>
            </a:pPr>
            <a:endParaRPr lang="en-US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vi-VN" sz="4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499" y="9391263"/>
            <a:ext cx="6310086" cy="23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7745658" y="1685640"/>
            <a:ext cx="2996571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4725682" y="7092605"/>
            <a:ext cx="1313112" cy="170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828959" y="7539006"/>
            <a:ext cx="1201476" cy="87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dministrator\Downloads\asus-vivobook-15-x1504va-i3-nj1634w-thumb-638760891054481940-600x600-removebg-preview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8" t="15585" b="26612"/>
          <a:stretch/>
        </p:blipFill>
        <p:spPr bwMode="auto">
          <a:xfrm>
            <a:off x="15270682" y="577424"/>
            <a:ext cx="2736578" cy="195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3" r="21375" b="2063"/>
          <a:stretch/>
        </p:blipFill>
        <p:spPr>
          <a:xfrm>
            <a:off x="-203050" y="6659815"/>
            <a:ext cx="3132893" cy="33555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3" r="21375" b="2063"/>
          <a:stretch/>
        </p:blipFill>
        <p:spPr>
          <a:xfrm rot="16200000">
            <a:off x="14973818" y="7098385"/>
            <a:ext cx="3079171" cy="32980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3511"/>
            <a:ext cx="5037381" cy="34202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141" y="2961469"/>
            <a:ext cx="4607859" cy="342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4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ndicam 2025-10-17 08-24-13-945 (online-video-cutter.com) (3) (online-video-cutter.com) (1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4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0" y="1"/>
            <a:ext cx="18288000" cy="1028700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9" name="Google Shape;519;p28"/>
          <p:cNvSpPr txBox="1"/>
          <p:nvPr/>
        </p:nvSpPr>
        <p:spPr>
          <a:xfrm>
            <a:off x="6041593" y="162768"/>
            <a:ext cx="6940115" cy="2066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i="0" u="none" strike="noStrike" cap="none" dirty="0" err="1">
                <a:solidFill>
                  <a:srgbClr val="00B050"/>
                </a:solidFill>
                <a:latin typeface="+mj-lt"/>
                <a:ea typeface="Paytone One"/>
                <a:cs typeface="Paytone One"/>
                <a:sym typeface="Paytone One"/>
              </a:rPr>
              <a:t>Nhiệm</a:t>
            </a:r>
            <a:r>
              <a:rPr lang="vi-VN" sz="5400" b="1" i="0" u="none" strike="noStrike" cap="none" dirty="0">
                <a:solidFill>
                  <a:srgbClr val="00B050"/>
                </a:solidFill>
                <a:latin typeface="+mj-lt"/>
                <a:ea typeface="Paytone One"/>
                <a:cs typeface="Paytone One"/>
                <a:sym typeface="Paytone One"/>
              </a:rPr>
              <a:t> </a:t>
            </a:r>
            <a:r>
              <a:rPr lang="vi-VN" sz="5400" b="1" i="0" u="none" strike="noStrike" cap="none" dirty="0" err="1">
                <a:solidFill>
                  <a:srgbClr val="00B050"/>
                </a:solidFill>
                <a:latin typeface="+mj-lt"/>
                <a:ea typeface="Paytone One"/>
                <a:cs typeface="Paytone One"/>
                <a:sym typeface="Paytone One"/>
              </a:rPr>
              <a:t>vụ</a:t>
            </a:r>
            <a:r>
              <a:rPr lang="vi-VN" sz="5400" b="1" i="0" u="none" strike="noStrike" cap="none" dirty="0">
                <a:solidFill>
                  <a:srgbClr val="00B050"/>
                </a:solidFill>
                <a:latin typeface="+mj-lt"/>
                <a:ea typeface="Paytone One"/>
                <a:cs typeface="Paytone One"/>
                <a:sym typeface="Paytone One"/>
              </a:rPr>
              <a:t> 2: </a:t>
            </a:r>
          </a:p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Thay </a:t>
            </a:r>
            <a:r>
              <a:rPr lang="vi-VN" sz="4400" b="1" i="0" u="none" strike="noStrike" cap="none" dirty="0" err="1">
                <a:solidFill>
                  <a:schemeClr val="tx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đổi</a:t>
            </a:r>
            <a:r>
              <a:rPr lang="vi-VN" sz="4400" b="1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0" u="none" strike="noStrike" cap="none" dirty="0" err="1">
                <a:solidFill>
                  <a:schemeClr val="tx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vị</a:t>
            </a:r>
            <a:r>
              <a:rPr lang="vi-VN" sz="4400" b="1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0" u="none" strike="noStrike" cap="none" dirty="0" err="1">
                <a:solidFill>
                  <a:schemeClr val="tx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trí</a:t>
            </a:r>
            <a:r>
              <a:rPr lang="vi-VN" sz="4400" b="1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0" u="none" strike="noStrike" cap="none" dirty="0" err="1">
                <a:solidFill>
                  <a:schemeClr val="tx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của</a:t>
            </a:r>
            <a:r>
              <a:rPr lang="vi-VN" sz="4400" b="1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0" u="none" strike="noStrike" cap="none" dirty="0" err="1">
                <a:solidFill>
                  <a:schemeClr val="tx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hình</a:t>
            </a:r>
            <a:r>
              <a:rPr lang="vi-VN" sz="4400" b="1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0" u="none" strike="noStrike" cap="none" dirty="0" err="1">
                <a:solidFill>
                  <a:schemeClr val="tx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ảnh</a:t>
            </a:r>
            <a:endParaRPr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Google Shape;525;p28">
            <a:extLst>
              <a:ext uri="{FF2B5EF4-FFF2-40B4-BE49-F238E27FC236}">
                <a16:creationId xmlns:a16="http://schemas.microsoft.com/office/drawing/2014/main" id="{7C291E89-5503-4F0F-AFB7-4014608BF272}"/>
              </a:ext>
            </a:extLst>
          </p:cNvPr>
          <p:cNvSpPr txBox="1"/>
          <p:nvPr/>
        </p:nvSpPr>
        <p:spPr>
          <a:xfrm>
            <a:off x="824137" y="2613840"/>
            <a:ext cx="17131354" cy="74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minh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Google Shape;525;p28">
            <a:extLst>
              <a:ext uri="{FF2B5EF4-FFF2-40B4-BE49-F238E27FC236}">
                <a16:creationId xmlns:a16="http://schemas.microsoft.com/office/drawing/2014/main" id="{358BA359-C7D3-4C31-A5B5-7A9E1A049178}"/>
              </a:ext>
            </a:extLst>
          </p:cNvPr>
          <p:cNvSpPr txBox="1"/>
          <p:nvPr/>
        </p:nvSpPr>
        <p:spPr>
          <a:xfrm>
            <a:off x="12263318" y="7462761"/>
            <a:ext cx="5748850" cy="494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36.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ảnh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đã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được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thay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đổi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vị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trí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887EBE-676C-4CF3-9B60-9683F0BFE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3318" y="4079128"/>
            <a:ext cx="5468851" cy="3383633"/>
          </a:xfrm>
          <a:prstGeom prst="rect">
            <a:avLst/>
          </a:prstGeom>
        </p:spPr>
      </p:pic>
      <p:sp>
        <p:nvSpPr>
          <p:cNvPr id="42" name="Google Shape;549;p29">
            <a:extLst>
              <a:ext uri="{FF2B5EF4-FFF2-40B4-BE49-F238E27FC236}">
                <a16:creationId xmlns:a16="http://schemas.microsoft.com/office/drawing/2014/main" id="{6B171A88-AC28-41E9-A9D6-32B7D72EFABC}"/>
              </a:ext>
            </a:extLst>
          </p:cNvPr>
          <p:cNvSpPr txBox="1"/>
          <p:nvPr/>
        </p:nvSpPr>
        <p:spPr>
          <a:xfrm>
            <a:off x="1112661" y="3785492"/>
            <a:ext cx="10931045" cy="6342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vi-V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xuất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bên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 chuột vào nút </a:t>
            </a:r>
            <a:r>
              <a:rPr lang="vi-V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    </a:t>
            </a:r>
            <a:r>
              <a:rPr lang="vi-VN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và </a:t>
            </a:r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bố trí    </a:t>
            </a:r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Square - văn bản dàn xung quanh hình ảnh) như minh hoạ trong Hình 33.</a:t>
            </a: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đưa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D97D9D-DF88-44FF-B718-850142E47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114" y="3665006"/>
            <a:ext cx="1157771" cy="11846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2178423-D2FC-4362-86A2-0DDDB045B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387" y="5409309"/>
            <a:ext cx="1142999" cy="1169581"/>
          </a:xfrm>
          <a:prstGeom prst="rect">
            <a:avLst/>
          </a:prstGeom>
        </p:spPr>
      </p:pic>
      <p:pic>
        <p:nvPicPr>
          <p:cNvPr id="22" name="Google Shape;485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391531">
            <a:off x="59653" y="224914"/>
            <a:ext cx="3383441" cy="156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7" y="3910731"/>
            <a:ext cx="987568" cy="8595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45" y="5569889"/>
            <a:ext cx="974836" cy="8484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63" y="8467454"/>
            <a:ext cx="1006628" cy="87608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0" t="-4150" r="22830" b="4150"/>
          <a:stretch/>
        </p:blipFill>
        <p:spPr>
          <a:xfrm>
            <a:off x="15796227" y="307964"/>
            <a:ext cx="1708680" cy="1822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" grpId="0"/>
      <p:bldP spid="21" grpId="0"/>
      <p:bldP spid="47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6E3E5FFB-AD70-4D05-AC2D-AF5C036FAB8F}"/>
              </a:ext>
            </a:extLst>
          </p:cNvPr>
          <p:cNvSpPr txBox="1"/>
          <p:nvPr/>
        </p:nvSpPr>
        <p:spPr>
          <a:xfrm>
            <a:off x="5553273" y="4586759"/>
            <a:ext cx="3086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502FB0-B6F8-41C5-AC87-BDB22F64D7A3}"/>
              </a:ext>
            </a:extLst>
          </p:cNvPr>
          <p:cNvSpPr txBox="1"/>
          <p:nvPr/>
        </p:nvSpPr>
        <p:spPr>
          <a:xfrm>
            <a:off x="4980946" y="5635474"/>
            <a:ext cx="8747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017"/>
            <a:ext cx="18380764" cy="115965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2556" y="3080929"/>
            <a:ext cx="1439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/>
              <a:t>Xin </a:t>
            </a:r>
            <a:r>
              <a:rPr lang="en-US" sz="8000" b="1" dirty="0" err="1" smtClean="0"/>
              <a:t>chân</a:t>
            </a:r>
            <a:r>
              <a:rPr lang="en-US" sz="8000" b="1" dirty="0" smtClean="0"/>
              <a:t> </a:t>
            </a:r>
            <a:r>
              <a:rPr lang="en-US" sz="8000" b="1" dirty="0" err="1" smtClean="0"/>
              <a:t>thành</a:t>
            </a:r>
            <a:r>
              <a:rPr lang="en-US" sz="8000" b="1" dirty="0" smtClean="0"/>
              <a:t> </a:t>
            </a:r>
            <a:r>
              <a:rPr lang="en-US" sz="8000" b="1" dirty="0" err="1" smtClean="0"/>
              <a:t>cảm</a:t>
            </a:r>
            <a:r>
              <a:rPr lang="en-US" sz="8000" b="1" dirty="0" smtClean="0"/>
              <a:t> </a:t>
            </a:r>
            <a:r>
              <a:rPr lang="en-US" sz="8000" b="1" dirty="0" err="1" smtClean="0"/>
              <a:t>ơn</a:t>
            </a:r>
            <a:r>
              <a:rPr lang="en-US" sz="8000" b="1" dirty="0" smtClean="0"/>
              <a:t> </a:t>
            </a:r>
            <a:r>
              <a:rPr lang="en-US" sz="8000" b="1" dirty="0" err="1" smtClean="0"/>
              <a:t>thầy</a:t>
            </a:r>
            <a:r>
              <a:rPr lang="en-US" sz="8000" b="1" dirty="0" smtClean="0"/>
              <a:t> </a:t>
            </a:r>
            <a:r>
              <a:rPr lang="en-US" sz="8000" b="1" dirty="0" err="1" smtClean="0"/>
              <a:t>cô</a:t>
            </a:r>
            <a:r>
              <a:rPr lang="en-US" sz="8000" b="1" dirty="0" smtClean="0"/>
              <a:t> </a:t>
            </a:r>
            <a:r>
              <a:rPr lang="en-US" sz="8000" b="1" dirty="0" err="1" smtClean="0"/>
              <a:t>và</a:t>
            </a:r>
            <a:r>
              <a:rPr lang="en-US" sz="8000" b="1" dirty="0" smtClean="0"/>
              <a:t> </a:t>
            </a:r>
            <a:r>
              <a:rPr lang="en-US" sz="8000" b="1" dirty="0" err="1" smtClean="0"/>
              <a:t>các</a:t>
            </a:r>
            <a:r>
              <a:rPr lang="en-US" sz="8000" b="1" dirty="0" smtClean="0"/>
              <a:t> </a:t>
            </a:r>
            <a:r>
              <a:rPr lang="en-US" sz="8000" b="1" dirty="0" err="1" smtClean="0"/>
              <a:t>em</a:t>
            </a:r>
            <a:r>
              <a:rPr lang="en-US" sz="8000" b="1" dirty="0" smtClean="0"/>
              <a:t> </a:t>
            </a:r>
            <a:r>
              <a:rPr lang="en-US" sz="8000" b="1" dirty="0" err="1" smtClean="0"/>
              <a:t>học</a:t>
            </a:r>
            <a:r>
              <a:rPr lang="en-US" sz="8000" b="1" dirty="0" smtClean="0"/>
              <a:t> </a:t>
            </a:r>
            <a:r>
              <a:rPr lang="en-US" sz="8000" b="1" dirty="0" err="1" smtClean="0"/>
              <a:t>sinh</a:t>
            </a:r>
            <a:r>
              <a:rPr lang="en-US" sz="8000" b="1" dirty="0" smtClean="0"/>
              <a:t>!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245865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0855" y="-1"/>
            <a:ext cx="20968855" cy="10287001"/>
          </a:xfrm>
          <a:prstGeom prst="rect">
            <a:avLst/>
          </a:prstGeom>
        </p:spPr>
      </p:pic>
      <p:sp>
        <p:nvSpPr>
          <p:cNvPr id="41" name="Google Shape;335;p21">
            <a:extLst>
              <a:ext uri="{FF2B5EF4-FFF2-40B4-BE49-F238E27FC236}">
                <a16:creationId xmlns:a16="http://schemas.microsoft.com/office/drawing/2014/main" id="{02D0E938-C64D-46EB-8CC9-9F1CDCC3AE72}"/>
              </a:ext>
            </a:extLst>
          </p:cNvPr>
          <p:cNvSpPr txBox="1"/>
          <p:nvPr/>
        </p:nvSpPr>
        <p:spPr>
          <a:xfrm>
            <a:off x="4804111" y="2395296"/>
            <a:ext cx="11231739" cy="227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37006"/>
              </a:lnSpc>
            </a:pPr>
            <a:r>
              <a:rPr lang="vi-VN" sz="5400" b="1">
                <a:solidFill>
                  <a:srgbClr val="FF0000"/>
                </a:solidFill>
                <a:latin typeface="+mj-lt"/>
              </a:rPr>
              <a:t>Bài 6: Định dạng kí tự </a:t>
            </a:r>
            <a:r>
              <a:rPr lang="vi-VN" sz="5400" b="1" smtClean="0">
                <a:solidFill>
                  <a:srgbClr val="FF0000"/>
                </a:solidFill>
                <a:latin typeface="+mj-lt"/>
              </a:rPr>
              <a:t>và </a:t>
            </a:r>
            <a:r>
              <a:rPr lang="vi-VN" sz="5400" b="1">
                <a:solidFill>
                  <a:srgbClr val="FF0000"/>
                </a:solidFill>
                <a:latin typeface="+mj-lt"/>
              </a:rPr>
              <a:t>bố trí hình ảnh trong văn </a:t>
            </a:r>
            <a:r>
              <a:rPr lang="vi-VN" sz="5400" b="1" smtClean="0">
                <a:solidFill>
                  <a:srgbClr val="FF0000"/>
                </a:solidFill>
                <a:latin typeface="+mj-lt"/>
              </a:rPr>
              <a:t>bản (T2)</a:t>
            </a:r>
            <a:endParaRPr lang="vi-VN"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0" t="-4150" r="22830" b="4150"/>
          <a:stretch/>
        </p:blipFill>
        <p:spPr>
          <a:xfrm>
            <a:off x="15546217" y="175811"/>
            <a:ext cx="2281511" cy="24333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381228" y="1007780"/>
            <a:ext cx="1706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chemeClr val="bg1"/>
                </a:solidFill>
              </a:rPr>
              <a:t>AI</a:t>
            </a:r>
            <a:endParaRPr lang="vi-VN" sz="440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07" t="27100" r="12306" b="38618"/>
          <a:stretch/>
        </p:blipFill>
        <p:spPr bwMode="auto">
          <a:xfrm>
            <a:off x="5715001" y="5584146"/>
            <a:ext cx="6632610" cy="440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1"/>
            <a:ext cx="18288000" cy="1028700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1" name="Google Shape;335;p21">
            <a:extLst>
              <a:ext uri="{FF2B5EF4-FFF2-40B4-BE49-F238E27FC236}">
                <a16:creationId xmlns:a16="http://schemas.microsoft.com/office/drawing/2014/main" id="{02D0E938-C64D-46EB-8CC9-9F1CDCC3AE72}"/>
              </a:ext>
            </a:extLst>
          </p:cNvPr>
          <p:cNvSpPr txBox="1"/>
          <p:nvPr/>
        </p:nvSpPr>
        <p:spPr>
          <a:xfrm>
            <a:off x="3598766" y="435576"/>
            <a:ext cx="11231739" cy="227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7006"/>
              </a:lnSpc>
            </a:pPr>
            <a:r>
              <a:rPr lang="vi-VN" sz="5400" b="1" dirty="0">
                <a:latin typeface="Times New Roman"/>
                <a:sym typeface="Paytone One"/>
              </a:rPr>
              <a:t>2. </a:t>
            </a:r>
            <a:r>
              <a:rPr lang="vi-VN" sz="5400" b="1" dirty="0" err="1">
                <a:latin typeface="Times New Roman"/>
                <a:sym typeface="Paytone One"/>
              </a:rPr>
              <a:t>Thực</a:t>
            </a:r>
            <a:r>
              <a:rPr lang="vi-VN" sz="5400" b="1" dirty="0">
                <a:latin typeface="Times New Roman"/>
                <a:sym typeface="Paytone One"/>
              </a:rPr>
              <a:t> </a:t>
            </a:r>
            <a:r>
              <a:rPr lang="vi-VN" sz="5400" b="1" dirty="0" err="1">
                <a:latin typeface="Times New Roman"/>
                <a:sym typeface="Paytone One"/>
              </a:rPr>
              <a:t>hành</a:t>
            </a:r>
            <a:r>
              <a:rPr lang="vi-VN" sz="5400" b="1" dirty="0">
                <a:latin typeface="Times New Roman"/>
                <a:sym typeface="Paytone One"/>
              </a:rPr>
              <a:t> </a:t>
            </a:r>
            <a:r>
              <a:rPr lang="vi-VN" sz="5400" b="1" dirty="0" err="1">
                <a:latin typeface="Times New Roman"/>
                <a:sym typeface="Paytone One"/>
              </a:rPr>
              <a:t>định</a:t>
            </a:r>
            <a:r>
              <a:rPr lang="vi-VN" sz="5400" b="1" dirty="0">
                <a:latin typeface="Times New Roman"/>
                <a:sym typeface="Paytone One"/>
              </a:rPr>
              <a:t> </a:t>
            </a:r>
            <a:r>
              <a:rPr lang="vi-VN" sz="5400" b="1" dirty="0" err="1">
                <a:latin typeface="Times New Roman"/>
                <a:sym typeface="Paytone One"/>
              </a:rPr>
              <a:t>dạng</a:t>
            </a:r>
            <a:r>
              <a:rPr lang="vi-VN" sz="5400" b="1" dirty="0">
                <a:latin typeface="Times New Roman"/>
                <a:sym typeface="Paytone One"/>
              </a:rPr>
              <a:t> </a:t>
            </a:r>
            <a:r>
              <a:rPr lang="vi-VN" sz="5400" b="1" dirty="0" err="1">
                <a:latin typeface="Times New Roman"/>
                <a:sym typeface="Paytone One"/>
              </a:rPr>
              <a:t>kí</a:t>
            </a:r>
            <a:r>
              <a:rPr lang="vi-VN" sz="5400" b="1" dirty="0">
                <a:latin typeface="Times New Roman"/>
                <a:sym typeface="Paytone One"/>
              </a:rPr>
              <a:t> </a:t>
            </a:r>
            <a:r>
              <a:rPr lang="vi-VN" sz="5400" b="1" dirty="0" err="1">
                <a:latin typeface="Times New Roman"/>
                <a:sym typeface="Paytone One"/>
              </a:rPr>
              <a:t>tự</a:t>
            </a:r>
            <a:r>
              <a:rPr lang="vi-VN" sz="5400" b="1" dirty="0">
                <a:latin typeface="Times New Roman"/>
                <a:sym typeface="Paytone One"/>
              </a:rPr>
              <a:t> </a:t>
            </a:r>
            <a:r>
              <a:rPr lang="vi-VN" sz="5400" b="1" dirty="0" err="1">
                <a:latin typeface="Times New Roman"/>
                <a:sym typeface="Paytone One"/>
              </a:rPr>
              <a:t>và</a:t>
            </a:r>
            <a:r>
              <a:rPr lang="vi-VN" sz="5400" b="1" dirty="0">
                <a:latin typeface="Times New Roman"/>
                <a:sym typeface="Paytone One"/>
              </a:rPr>
              <a:t> </a:t>
            </a:r>
            <a:r>
              <a:rPr lang="vi-VN" sz="5400" b="1" dirty="0" err="1">
                <a:latin typeface="Times New Roman"/>
                <a:sym typeface="Paytone One"/>
              </a:rPr>
              <a:t>bố</a:t>
            </a:r>
            <a:r>
              <a:rPr lang="vi-VN" sz="5400" b="1" dirty="0">
                <a:latin typeface="Times New Roman"/>
                <a:sym typeface="Paytone One"/>
              </a:rPr>
              <a:t> </a:t>
            </a:r>
            <a:r>
              <a:rPr lang="vi-VN" sz="5400" b="1" dirty="0" err="1">
                <a:latin typeface="Times New Roman"/>
                <a:sym typeface="Paytone One"/>
              </a:rPr>
              <a:t>trí</a:t>
            </a:r>
            <a:r>
              <a:rPr lang="vi-VN" sz="5400" b="1" dirty="0">
                <a:latin typeface="Times New Roman"/>
                <a:sym typeface="Paytone One"/>
              </a:rPr>
              <a:t> </a:t>
            </a:r>
            <a:r>
              <a:rPr lang="vi-VN" sz="5400" b="1" dirty="0" err="1">
                <a:latin typeface="Times New Roman"/>
                <a:sym typeface="Paytone One"/>
              </a:rPr>
              <a:t>hình</a:t>
            </a:r>
            <a:r>
              <a:rPr lang="vi-VN" sz="5400" b="1" dirty="0">
                <a:latin typeface="Times New Roman"/>
                <a:sym typeface="Paytone One"/>
              </a:rPr>
              <a:t> </a:t>
            </a:r>
            <a:r>
              <a:rPr lang="vi-VN" sz="5400" b="1" dirty="0" err="1">
                <a:latin typeface="Times New Roman"/>
                <a:sym typeface="Paytone One"/>
              </a:rPr>
              <a:t>ảnh</a:t>
            </a:r>
            <a:r>
              <a:rPr lang="vi-VN" sz="5400" b="1" dirty="0">
                <a:latin typeface="Times New Roman"/>
                <a:sym typeface="Paytone One"/>
              </a:rPr>
              <a:t> trong văn </a:t>
            </a:r>
            <a:r>
              <a:rPr lang="vi-VN" sz="5400" b="1" dirty="0" err="1">
                <a:latin typeface="Times New Roman"/>
                <a:sym typeface="Paytone One"/>
              </a:rPr>
              <a:t>bản</a:t>
            </a:r>
            <a:endParaRPr lang="vi-VN" sz="5400" dirty="0">
              <a:latin typeface="Times New Roman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CED0069-97AD-4340-A8AC-60BA8C291C70}"/>
              </a:ext>
            </a:extLst>
          </p:cNvPr>
          <p:cNvSpPr txBox="1"/>
          <p:nvPr/>
        </p:nvSpPr>
        <p:spPr>
          <a:xfrm>
            <a:off x="2670741" y="3031246"/>
            <a:ext cx="28916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u="sng" dirty="0">
                <a:solidFill>
                  <a:srgbClr val="FF0000"/>
                </a:solidFill>
                <a:latin typeface="Times New Roman"/>
              </a:rPr>
              <a:t>NHIỆM VỤ 1:</a:t>
            </a:r>
            <a:endParaRPr lang="en-US" sz="3200" b="1" u="sng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50FE8B-C06A-48D3-BBE0-07F9843514DD}"/>
              </a:ext>
            </a:extLst>
          </p:cNvPr>
          <p:cNvSpPr txBox="1"/>
          <p:nvPr/>
        </p:nvSpPr>
        <p:spPr>
          <a:xfrm>
            <a:off x="5372560" y="3062024"/>
            <a:ext cx="88514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 err="1">
                <a:solidFill>
                  <a:srgbClr val="FF0000"/>
                </a:solidFill>
                <a:latin typeface="Times New Roman"/>
              </a:rPr>
              <a:t>Định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/>
              </a:rPr>
              <a:t>dạng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/>
              </a:rPr>
              <a:t>kí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/>
              </a:rPr>
              <a:t>tự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 theo yêu </a:t>
            </a:r>
            <a:r>
              <a:rPr lang="vi-VN" sz="2800" b="1" dirty="0" err="1">
                <a:solidFill>
                  <a:srgbClr val="FF0000"/>
                </a:solidFill>
                <a:latin typeface="Times New Roman"/>
              </a:rPr>
              <a:t>cầu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 như ở </a:t>
            </a:r>
            <a:r>
              <a:rPr lang="vi-VN" sz="2800" b="1" dirty="0" err="1">
                <a:solidFill>
                  <a:srgbClr val="FF0000"/>
                </a:solidFill>
                <a:latin typeface="Times New Roman"/>
              </a:rPr>
              <a:t>Hình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 34 </a:t>
            </a:r>
            <a:r>
              <a:rPr lang="vi-VN" sz="2800" b="1" dirty="0" err="1">
                <a:solidFill>
                  <a:srgbClr val="FF0000"/>
                </a:solidFill>
                <a:latin typeface="Times New Roman"/>
              </a:rPr>
              <a:t>dưới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 đây.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EABD91-32BF-4662-9756-023D55354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6617" y="3910287"/>
            <a:ext cx="13784429" cy="4892004"/>
          </a:xfrm>
          <a:prstGeom prst="rect">
            <a:avLst/>
          </a:prstGeom>
        </p:spPr>
      </p:pic>
      <p:sp>
        <p:nvSpPr>
          <p:cNvPr id="35" name="Google Shape;338;p21">
            <a:extLst>
              <a:ext uri="{FF2B5EF4-FFF2-40B4-BE49-F238E27FC236}">
                <a16:creationId xmlns:a16="http://schemas.microsoft.com/office/drawing/2014/main" id="{16D8999F-51C1-43CA-A9BD-953CBCA9563E}"/>
              </a:ext>
            </a:extLst>
          </p:cNvPr>
          <p:cNvSpPr txBox="1"/>
          <p:nvPr/>
        </p:nvSpPr>
        <p:spPr>
          <a:xfrm>
            <a:off x="6101270" y="8802290"/>
            <a:ext cx="6090730" cy="659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 algn="ctr">
              <a:lnSpc>
                <a:spcPct val="134000"/>
              </a:lnSpc>
            </a:pPr>
            <a:r>
              <a:rPr lang="vi-VN" sz="3200" b="1" dirty="0" err="1">
                <a:latin typeface="Times New Roman"/>
              </a:rPr>
              <a:t>Hình</a:t>
            </a:r>
            <a:r>
              <a:rPr lang="vi-VN" sz="3200" b="1" dirty="0">
                <a:latin typeface="Times New Roman"/>
              </a:rPr>
              <a:t> 34. Yêu </a:t>
            </a:r>
            <a:r>
              <a:rPr lang="vi-VN" sz="3200" b="1" dirty="0" err="1">
                <a:latin typeface="Times New Roman"/>
              </a:rPr>
              <a:t>cầu</a:t>
            </a:r>
            <a:r>
              <a:rPr lang="vi-VN" sz="3200" b="1" dirty="0">
                <a:latin typeface="Times New Roman"/>
              </a:rPr>
              <a:t> </a:t>
            </a:r>
            <a:r>
              <a:rPr lang="vi-VN" sz="3200" b="1" dirty="0" err="1">
                <a:latin typeface="Times New Roman"/>
              </a:rPr>
              <a:t>định</a:t>
            </a:r>
            <a:r>
              <a:rPr lang="vi-VN" sz="3200" b="1" dirty="0">
                <a:latin typeface="Times New Roman"/>
              </a:rPr>
              <a:t> </a:t>
            </a:r>
            <a:r>
              <a:rPr lang="vi-VN" sz="3200" b="1" dirty="0" err="1">
                <a:latin typeface="Times New Roman"/>
              </a:rPr>
              <a:t>dạng</a:t>
            </a:r>
            <a:r>
              <a:rPr lang="vi-VN" sz="3200" b="1" dirty="0">
                <a:latin typeface="Times New Roman"/>
              </a:rPr>
              <a:t> </a:t>
            </a:r>
            <a:r>
              <a:rPr lang="vi-VN" sz="3200" b="1" dirty="0" err="1">
                <a:latin typeface="Times New Roman"/>
              </a:rPr>
              <a:t>kí</a:t>
            </a:r>
            <a:r>
              <a:rPr lang="vi-VN" sz="3200" b="1" dirty="0">
                <a:latin typeface="Times New Roman"/>
              </a:rPr>
              <a:t> </a:t>
            </a:r>
            <a:r>
              <a:rPr lang="vi-VN" sz="3200" b="1" dirty="0" err="1">
                <a:latin typeface="Times New Roman"/>
              </a:rPr>
              <a:t>tự</a:t>
            </a:r>
            <a:endParaRPr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099">
            <a:off x="213780" y="584084"/>
            <a:ext cx="2867686" cy="1616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0" t="-4150" r="22830" b="4150"/>
          <a:stretch/>
        </p:blipFill>
        <p:spPr>
          <a:xfrm>
            <a:off x="15546217" y="175811"/>
            <a:ext cx="2281511" cy="24333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381228" y="1007780"/>
            <a:ext cx="1706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FFFF"/>
                </a:solidFill>
              </a:rPr>
              <a:t>AI</a:t>
            </a:r>
            <a:endParaRPr lang="vi-VN" sz="4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0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-85530"/>
            <a:ext cx="18288000" cy="10287000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MH_Other_1">
            <a:extLst>
              <a:ext uri="{FF2B5EF4-FFF2-40B4-BE49-F238E27FC236}">
                <a16:creationId xmlns:a16="http://schemas.microsoft.com/office/drawing/2014/main" id="{5817F52D-4F67-A2B4-2A7D-BE2F8A572BF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97818" y="3342827"/>
            <a:ext cx="2807887" cy="1430805"/>
          </a:xfrm>
          <a:prstGeom prst="ellipse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37107" tIns="68551" rIns="137107" bIns="68551" anchor="ctr"/>
          <a:lstStyle/>
          <a:p>
            <a:pPr algn="ctr" defTabSz="1371429">
              <a:lnSpc>
                <a:spcPct val="130000"/>
              </a:lnSpc>
              <a:buClrTx/>
              <a:defRPr/>
            </a:pPr>
            <a:r>
              <a:rPr lang="en-US" altLang="zh-CN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altLang="zh-CN" sz="4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6" name="MH_Other_2">
            <a:extLst>
              <a:ext uri="{FF2B5EF4-FFF2-40B4-BE49-F238E27FC236}">
                <a16:creationId xmlns:a16="http://schemas.microsoft.com/office/drawing/2014/main" id="{777B6F74-70DF-C774-3FF5-2DBF5143504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33653" y="5229108"/>
            <a:ext cx="2807888" cy="1289851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37107" tIns="68551" rIns="137107" bIns="68551" anchor="ctr"/>
          <a:lstStyle/>
          <a:p>
            <a:pPr algn="ctr" defTabSz="1371429">
              <a:lnSpc>
                <a:spcPct val="130000"/>
              </a:lnSpc>
              <a:buClrTx/>
              <a:defRPr/>
            </a:pPr>
            <a:r>
              <a:rPr lang="en-US" altLang="zh-CN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altLang="zh-CN" sz="4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9" name="MH_Other_3">
            <a:extLst>
              <a:ext uri="{FF2B5EF4-FFF2-40B4-BE49-F238E27FC236}">
                <a16:creationId xmlns:a16="http://schemas.microsoft.com/office/drawing/2014/main" id="{930981A3-01DD-0425-4F89-E744E82F1B4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933653" y="7052085"/>
            <a:ext cx="2807888" cy="1289851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3175" cap="flat" cmpd="sng" algn="ctr">
            <a:noFill/>
            <a:prstDash val="solid"/>
            <a:miter lim="800000"/>
          </a:ln>
          <a:effectLst/>
        </p:spPr>
        <p:txBody>
          <a:bodyPr lIns="137107" tIns="68551" rIns="137107" bIns="68551" anchor="ctr"/>
          <a:lstStyle/>
          <a:p>
            <a:pPr algn="ctr" defTabSz="1371429">
              <a:lnSpc>
                <a:spcPct val="130000"/>
              </a:lnSpc>
              <a:buClrTx/>
              <a:defRPr/>
            </a:pPr>
            <a:r>
              <a:rPr lang="en-US" altLang="zh-CN" sz="42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altLang="zh-CN" sz="4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2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altLang="zh-CN" sz="4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BBB2E3-2930-48D5-4D68-BE30131D1ADC}"/>
              </a:ext>
            </a:extLst>
          </p:cNvPr>
          <p:cNvSpPr txBox="1"/>
          <p:nvPr/>
        </p:nvSpPr>
        <p:spPr>
          <a:xfrm>
            <a:off x="9741541" y="3594270"/>
            <a:ext cx="9145190" cy="815549"/>
          </a:xfrm>
          <a:prstGeom prst="rect">
            <a:avLst/>
          </a:prstGeom>
          <a:noFill/>
        </p:spPr>
        <p:txBody>
          <a:bodyPr wrap="square" lIns="137107" tIns="68551" rIns="137107" bIns="68551">
            <a:spAutoFit/>
          </a:bodyPr>
          <a:lstStyle/>
          <a:p>
            <a:pPr defTabSz="1371429">
              <a:buClrTx/>
            </a:pPr>
            <a:r>
              <a:rPr lang="vi-VN" sz="4400">
                <a:latin typeface="Times New Roman" pitchFamily="18" charset="0"/>
                <a:cs typeface="Times New Roman" pitchFamily="18" charset="0"/>
              </a:rPr>
              <a:t>Chọn toàn bộ văn bản</a:t>
            </a:r>
            <a:endParaRPr lang="en-US" sz="4200" b="1" kern="1200" dirty="0">
              <a:solidFill>
                <a:srgbClr val="3202E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F64893-41AE-DAB7-AB12-F945AFEDD936}"/>
              </a:ext>
            </a:extLst>
          </p:cNvPr>
          <p:cNvSpPr txBox="1"/>
          <p:nvPr/>
        </p:nvSpPr>
        <p:spPr>
          <a:xfrm>
            <a:off x="9741541" y="5175156"/>
            <a:ext cx="9569546" cy="1492658"/>
          </a:xfrm>
          <a:prstGeom prst="rect">
            <a:avLst/>
          </a:prstGeom>
          <a:noFill/>
        </p:spPr>
        <p:txBody>
          <a:bodyPr wrap="square" lIns="137107" tIns="68551" rIns="137107" bIns="68551">
            <a:spAutoFit/>
          </a:bodyPr>
          <a:lstStyle/>
          <a:p>
            <a:pPr algn="just"/>
            <a:r>
              <a:rPr lang="vi-VN" sz="4400">
                <a:latin typeface="Times New Roman" pitchFamily="18" charset="0"/>
                <a:cs typeface="Times New Roman" pitchFamily="18" charset="0"/>
              </a:rPr>
              <a:t>Nháy chuột vào lệnh phông chữ </a:t>
            </a:r>
            <a:endParaRPr lang="vi-VN" sz="440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để </a:t>
            </a:r>
            <a:r>
              <a:rPr lang="vi-VN" sz="4400">
                <a:latin typeface="Times New Roman" pitchFamily="18" charset="0"/>
                <a:cs typeface="Times New Roman" pitchFamily="18" charset="0"/>
              </a:rPr>
              <a:t>chọn phông </a:t>
            </a:r>
            <a:r>
              <a:rPr lang="vi-VN" sz="4400" b="1">
                <a:latin typeface="Times New Roman" pitchFamily="18" charset="0"/>
                <a:cs typeface="Times New Roman" pitchFamily="18" charset="0"/>
              </a:rPr>
              <a:t>Verdana</a:t>
            </a:r>
            <a:r>
              <a:rPr lang="vi-VN" sz="4400">
                <a:latin typeface="Times New Roman" pitchFamily="18" charset="0"/>
                <a:cs typeface="Times New Roman" pitchFamily="18" charset="0"/>
              </a:rPr>
              <a:t>. 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A7EAAD-F72F-2181-B289-39A2FF9F477D}"/>
              </a:ext>
            </a:extLst>
          </p:cNvPr>
          <p:cNvSpPr txBox="1"/>
          <p:nvPr/>
        </p:nvSpPr>
        <p:spPr>
          <a:xfrm>
            <a:off x="9741541" y="7171447"/>
            <a:ext cx="10637177" cy="1646546"/>
          </a:xfrm>
          <a:prstGeom prst="rect">
            <a:avLst/>
          </a:prstGeom>
          <a:noFill/>
        </p:spPr>
        <p:txBody>
          <a:bodyPr wrap="square" lIns="137107" tIns="68551" rIns="137107" bIns="68551">
            <a:spAutoFit/>
          </a:bodyPr>
          <a:lstStyle/>
          <a:p>
            <a:pPr algn="just" defTabSz="1371429">
              <a:spcAft>
                <a:spcPts val="1200"/>
              </a:spcAft>
              <a:buClrTx/>
            </a:pPr>
            <a:r>
              <a:rPr lang="vi-VN" sz="4400">
                <a:latin typeface="Times New Roman" pitchFamily="18" charset="0"/>
                <a:cs typeface="Times New Roman" pitchFamily="18" charset="0"/>
              </a:rPr>
              <a:t>Nháy chuột vào lệnh cỡ chữ và </a:t>
            </a:r>
            <a:endParaRPr lang="vi-VN" sz="4400" smtClean="0">
              <a:latin typeface="Times New Roman" pitchFamily="18" charset="0"/>
              <a:cs typeface="Times New Roman" pitchFamily="18" charset="0"/>
            </a:endParaRPr>
          </a:p>
          <a:p>
            <a:pPr algn="just" defTabSz="1371429">
              <a:spcAft>
                <a:spcPts val="1200"/>
              </a:spcAft>
              <a:buClrTx/>
            </a:pP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chọn </a:t>
            </a:r>
            <a:r>
              <a:rPr lang="vi-VN" sz="4400">
                <a:latin typeface="Times New Roman" pitchFamily="18" charset="0"/>
                <a:cs typeface="Times New Roman" pitchFamily="18" charset="0"/>
              </a:rPr>
              <a:t>cỡ chữ </a:t>
            </a:r>
            <a:r>
              <a:rPr lang="vi-VN" sz="4400" b="1" smtClean="0">
                <a:latin typeface="Times New Roman" pitchFamily="18" charset="0"/>
                <a:cs typeface="Times New Roman" pitchFamily="18" charset="0"/>
              </a:rPr>
              <a:t>12</a:t>
            </a:r>
            <a:endParaRPr lang="en-US" sz="4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80698" y="1482679"/>
            <a:ext cx="10114384" cy="15788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ounded Rectangle 10"/>
          <p:cNvSpPr/>
          <p:nvPr/>
        </p:nvSpPr>
        <p:spPr>
          <a:xfrm>
            <a:off x="8301761" y="1821360"/>
            <a:ext cx="7954239" cy="9421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kern="1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48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THỰC </a:t>
            </a:r>
            <a:r>
              <a:rPr lang="en-US" sz="54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b="1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/>
          </a:p>
        </p:txBody>
      </p:sp>
      <p:pic>
        <p:nvPicPr>
          <p:cNvPr id="17" name="Google Shape;485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391531">
            <a:off x="-188591" y="217097"/>
            <a:ext cx="2789485" cy="156915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2642316" y="440958"/>
            <a:ext cx="73372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4400" b="1">
                <a:latin typeface="Times New Roman" pitchFamily="18" charset="0"/>
                <a:cs typeface="Times New Roman" pitchFamily="18" charset="0"/>
              </a:rPr>
              <a:t>a) Định dạng toàn bộ văn bản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0" t="-4150" r="22830" b="4150"/>
          <a:stretch/>
        </p:blipFill>
        <p:spPr>
          <a:xfrm>
            <a:off x="15886097" y="-85530"/>
            <a:ext cx="1708680" cy="18224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150" y="3564313"/>
            <a:ext cx="5691667" cy="56916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381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  <p:bldP spid="22" grpId="0"/>
      <p:bldP spid="24" grpId="0"/>
      <p:bldP spid="25" grpId="0"/>
      <p:bldP spid="12" grpId="0" animBg="1"/>
      <p:bldP spid="11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ọn toan bô (online-video-cutter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031" r="4319" b="6262"/>
          <a:stretch/>
        </p:blipFill>
        <p:spPr>
          <a:xfrm>
            <a:off x="0" y="0"/>
            <a:ext cx="18288000" cy="1028699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34" y="5683530"/>
            <a:ext cx="3607811" cy="360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950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89"/>
            <a:ext cx="18288000" cy="10286998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989743" y="3830951"/>
            <a:ext cx="3434178" cy="178997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Tx/>
            </a:pPr>
            <a:endParaRPr lang="vi-VN" sz="3600" kern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16656" y="4191037"/>
            <a:ext cx="3639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Tx/>
            </a:pPr>
            <a:r>
              <a:rPr lang="en-US" sz="40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Thử thách </a:t>
            </a:r>
            <a:r>
              <a:rPr lang="en-US" sz="48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  <a:endParaRPr lang="vi-VN" sz="4800" b="1" kern="120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7696" y="7591773"/>
            <a:ext cx="9361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Tx/>
            </a:pPr>
            <a:endParaRPr lang="vi-VN" sz="5600" b="1" kern="120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238835" y="4191039"/>
            <a:ext cx="8538014" cy="109365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Tx/>
            </a:pPr>
            <a:r>
              <a:rPr lang="en-US" sz="4800" b="1" kern="1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Định dạng toàn bộ v</a:t>
            </a:r>
            <a:r>
              <a:rPr lang="vi-VN" sz="4800" b="1" kern="1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4800" b="1" kern="1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 bản</a:t>
            </a:r>
            <a:endParaRPr lang="vi-VN" sz="4800" b="1" kern="12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440380" y="5810973"/>
            <a:ext cx="4312480" cy="178997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Tx/>
            </a:pPr>
            <a:endParaRPr lang="vi-VN" sz="3600" kern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14015" y="6215489"/>
            <a:ext cx="4494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Tx/>
            </a:pPr>
            <a:r>
              <a:rPr lang="en-US" sz="40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Thử thách 2</a:t>
            </a:r>
            <a:endParaRPr lang="vi-VN" sz="4000" b="1" kern="120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719947" y="6159131"/>
            <a:ext cx="8538014" cy="109365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Tx/>
            </a:pPr>
            <a:r>
              <a:rPr lang="en-US" sz="4800" b="1" kern="1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Định dạng tiêu </a:t>
            </a:r>
            <a:r>
              <a:rPr lang="vi-VN" sz="4800" b="1" kern="1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đề văn bản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4430995" y="7743227"/>
            <a:ext cx="5001038" cy="178997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Tx/>
            </a:pPr>
            <a:endParaRPr lang="vi-VN" sz="3600" kern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36736" y="8238103"/>
            <a:ext cx="3639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Tx/>
            </a:pPr>
            <a:r>
              <a:rPr lang="en-US" sz="40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Thử thách 3</a:t>
            </a:r>
            <a:endParaRPr lang="vi-VN" sz="4000" b="1" kern="120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490204" y="8176547"/>
            <a:ext cx="8582788" cy="109365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Tx/>
            </a:pPr>
            <a:r>
              <a:rPr lang="en-US" sz="4800" b="1" kern="1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Định dạng </a:t>
            </a:r>
            <a:r>
              <a:rPr lang="vi-VN" sz="4800" b="1" kern="1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đầu mục văn bản</a:t>
            </a:r>
          </a:p>
        </p:txBody>
      </p:sp>
      <p:sp>
        <p:nvSpPr>
          <p:cNvPr id="5" name="Oval 4"/>
          <p:cNvSpPr/>
          <p:nvPr/>
        </p:nvSpPr>
        <p:spPr>
          <a:xfrm>
            <a:off x="-2611210" y="2139836"/>
            <a:ext cx="8135888" cy="820891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Tx/>
            </a:pPr>
            <a:endParaRPr lang="vi-VN" sz="360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-2108230" y="2695228"/>
            <a:ext cx="6931752" cy="705678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Tx/>
            </a:pPr>
            <a:endParaRPr lang="vi-VN" sz="3600" kern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238" y="3716694"/>
            <a:ext cx="5705475" cy="57054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627" y="3907882"/>
            <a:ext cx="1605506" cy="13973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37" y="10615565"/>
            <a:ext cx="1733550" cy="28098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3639" y="9270205"/>
            <a:ext cx="2819400" cy="2819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048" y="11483583"/>
            <a:ext cx="1733550" cy="28098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646" y="11696700"/>
            <a:ext cx="1733550" cy="28098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335" y="11119149"/>
            <a:ext cx="1733550" cy="28098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653" y="9752012"/>
            <a:ext cx="2819400" cy="2819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194" y="10808389"/>
            <a:ext cx="1733550" cy="2809875"/>
          </a:xfrm>
          <a:prstGeom prst="rect">
            <a:avLst/>
          </a:prstGeom>
        </p:spPr>
      </p:pic>
      <p:sp>
        <p:nvSpPr>
          <p:cNvPr id="31" name="Explosion 1 30"/>
          <p:cNvSpPr/>
          <p:nvPr/>
        </p:nvSpPr>
        <p:spPr>
          <a:xfrm>
            <a:off x="8752860" y="-353291"/>
            <a:ext cx="9575777" cy="4261173"/>
          </a:xfrm>
          <a:prstGeom prst="irregularSeal1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Tx/>
            </a:pPr>
            <a:r>
              <a:rPr lang="en-US" sz="4000" b="1" kern="1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sz="4000" b="1" kern="1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endParaRPr lang="en-US" sz="4000" b="1" kern="12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828800">
              <a:buClrTx/>
            </a:pPr>
            <a:r>
              <a:rPr lang="en-US" sz="4000" b="1" kern="12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CHINH </a:t>
            </a:r>
            <a:r>
              <a:rPr lang="en-US" sz="4000" b="1" kern="1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PHỤC THỬ THÁCH</a:t>
            </a:r>
            <a:endParaRPr lang="vi-VN" sz="4000" b="1" kern="12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84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 loi du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64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48148E-6 L -0.00599 -0.7692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" y="-3847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4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444E-6 -2.09877E-6 L -0.13073 -0.6912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36" y="-3456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4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19697 -0.68055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-3402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4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7284E-6 L -0.0079 -0.56667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83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04656E-6 L -0.30104 -0.70151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52" y="-3507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4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72222E-7 2.86463E-6 L 0.25321 -0.84444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-4222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4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35802E-6 L 0.10226 -0.44676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3" y="-2234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8" grpId="0" animBg="1"/>
      <p:bldP spid="5" grpId="0" animBg="1"/>
      <p:bldP spid="21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" y="-85530"/>
            <a:ext cx="18288000" cy="10372530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7" name="Google Shape;485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391531">
            <a:off x="114268" y="154951"/>
            <a:ext cx="2387088" cy="114621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2797163" y="228570"/>
            <a:ext cx="7189790" cy="827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134000"/>
              </a:lnSpc>
            </a:pPr>
            <a:r>
              <a:rPr lang="vi-VN" sz="4000" b="1" dirty="0" smtClean="0"/>
              <a:t>b) Định dạng tiêu đề văn bản</a:t>
            </a:r>
            <a:endParaRPr lang="vi-VN" sz="40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0" t="-4150" r="22830" b="4150"/>
          <a:stretch/>
        </p:blipFill>
        <p:spPr>
          <a:xfrm>
            <a:off x="15886097" y="-268774"/>
            <a:ext cx="1708680" cy="1822416"/>
          </a:xfrm>
          <a:prstGeom prst="rect">
            <a:avLst/>
          </a:prstGeom>
        </p:spPr>
      </p:pic>
      <p:pic>
        <p:nvPicPr>
          <p:cNvPr id="2" name="chọn tiêu đề c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/>
          <a:srcRect t="3382" r="2301" b="6750"/>
          <a:stretch/>
        </p:blipFill>
        <p:spPr>
          <a:xfrm>
            <a:off x="1807922" y="1205345"/>
            <a:ext cx="14588934" cy="8832273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4263112" y="4864548"/>
            <a:ext cx="1776988" cy="23951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ounded Rectangle 10"/>
          <p:cNvSpPr/>
          <p:nvPr/>
        </p:nvSpPr>
        <p:spPr>
          <a:xfrm>
            <a:off x="14540412" y="5100735"/>
            <a:ext cx="1222387" cy="19227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THỰC 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1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23" y="6266557"/>
            <a:ext cx="3410844" cy="3410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54922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89"/>
            <a:ext cx="18288000" cy="10286998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989743" y="3830951"/>
            <a:ext cx="3434178" cy="178997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Tx/>
            </a:pPr>
            <a:endParaRPr lang="vi-VN" sz="3600" kern="120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16656" y="4191037"/>
            <a:ext cx="3639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Tx/>
            </a:pPr>
            <a:r>
              <a:rPr lang="en-US" sz="40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Thử thách </a:t>
            </a:r>
            <a:r>
              <a:rPr lang="en-US" sz="48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  <a:endParaRPr lang="vi-VN" sz="4800" b="1" kern="120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7696" y="7591773"/>
            <a:ext cx="9361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Tx/>
            </a:pPr>
            <a:endParaRPr lang="vi-VN" sz="5600" b="1" kern="120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238835" y="4191039"/>
            <a:ext cx="8538014" cy="109365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Tx/>
            </a:pPr>
            <a:r>
              <a:rPr lang="en-US" sz="4800" b="1" kern="1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Định dạng toàn bộ v</a:t>
            </a:r>
            <a:r>
              <a:rPr lang="vi-VN" sz="4800" b="1" kern="1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4800" b="1" kern="1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 bản</a:t>
            </a:r>
            <a:endParaRPr lang="vi-VN" sz="4800" b="1" kern="12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440380" y="5810973"/>
            <a:ext cx="4312480" cy="178997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Tx/>
            </a:pPr>
            <a:endParaRPr lang="vi-VN" sz="3600" kern="120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14015" y="6215489"/>
            <a:ext cx="4494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Tx/>
            </a:pPr>
            <a:r>
              <a:rPr lang="en-US" sz="40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Thử thách 2</a:t>
            </a:r>
            <a:endParaRPr lang="vi-VN" sz="4000" b="1" kern="120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719947" y="6159131"/>
            <a:ext cx="8538014" cy="109365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Tx/>
            </a:pPr>
            <a:r>
              <a:rPr lang="en-US" sz="4800" b="1" kern="1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Định dạng tiêu </a:t>
            </a:r>
            <a:r>
              <a:rPr lang="vi-VN" sz="4800" b="1" kern="1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đề văn bản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4430995" y="7743227"/>
            <a:ext cx="5001038" cy="178997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Tx/>
            </a:pPr>
            <a:endParaRPr lang="vi-VN" sz="3600" kern="120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36736" y="8238103"/>
            <a:ext cx="3639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Tx/>
            </a:pPr>
            <a:r>
              <a:rPr lang="en-US" sz="40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Thử thách 3</a:t>
            </a:r>
            <a:endParaRPr lang="vi-VN" sz="4000" b="1" kern="120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490204" y="8176547"/>
            <a:ext cx="8582788" cy="109365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Tx/>
            </a:pPr>
            <a:r>
              <a:rPr lang="en-US" sz="4800" b="1" kern="1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Định dạng </a:t>
            </a:r>
            <a:r>
              <a:rPr lang="vi-VN" sz="4800" b="1" kern="1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đầu mục văn bản</a:t>
            </a:r>
          </a:p>
        </p:txBody>
      </p:sp>
      <p:sp>
        <p:nvSpPr>
          <p:cNvPr id="5" name="Oval 4"/>
          <p:cNvSpPr/>
          <p:nvPr/>
        </p:nvSpPr>
        <p:spPr>
          <a:xfrm>
            <a:off x="-2611210" y="2139836"/>
            <a:ext cx="8135888" cy="820891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Tx/>
            </a:pPr>
            <a:endParaRPr lang="vi-VN" sz="3600" kern="120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-2108230" y="2695228"/>
            <a:ext cx="6931752" cy="705678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Tx/>
            </a:pPr>
            <a:endParaRPr lang="vi-VN" sz="3600" kern="120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238" y="3716694"/>
            <a:ext cx="5705475" cy="57054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627" y="3907882"/>
            <a:ext cx="1605506" cy="13973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37" y="10615565"/>
            <a:ext cx="1733550" cy="28098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3639" y="9270205"/>
            <a:ext cx="2819400" cy="2819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048" y="11483583"/>
            <a:ext cx="1733550" cy="28098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646" y="11696700"/>
            <a:ext cx="1733550" cy="28098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335" y="11119149"/>
            <a:ext cx="1733550" cy="28098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653" y="9752012"/>
            <a:ext cx="2819400" cy="2819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194" y="10808389"/>
            <a:ext cx="1733550" cy="2809875"/>
          </a:xfrm>
          <a:prstGeom prst="rect">
            <a:avLst/>
          </a:prstGeom>
        </p:spPr>
      </p:pic>
      <p:sp>
        <p:nvSpPr>
          <p:cNvPr id="31" name="Explosion 1 30"/>
          <p:cNvSpPr/>
          <p:nvPr/>
        </p:nvSpPr>
        <p:spPr>
          <a:xfrm>
            <a:off x="8752860" y="-436417"/>
            <a:ext cx="9575777" cy="4344300"/>
          </a:xfrm>
          <a:prstGeom prst="irregularSeal1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Tx/>
            </a:pPr>
            <a:r>
              <a:rPr lang="en-US" sz="4000" b="1" kern="1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sz="4000" b="1" kern="1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endParaRPr lang="en-US" sz="4000" b="1" kern="12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828800">
              <a:buClrTx/>
            </a:pPr>
            <a:r>
              <a:rPr lang="en-US" sz="4000" b="1" kern="12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CHINH </a:t>
            </a:r>
            <a:r>
              <a:rPr lang="en-US" sz="4000" b="1" kern="1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PHỤC THỬ THÁCH</a:t>
            </a:r>
            <a:endParaRPr lang="vi-VN" sz="4000" b="1" kern="12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172" y="6096684"/>
            <a:ext cx="1605506" cy="139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0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4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48148E-6 L -0.00599 -0.7692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" y="-3847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4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444E-6 -2.09877E-6 L -0.13073 -0.691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36" y="-34568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4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19697 -0.68055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-3402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4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7284E-6 L 0.03984 -0.83133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" y="-4157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4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04656E-6 L -0.30104 -0.70151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52" y="-3507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72222E-7 2.86463E-6 L 0.25321 -0.84444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-42229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4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35802E-6 L 0.08177 -0.77407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-3870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 loi du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8" grpId="0" animBg="1"/>
      <p:bldP spid="5" grpId="0" animBg="1"/>
      <p:bldP spid="21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" y="-85530"/>
            <a:ext cx="18288000" cy="10372530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80698" y="1268685"/>
            <a:ext cx="5928720" cy="14052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748086" y="1516800"/>
            <a:ext cx="4416206" cy="9421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THỰC 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1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vi-VN" dirty="0">
              <a:solidFill>
                <a:prstClr val="white"/>
              </a:solidFill>
            </a:endParaRPr>
          </a:p>
        </p:txBody>
      </p:sp>
      <p:pic>
        <p:nvPicPr>
          <p:cNvPr id="17" name="Google Shape;48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391531">
            <a:off x="-188591" y="217097"/>
            <a:ext cx="2789485" cy="156915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2833438" y="259889"/>
            <a:ext cx="8616461" cy="917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134000"/>
              </a:lnSpc>
            </a:pPr>
            <a:r>
              <a:rPr lang="vi-VN" sz="4000" b="1" dirty="0"/>
              <a:t>c) Định dạng các đầu </a:t>
            </a:r>
            <a:r>
              <a:rPr lang="vi-VN" sz="4000" b="1" dirty="0" smtClean="0"/>
              <a:t>mục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văn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bản</a:t>
            </a:r>
            <a:endParaRPr lang="vi-VN" sz="40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0" t="-4150" r="22830" b="4150"/>
          <a:stretch/>
        </p:blipFill>
        <p:spPr>
          <a:xfrm>
            <a:off x="15886097" y="-85530"/>
            <a:ext cx="1708680" cy="1822416"/>
          </a:xfrm>
          <a:prstGeom prst="rect">
            <a:avLst/>
          </a:prstGeom>
        </p:spPr>
      </p:pic>
      <p:sp>
        <p:nvSpPr>
          <p:cNvPr id="19" name="Google Shape;549;p29">
            <a:extLst>
              <a:ext uri="{FF2B5EF4-FFF2-40B4-BE49-F238E27FC236}">
                <a16:creationId xmlns:a16="http://schemas.microsoft.com/office/drawing/2014/main" id="{6897F466-7680-43C1-9FC1-3C2A1A670350}"/>
              </a:ext>
            </a:extLst>
          </p:cNvPr>
          <p:cNvSpPr txBox="1"/>
          <p:nvPr/>
        </p:nvSpPr>
        <p:spPr>
          <a:xfrm>
            <a:off x="1869284" y="2900960"/>
            <a:ext cx="11576552" cy="7248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 algn="just">
              <a:lnSpc>
                <a:spcPct val="184000"/>
              </a:lnSpc>
            </a:pPr>
            <a:r>
              <a:rPr lang="vi-VN" sz="3200" b="1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u="sng">
                <a:solidFill>
                  <a:schemeClr val="tx1"/>
                </a:solidFill>
              </a:rPr>
              <a:t>Bước </a:t>
            </a:r>
            <a:r>
              <a:rPr lang="vi-VN" sz="3200" b="1" u="sng" smtClean="0">
                <a:solidFill>
                  <a:schemeClr val="tx1"/>
                </a:solidFill>
              </a:rPr>
              <a:t>1:</a:t>
            </a:r>
            <a:r>
              <a:rPr lang="vi-VN" sz="3200" b="1" smtClean="0">
                <a:solidFill>
                  <a:schemeClr val="tx1"/>
                </a:solidFill>
                <a:latin typeface="+mj-lt"/>
              </a:rPr>
              <a:t>Chọn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đầu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mục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Nguyên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liệu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u="sng" dirty="0" err="1">
                <a:solidFill>
                  <a:schemeClr val="tx1"/>
                </a:solidFill>
                <a:latin typeface="+mj-lt"/>
              </a:rPr>
              <a:t>Bước</a:t>
            </a:r>
            <a:r>
              <a:rPr lang="vi-VN" sz="3200" b="1" u="sng" dirty="0">
                <a:solidFill>
                  <a:schemeClr val="tx1"/>
                </a:solidFill>
                <a:latin typeface="+mj-lt"/>
              </a:rPr>
              <a:t> 2: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Lần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lượt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nháy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chuột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vào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nút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lệnh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phông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chữ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cỡ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chữ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kiểu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chữ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(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31)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để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chọn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phông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chữ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Verdana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cỡ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chữ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12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kiểu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chữ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đậm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, nghiêng.</a:t>
            </a: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u="sng" dirty="0" err="1">
                <a:solidFill>
                  <a:schemeClr val="tx1"/>
                </a:solidFill>
                <a:latin typeface="+mj-lt"/>
              </a:rPr>
              <a:t>Bước</a:t>
            </a:r>
            <a:r>
              <a:rPr lang="vi-VN" sz="3200" b="1" u="sng" dirty="0">
                <a:solidFill>
                  <a:schemeClr val="tx1"/>
                </a:solidFill>
                <a:latin typeface="+mj-lt"/>
              </a:rPr>
              <a:t> 3: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Nháy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chuột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vào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lệnh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        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chọn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màu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tím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Purple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u="sng" dirty="0" err="1">
                <a:solidFill>
                  <a:schemeClr val="tx1"/>
                </a:solidFill>
                <a:latin typeface="+mj-lt"/>
              </a:rPr>
              <a:t>Bước</a:t>
            </a:r>
            <a:r>
              <a:rPr lang="vi-VN" sz="3200" b="1" u="sng" dirty="0">
                <a:solidFill>
                  <a:schemeClr val="tx1"/>
                </a:solidFill>
                <a:latin typeface="+mj-lt"/>
              </a:rPr>
              <a:t> 4: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Thực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hiện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tương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tự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Bước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1, 2, 3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để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định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dạng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cho hai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đầu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mục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Dụng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cụ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Hướng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dẫn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Nháy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chuột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vào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nút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lệnh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        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để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lưu </a:t>
            </a:r>
            <a:r>
              <a:rPr lang="vi-VN" sz="3200" b="1" dirty="0" err="1">
                <a:solidFill>
                  <a:schemeClr val="tx1"/>
                </a:solidFill>
                <a:latin typeface="+mj-lt"/>
              </a:rPr>
              <a:t>tệp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702D577-6137-402C-A498-F104BF685A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45836" y="4218051"/>
            <a:ext cx="4336472" cy="32010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33" y="2900960"/>
            <a:ext cx="1122367" cy="9815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33" y="3882497"/>
            <a:ext cx="1122367" cy="9815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74" y="6525285"/>
            <a:ext cx="1122367" cy="98153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32" y="7506822"/>
            <a:ext cx="1122367" cy="98153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2981254-FE1D-4C34-A630-53E97754C229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6713720" y="9239433"/>
            <a:ext cx="943840" cy="61873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BF33E4-7904-43B6-8604-D4F4C0E7300C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7657559" y="6525285"/>
            <a:ext cx="1357609" cy="742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59892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1" grpId="0" animBg="1"/>
      <p:bldP spid="14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208162329"/>
  <p:tag name="MH_LIBRARY" val="GRAPHIC"/>
  <p:tag name="MH_TYPE" val="Other"/>
  <p:tag name="MH_ORDER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208162329"/>
  <p:tag name="MH_LIBRARY" val="GRAPHIC"/>
  <p:tag name="MH_TYPE" val="Other"/>
  <p:tag name="MH_ORDER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208162329"/>
  <p:tag name="MH_LIBRARY" val="GRAPHIC"/>
  <p:tag name="MH_TYPE" val="Other"/>
  <p:tag name="MH_ORDER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1753</TotalTime>
  <Words>526</Words>
  <Application>Microsoft Office PowerPoint</Application>
  <PresentationFormat>Custom</PresentationFormat>
  <Paragraphs>67</Paragraphs>
  <Slides>12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等线</vt:lpstr>
      <vt:lpstr>Times New Roman</vt:lpstr>
      <vt:lpstr>Arial</vt:lpstr>
      <vt:lpstr>Paytone One</vt:lpstr>
      <vt:lpstr>Open Sans</vt:lpstr>
      <vt:lpstr>方正综艺简体</vt:lpstr>
      <vt:lpstr>Calibri</vt:lpstr>
      <vt:lpstr>Barlow Condensed</vt:lpstr>
      <vt:lpstr>Wingdings</vt:lpstr>
      <vt:lpstr>微软雅黑</vt:lpstr>
      <vt:lpstr>Office Theme</vt:lpstr>
      <vt:lpstr>2_Office 主题​​</vt:lpstr>
      <vt:lpstr>1_Office Theme</vt:lpstr>
      <vt:lpstr>3_Office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LIEN THANH</cp:lastModifiedBy>
  <cp:revision>135</cp:revision>
  <dcterms:modified xsi:type="dcterms:W3CDTF">2025-11-04T10:39:11Z</dcterms:modified>
</cp:coreProperties>
</file>