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40" r:id="rId2"/>
    <p:sldId id="1001" r:id="rId3"/>
    <p:sldId id="1029" r:id="rId4"/>
    <p:sldId id="994" r:id="rId5"/>
    <p:sldId id="2007577120" r:id="rId6"/>
    <p:sldId id="1010" r:id="rId7"/>
    <p:sldId id="2007577124" r:id="rId8"/>
    <p:sldId id="1030" r:id="rId9"/>
    <p:sldId id="20075771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C138A-36A8-432A-AD36-0D2BFBD7B05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E8A1D-BD0E-431C-A3FD-003C6411E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1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3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25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92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1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872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7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1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95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63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07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71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64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59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3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69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14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10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0F4DFDF-E4EE-4549-840C-DE8D01D012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B9262F-3032-494D-90C0-969EB974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97F3C3-A9C0-443D-93B0-C20B41F60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0BD63-5670-4677-BF00-62DF6209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8E1B-5923-4CAF-B9CC-D14A574623C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0BF3D1-76EF-4DC2-A169-BD021359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6C5D55-7E5F-4181-A809-C8DC293A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F79427-B48C-4D6F-B441-9F6A4BD3952B}"/>
              </a:ext>
            </a:extLst>
          </p:cNvPr>
          <p:cNvSpPr/>
          <p:nvPr userDrawn="1"/>
        </p:nvSpPr>
        <p:spPr>
          <a:xfrm>
            <a:off x="480291" y="323273"/>
            <a:ext cx="11268364" cy="619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0AD6A74-CE77-46AD-AEBC-C9F5F320E05D}"/>
              </a:ext>
            </a:extLst>
          </p:cNvPr>
          <p:cNvSpPr/>
          <p:nvPr userDrawn="1"/>
        </p:nvSpPr>
        <p:spPr>
          <a:xfrm>
            <a:off x="258792" y="267421"/>
            <a:ext cx="11662914" cy="6366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FDFE622-2B6A-408C-B258-1C4084EEBFAF}"/>
              </a:ext>
            </a:extLst>
          </p:cNvPr>
          <p:cNvSpPr/>
          <p:nvPr userDrawn="1"/>
        </p:nvSpPr>
        <p:spPr>
          <a:xfrm>
            <a:off x="198408" y="241540"/>
            <a:ext cx="11775058" cy="6400800"/>
          </a:xfrm>
          <a:prstGeom prst="rect">
            <a:avLst/>
          </a:prstGeom>
          <a:noFill/>
          <a:ln w="38100">
            <a:solidFill>
              <a:srgbClr val="F08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ADACCB-EA17-AE23-61A2-FDB138E4D1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251" y="95940"/>
            <a:ext cx="1491690" cy="1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944" l="9947" r="97158">
                        <a14:foregroundMark x1="51155" y1="43056" x2="52575" y2="44028"/>
                        <a14:foregroundMark x1="52575" y1="44028" x2="52575" y2="44028"/>
                        <a14:foregroundMark x1="76909" y1="76667" x2="80995" y2="82500"/>
                        <a14:foregroundMark x1="80995" y1="82500" x2="80995" y2="82500"/>
                        <a14:foregroundMark x1="64476" y1="85833" x2="66607" y2="85139"/>
                        <a14:foregroundMark x1="51332" y1="85278" x2="53286" y2="85278"/>
                        <a14:foregroundMark x1="53996" y1="60139" x2="63055" y2="62361"/>
                        <a14:foregroundMark x1="63055" y1="62361" x2="63055" y2="62361"/>
                        <a14:backgroundMark x1="28419" y1="37778" x2="27886" y2="58889"/>
                        <a14:backgroundMark x1="42096" y1="49722" x2="46714" y2="54167"/>
                        <a14:backgroundMark x1="48313" y1="55139" x2="45648" y2="54444"/>
                        <a14:backgroundMark x1="35524" y1="68472" x2="42451" y2="90833"/>
                        <a14:backgroundMark x1="44050" y1="68611" x2="46004" y2="88889"/>
                        <a14:backgroundMark x1="33570" y1="42778" x2="36234" y2="67500"/>
                        <a14:backgroundMark x1="79396" y1="52500" x2="85080" y2="74722"/>
                        <a14:backgroundMark x1="72291" y1="61667" x2="72291" y2="73472"/>
                        <a14:backgroundMark x1="68739" y1="76389" x2="79574" y2="93611"/>
                        <a14:backgroundMark x1="58437" y1="78472" x2="56838" y2="99444"/>
                        <a14:backgroundMark x1="89698" y1="82222" x2="98579" y2="78056"/>
                        <a14:backgroundMark x1="55950" y1="56944" x2="54885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4" t="34530" r="-5684" b="11664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161EB-B682-4C31-AB08-E2FAE1D838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7231" y="1592724"/>
            <a:ext cx="735851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0" cy="12192000"/>
          </a:xfrm>
          <a:prstGeom prst="rect">
            <a:avLst/>
          </a:prstGeom>
        </p:spPr>
      </p:pic>
      <p:sp>
        <p:nvSpPr>
          <p:cNvPr id="13" name="流程图: 手动输入 3">
            <a:extLst>
              <a:ext uri="{FF2B5EF4-FFF2-40B4-BE49-F238E27FC236}">
                <a16:creationId xmlns:a16="http://schemas.microsoft.com/office/drawing/2014/main" id="{7F0F64F1-E5E5-4366-8C61-491559235495}"/>
              </a:ext>
            </a:extLst>
          </p:cNvPr>
          <p:cNvSpPr/>
          <p:nvPr/>
        </p:nvSpPr>
        <p:spPr>
          <a:xfrm rot="5400000" flipV="1">
            <a:off x="4992258" y="-332501"/>
            <a:ext cx="5768104" cy="7661565"/>
          </a:xfrm>
          <a:prstGeom prst="flowChartManualInput">
            <a:avLst/>
          </a:prstGeom>
          <a:solidFill>
            <a:srgbClr val="FAF4C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-29307" y="-70338"/>
            <a:ext cx="12221307" cy="7024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60" y="509044"/>
            <a:ext cx="10636766" cy="597846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4" name="流程图: 手动输入 3">
            <a:extLst>
              <a:ext uri="{FF2B5EF4-FFF2-40B4-BE49-F238E27FC236}">
                <a16:creationId xmlns:a16="http://schemas.microsoft.com/office/drawing/2014/main" id="{7F0F64F1-E5E5-4366-8C61-491559235495}"/>
              </a:ext>
            </a:extLst>
          </p:cNvPr>
          <p:cNvSpPr/>
          <p:nvPr/>
        </p:nvSpPr>
        <p:spPr>
          <a:xfrm rot="5400000" flipV="1">
            <a:off x="4992258" y="-332503"/>
            <a:ext cx="5768104" cy="7661565"/>
          </a:xfrm>
          <a:prstGeom prst="flowChartManualInput">
            <a:avLst/>
          </a:prstGeom>
          <a:solidFill>
            <a:srgbClr val="FAF4C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DC2E3BE6-8A7D-4F06-9164-ED72DACF7C46}"/>
              </a:ext>
            </a:extLst>
          </p:cNvPr>
          <p:cNvSpPr txBox="1"/>
          <p:nvPr/>
        </p:nvSpPr>
        <p:spPr>
          <a:xfrm>
            <a:off x="4391264" y="856412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19" name="图片 28">
            <a:extLst>
              <a:ext uri="{FF2B5EF4-FFF2-40B4-BE49-F238E27FC236}">
                <a16:creationId xmlns:a16="http://schemas.microsoft.com/office/drawing/2014/main" id="{EF711A35-8410-4B33-8E07-01151A3F41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52"/>
          <a:stretch/>
        </p:blipFill>
        <p:spPr>
          <a:xfrm flipH="1">
            <a:off x="9236137" y="1827131"/>
            <a:ext cx="3601442" cy="50230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4FC063-63DB-48F0-8ADE-CB49C5614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1346" y="1134868"/>
            <a:ext cx="4804064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E2075-D81F-4F83-9D31-1848169AE0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0813" y="1762317"/>
            <a:ext cx="6047756" cy="1213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C1C49-AC9F-4835-8A85-FD0591D89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943" y="2653165"/>
            <a:ext cx="7431668" cy="2889754"/>
          </a:xfrm>
          <a:prstGeom prst="rect">
            <a:avLst/>
          </a:prstGeom>
        </p:spPr>
      </p:pic>
      <p:pic>
        <p:nvPicPr>
          <p:cNvPr id="14" name="图片 8">
            <a:extLst>
              <a:ext uri="{FF2B5EF4-FFF2-40B4-BE49-F238E27FC236}">
                <a16:creationId xmlns:a16="http://schemas.microsoft.com/office/drawing/2014/main" id="{A7822FB1-435C-4F13-80C2-AC3A94EF23C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87165" y="1564674"/>
            <a:ext cx="4295675" cy="5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0245ED76-1E41-46A1-BEE0-ADACBE0D34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  <p:pic>
        <p:nvPicPr>
          <p:cNvPr id="10" name="图片 28">
            <a:extLst>
              <a:ext uri="{FF2B5EF4-FFF2-40B4-BE49-F238E27FC236}">
                <a16:creationId xmlns:a16="http://schemas.microsoft.com/office/drawing/2014/main" id="{ECD21C32-E547-47D6-9F69-08B8794D2D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52"/>
          <a:stretch/>
        </p:blipFill>
        <p:spPr>
          <a:xfrm flipH="1">
            <a:off x="9307169" y="2001383"/>
            <a:ext cx="3601442" cy="5023075"/>
          </a:xfrm>
          <a:prstGeom prst="rect">
            <a:avLst/>
          </a:prstGeom>
        </p:spPr>
      </p:pic>
      <p:pic>
        <p:nvPicPr>
          <p:cNvPr id="4" name="Picture 3" descr="A neon colored word on a black background&#10;&#10;AI-generated content may be incorrect.">
            <a:extLst>
              <a:ext uri="{FF2B5EF4-FFF2-40B4-BE49-F238E27FC236}">
                <a16:creationId xmlns:a16="http://schemas.microsoft.com/office/drawing/2014/main" id="{9D3563D0-13FE-C060-C49D-9F9569C769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14" y="1211568"/>
            <a:ext cx="8632248" cy="29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2819" y="-2636491"/>
            <a:ext cx="6858000" cy="121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40887"/>
            <a:ext cx="11391900" cy="633432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50" name="Picture 2" descr="https://i.pinimg.com/564x/22/27/c4/2227c47778bf9f246509ee9b62dbae0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22" y="2399376"/>
            <a:ext cx="4248699" cy="42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2045970" y="-286856"/>
            <a:ext cx="7999678" cy="415767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92190" y="1075937"/>
            <a:ext cx="6440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địa chỉ quê hương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42" t="10800" r="3587" b="9543"/>
          <a:stretch/>
        </p:blipFill>
        <p:spPr>
          <a:xfrm>
            <a:off x="592015" y="331872"/>
            <a:ext cx="11007969" cy="6194256"/>
          </a:xfrm>
          <a:prstGeom prst="roundRect">
            <a:avLst/>
          </a:prstGeom>
        </p:spPr>
      </p:pic>
      <p:pic>
        <p:nvPicPr>
          <p:cNvPr id="22" name="Picture 8" descr="https://i.pinimg.com/564x/3b/10/37/3b1037fde6f90055ff49d688133d9c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643197" y="3515248"/>
            <a:ext cx="4594712" cy="34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7387FD-EC05-4A61-9879-78825E18B66F}"/>
              </a:ext>
            </a:extLst>
          </p:cNvPr>
          <p:cNvSpPr txBox="1"/>
          <p:nvPr/>
        </p:nvSpPr>
        <p:spPr>
          <a:xfrm>
            <a:off x="1921059" y="1680306"/>
            <a:ext cx="9286010" cy="2123658"/>
          </a:xfrm>
          <a:custGeom>
            <a:avLst/>
            <a:gdLst>
              <a:gd name="connsiteX0" fmla="*/ 0 w 9286010"/>
              <a:gd name="connsiteY0" fmla="*/ 0 h 2123658"/>
              <a:gd name="connsiteX1" fmla="*/ 9286010 w 9286010"/>
              <a:gd name="connsiteY1" fmla="*/ 0 h 2123658"/>
              <a:gd name="connsiteX2" fmla="*/ 9286010 w 9286010"/>
              <a:gd name="connsiteY2" fmla="*/ 2123658 h 2123658"/>
              <a:gd name="connsiteX3" fmla="*/ 0 w 9286010"/>
              <a:gd name="connsiteY3" fmla="*/ 2123658 h 2123658"/>
              <a:gd name="connsiteX4" fmla="*/ 0 w 928601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010" h="2123658" fill="none" extrusionOk="0">
                <a:moveTo>
                  <a:pt x="0" y="0"/>
                </a:moveTo>
                <a:cubicBezTo>
                  <a:pt x="3386047" y="5222"/>
                  <a:pt x="8048495" y="24918"/>
                  <a:pt x="9286010" y="0"/>
                </a:cubicBezTo>
                <a:cubicBezTo>
                  <a:pt x="9124765" y="461505"/>
                  <a:pt x="9242250" y="1389397"/>
                  <a:pt x="9286010" y="2123658"/>
                </a:cubicBezTo>
                <a:cubicBezTo>
                  <a:pt x="7528388" y="1958897"/>
                  <a:pt x="1732310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9286010" h="2123658" stroke="0" extrusionOk="0">
                <a:moveTo>
                  <a:pt x="0" y="0"/>
                </a:moveTo>
                <a:cubicBezTo>
                  <a:pt x="2538900" y="11849"/>
                  <a:pt x="7908426" y="-161459"/>
                  <a:pt x="9286010" y="0"/>
                </a:cubicBezTo>
                <a:cubicBezTo>
                  <a:pt x="9289140" y="976229"/>
                  <a:pt x="9184834" y="1422122"/>
                  <a:pt x="9286010" y="2123658"/>
                </a:cubicBezTo>
                <a:cubicBezTo>
                  <a:pt x="5846604" y="1977798"/>
                  <a:pt x="1811122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</a:t>
            </a:r>
            <a:r>
              <a:rPr lang="en-US" sz="4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ũ</a:t>
            </a:r>
            <a:r>
              <a:rPr lang="vi-VN" sz="4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 có quê hương - nơi mình sinh ra và lớn lên. Các em cần bi</a:t>
            </a:r>
            <a:r>
              <a:rPr lang="en-US" sz="4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</a:t>
            </a:r>
            <a:r>
              <a:rPr lang="vi-VN" sz="4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và nhớ địa chỉ quê hương mình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1100744" y="-91441"/>
            <a:ext cx="1122892" cy="2833576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pic>
        <p:nvPicPr>
          <p:cNvPr id="10" name="Picture 2" descr="https://i.pinimg.com/564x/22/27/c4/2227c47778bf9f246509ee9b62dbae0e.jpg">
            <a:extLst>
              <a:ext uri="{FF2B5EF4-FFF2-40B4-BE49-F238E27FC236}">
                <a16:creationId xmlns:a16="http://schemas.microsoft.com/office/drawing/2014/main" id="{DDB4A5CE-CD1E-4638-9C22-75DB07C6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720" y="2854677"/>
            <a:ext cx="4248699" cy="42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F88BD2-8EBF-49B7-B481-FC13714AF5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3296" y="23935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84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9538"/>
            <a:ext cx="6858000" cy="12192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E88F958-2F92-4DC4-94B6-EF753A97E573}"/>
              </a:ext>
            </a:extLst>
          </p:cNvPr>
          <p:cNvSpPr/>
          <p:nvPr/>
        </p:nvSpPr>
        <p:spPr>
          <a:xfrm>
            <a:off x="466436" y="577271"/>
            <a:ext cx="11323782" cy="59112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>
          <a:xfrm>
            <a:off x="-17365" y="1"/>
            <a:ext cx="12170998" cy="69048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642257" y="73531"/>
            <a:ext cx="10591800" cy="3992290"/>
          </a:xfrm>
          <a:prstGeom prst="rect">
            <a:avLst/>
          </a:prstGeom>
        </p:spPr>
      </p:pic>
      <p:sp>
        <p:nvSpPr>
          <p:cNvPr id="28" name="文本框 1">
            <a:extLst>
              <a:ext uri="{FF2B5EF4-FFF2-40B4-BE49-F238E27FC236}">
                <a16:creationId xmlns:a16="http://schemas.microsoft.com/office/drawing/2014/main" id="{A0B86EDD-3C41-4959-9EA7-D4F920BC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643" y="1407956"/>
            <a:ext cx="86650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lvl="0" algn="ctr">
              <a:defRPr/>
            </a:pPr>
            <a:r>
              <a:rPr lang="en-US" altLang="zh-CN" sz="4000" b="1" dirty="0">
                <a:ln/>
                <a:solidFill>
                  <a:srgbClr val="0070C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字魂58号-创中黑" panose="00000500000000000000" pitchFamily="2" charset="-122"/>
              </a:rPr>
              <a:t>2</a:t>
            </a:r>
            <a:r>
              <a:rPr lang="vi-VN" altLang="zh-CN" sz="4000" b="1" dirty="0">
                <a:ln/>
                <a:solidFill>
                  <a:srgbClr val="0070C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字魂58号-创中黑" panose="00000500000000000000" pitchFamily="2" charset="-122"/>
              </a:rPr>
              <a:t>. Khám phá vẻ đẹp thiên nhiên quê hương</a:t>
            </a:r>
            <a:r>
              <a:rPr lang="en-US" altLang="zh-CN" sz="4000" b="1" dirty="0">
                <a:ln/>
                <a:solidFill>
                  <a:srgbClr val="0070C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4000" b="1" dirty="0" err="1">
                <a:ln/>
                <a:solidFill>
                  <a:srgbClr val="0070C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字魂58号-创中黑" panose="00000500000000000000" pitchFamily="2" charset="-122"/>
              </a:rPr>
              <a:t>em</a:t>
            </a:r>
            <a:r>
              <a:rPr lang="vi-VN" altLang="zh-CN" sz="4000" b="1" dirty="0">
                <a:ln/>
                <a:solidFill>
                  <a:srgbClr val="0070C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字魂58号-创中黑" panose="00000500000000000000" pitchFamily="2" charset="-122"/>
              </a:rPr>
              <a:t> </a:t>
            </a:r>
            <a:endParaRPr kumimoji="0" lang="zh-CN" altLang="en-US" sz="40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字魂58号-创中黑" panose="00000500000000000000" pitchFamily="2" charset="-122"/>
            </a:endParaRPr>
          </a:p>
        </p:txBody>
      </p:sp>
      <p:pic>
        <p:nvPicPr>
          <p:cNvPr id="2052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86" y="319921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9538"/>
            <a:ext cx="6858000" cy="12192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E88F958-2F92-4DC4-94B6-EF753A97E573}"/>
              </a:ext>
            </a:extLst>
          </p:cNvPr>
          <p:cNvSpPr/>
          <p:nvPr/>
        </p:nvSpPr>
        <p:spPr>
          <a:xfrm>
            <a:off x="466436" y="577271"/>
            <a:ext cx="11323782" cy="59112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>
          <a:xfrm>
            <a:off x="-17365" y="1"/>
            <a:ext cx="12170998" cy="69048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642257" y="73531"/>
            <a:ext cx="10591800" cy="3992290"/>
          </a:xfrm>
          <a:prstGeom prst="rect">
            <a:avLst/>
          </a:prstGeom>
        </p:spPr>
      </p:pic>
      <p:sp>
        <p:nvSpPr>
          <p:cNvPr id="28" name="文本框 1">
            <a:extLst>
              <a:ext uri="{FF2B5EF4-FFF2-40B4-BE49-F238E27FC236}">
                <a16:creationId xmlns:a16="http://schemas.microsoft.com/office/drawing/2014/main" id="{A0B86EDD-3C41-4959-9EA7-D4F920BC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643" y="1407956"/>
            <a:ext cx="86650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lvl="0" algn="ctr">
              <a:defRPr/>
            </a:pPr>
            <a:r>
              <a:rPr lang="en-US" altLang="zh-CN" sz="4000" b="1" dirty="0">
                <a:ln/>
                <a:solidFill>
                  <a:srgbClr val="0070C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字魂58号-创中黑" panose="00000500000000000000" pitchFamily="2" charset="-122"/>
              </a:rPr>
              <a:t>3. </a:t>
            </a:r>
            <a:r>
              <a:rPr lang="vi-VN" altLang="zh-CN" sz="4000" b="1" dirty="0">
                <a:ln/>
                <a:solidFill>
                  <a:srgbClr val="0070C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字魂58号-创中黑" panose="00000500000000000000" pitchFamily="2" charset="-122"/>
              </a:rPr>
              <a:t>Khám phá vẻ đẹp con người quê hương em. </a:t>
            </a:r>
            <a:endParaRPr kumimoji="0" lang="zh-CN" altLang="en-US" sz="40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字魂58号-创中黑" panose="00000500000000000000" pitchFamily="2" charset="-122"/>
            </a:endParaRPr>
          </a:p>
        </p:txBody>
      </p:sp>
      <p:pic>
        <p:nvPicPr>
          <p:cNvPr id="2052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86" y="319921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944" l="9947" r="97158">
                        <a14:foregroundMark x1="51155" y1="43056" x2="52575" y2="44028"/>
                        <a14:foregroundMark x1="52575" y1="44028" x2="52575" y2="44028"/>
                        <a14:foregroundMark x1="76909" y1="76667" x2="80995" y2="82500"/>
                        <a14:foregroundMark x1="80995" y1="82500" x2="80995" y2="82500"/>
                        <a14:foregroundMark x1="64476" y1="85833" x2="66607" y2="85139"/>
                        <a14:foregroundMark x1="51332" y1="85278" x2="53286" y2="85278"/>
                        <a14:foregroundMark x1="53996" y1="60139" x2="63055" y2="62361"/>
                        <a14:foregroundMark x1="63055" y1="62361" x2="63055" y2="62361"/>
                        <a14:backgroundMark x1="28419" y1="37778" x2="27886" y2="58889"/>
                        <a14:backgroundMark x1="42096" y1="49722" x2="46714" y2="54167"/>
                        <a14:backgroundMark x1="48313" y1="55139" x2="45648" y2="54444"/>
                        <a14:backgroundMark x1="35524" y1="68472" x2="42451" y2="90833"/>
                        <a14:backgroundMark x1="44050" y1="68611" x2="46004" y2="88889"/>
                        <a14:backgroundMark x1="33570" y1="42778" x2="36234" y2="67500"/>
                        <a14:backgroundMark x1="79396" y1="52500" x2="85080" y2="74722"/>
                        <a14:backgroundMark x1="72291" y1="61667" x2="72291" y2="73472"/>
                        <a14:backgroundMark x1="68739" y1="76389" x2="79574" y2="93611"/>
                        <a14:backgroundMark x1="58437" y1="78472" x2="56838" y2="99444"/>
                        <a14:backgroundMark x1="89698" y1="82222" x2="98579" y2="78056"/>
                        <a14:backgroundMark x1="55950" y1="56944" x2="54885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4" t="34530" r="-5684" b="11664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290B42C7-CD35-47AA-A5A4-259FCE59C4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0D1B5EF1-44D5-7056-C73B-9ED787AAB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02" y="630034"/>
            <a:ext cx="8027495" cy="269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42" t="10800" r="3587" b="9543"/>
          <a:stretch/>
        </p:blipFill>
        <p:spPr>
          <a:xfrm>
            <a:off x="0" y="187008"/>
            <a:ext cx="12191999" cy="6559232"/>
          </a:xfrm>
          <a:prstGeom prst="roundRect">
            <a:avLst/>
          </a:prstGeom>
        </p:spPr>
      </p:pic>
      <p:sp>
        <p:nvSpPr>
          <p:cNvPr id="20" name="Freeform: Shape 18">
            <a:extLst>
              <a:ext uri="{FF2B5EF4-FFF2-40B4-BE49-F238E27FC236}">
                <a16:creationId xmlns:a16="http://schemas.microsoft.com/office/drawing/2014/main" id="{EA7A8970-ACE7-4BD3-9BFE-5408E35D9E76}"/>
              </a:ext>
            </a:extLst>
          </p:cNvPr>
          <p:cNvSpPr/>
          <p:nvPr/>
        </p:nvSpPr>
        <p:spPr>
          <a:xfrm>
            <a:off x="2432718" y="187008"/>
            <a:ext cx="7981282" cy="1015223"/>
          </a:xfrm>
          <a:custGeom>
            <a:avLst/>
            <a:gdLst>
              <a:gd name="connsiteX0" fmla="*/ 0 w 3513057"/>
              <a:gd name="connsiteY0" fmla="*/ 0 h 468122"/>
              <a:gd name="connsiteX1" fmla="*/ 3278996 w 3513057"/>
              <a:gd name="connsiteY1" fmla="*/ 0 h 468122"/>
              <a:gd name="connsiteX2" fmla="*/ 3513057 w 3513057"/>
              <a:gd name="connsiteY2" fmla="*/ 234061 h 468122"/>
              <a:gd name="connsiteX3" fmla="*/ 3278996 w 3513057"/>
              <a:gd name="connsiteY3" fmla="*/ 468122 h 468122"/>
              <a:gd name="connsiteX4" fmla="*/ 3278986 w 3513057"/>
              <a:gd name="connsiteY4" fmla="*/ 468121 h 468122"/>
              <a:gd name="connsiteX5" fmla="*/ 0 w 3513057"/>
              <a:gd name="connsiteY5" fmla="*/ 468121 h 4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057" h="468122">
                <a:moveTo>
                  <a:pt x="0" y="0"/>
                </a:moveTo>
                <a:lnTo>
                  <a:pt x="3278996" y="0"/>
                </a:lnTo>
                <a:cubicBezTo>
                  <a:pt x="3408264" y="0"/>
                  <a:pt x="3513057" y="104793"/>
                  <a:pt x="3513057" y="234061"/>
                </a:cubicBezTo>
                <a:cubicBezTo>
                  <a:pt x="3513057" y="363329"/>
                  <a:pt x="3408264" y="468122"/>
                  <a:pt x="3278996" y="468122"/>
                </a:cubicBezTo>
                <a:lnTo>
                  <a:pt x="3278986" y="468121"/>
                </a:lnTo>
                <a:lnTo>
                  <a:pt x="0" y="468121"/>
                </a:lnTo>
                <a:close/>
              </a:path>
            </a:pathLst>
          </a:custGeom>
          <a:solidFill>
            <a:srgbClr val="F3699E"/>
          </a:solidFill>
          <a:ln>
            <a:solidFill>
              <a:srgbClr val="EE3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chemeClr val="bg1"/>
                </a:solidFill>
                <a:cs typeface="Arial" panose="020B0604020202020204" pitchFamily="34" charset="0"/>
              </a:rPr>
              <a:t>Điền thông tin Phiếu ghi địa chỉ quê hương 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3664B-4E2D-4575-B05D-135C2FE7EC4F}"/>
              </a:ext>
            </a:extLst>
          </p:cNvPr>
          <p:cNvSpPr txBox="1"/>
          <p:nvPr/>
        </p:nvSpPr>
        <p:spPr>
          <a:xfrm>
            <a:off x="3058160" y="1629458"/>
            <a:ext cx="7223760" cy="4689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12700" indent="0" algn="ctr">
              <a:lnSpc>
                <a:spcPct val="150000"/>
              </a:lnSpc>
              <a:spcBef>
                <a:spcPts val="0"/>
              </a:spcBef>
              <a:spcAft>
                <a:spcPts val="515"/>
              </a:spcAft>
              <a:tabLst>
                <a:tab pos="381635" algn="l"/>
              </a:tabLst>
            </a:pPr>
            <a:r>
              <a:rPr lang="en-US" sz="3200" i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32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12700" indent="0">
              <a:lnSpc>
                <a:spcPct val="150000"/>
              </a:lnSpc>
              <a:spcBef>
                <a:spcPts val="0"/>
              </a:spcBef>
              <a:spcAft>
                <a:spcPts val="515"/>
              </a:spcAft>
              <a:tabLst>
                <a:tab pos="381635" algn="l"/>
              </a:tabLst>
            </a:pP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:……………………….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12700" indent="0">
              <a:lnSpc>
                <a:spcPct val="150000"/>
              </a:lnSpc>
              <a:spcBef>
                <a:spcPts val="0"/>
              </a:spcBef>
              <a:spcAft>
                <a:spcPts val="515"/>
              </a:spcAft>
              <a:tabLst>
                <a:tab pos="381635" algn="l"/>
              </a:tabLst>
            </a:pP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Xóm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:……….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12700" indent="0">
              <a:lnSpc>
                <a:spcPct val="150000"/>
              </a:lnSpc>
              <a:spcBef>
                <a:spcPts val="0"/>
              </a:spcBef>
              <a:spcAft>
                <a:spcPts val="515"/>
              </a:spcAft>
              <a:tabLst>
                <a:tab pos="381635" algn="l"/>
              </a:tabLst>
            </a:pP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Quận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Huyện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:……………………………..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Tỉnh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:……………….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9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</p:bldLst>
  </p:timing>
</p:sld>
</file>

<file path=ppt/theme/theme1.xml><?xml version="1.0" encoding="utf-8"?>
<a:theme xmlns:a="http://schemas.openxmlformats.org/drawingml/2006/main" name="千图网海量PPT模板www.58pic.com ​​">
  <a:themeElements>
    <a:clrScheme name="自定义 2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A439"/>
      </a:accent1>
      <a:accent2>
        <a:srgbClr val="CFA439"/>
      </a:accent2>
      <a:accent3>
        <a:srgbClr val="CFA439"/>
      </a:accent3>
      <a:accent4>
        <a:srgbClr val="CFA439"/>
      </a:accent4>
      <a:accent5>
        <a:srgbClr val="CFA439"/>
      </a:accent5>
      <a:accent6>
        <a:srgbClr val="CFA439"/>
      </a:accent6>
      <a:hlink>
        <a:srgbClr val="CFA439"/>
      </a:hlink>
      <a:folHlink>
        <a:srgbClr val="CFA43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164</Words>
  <Application>Microsoft Office PowerPoint</Application>
  <PresentationFormat>Widescreen</PresentationFormat>
  <Paragraphs>18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Cambria</vt:lpstr>
      <vt:lpstr>Times New Roman</vt:lpstr>
      <vt:lpstr>字魂58号-创中黑</vt:lpstr>
      <vt:lpstr>千图网海量PPT模板www.58pic.com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Đặng Thị Thúy Ngọc</cp:lastModifiedBy>
  <cp:revision>37</cp:revision>
  <dcterms:created xsi:type="dcterms:W3CDTF">2022-08-09T00:17:18Z</dcterms:created>
  <dcterms:modified xsi:type="dcterms:W3CDTF">2025-11-05T14:01:57Z</dcterms:modified>
</cp:coreProperties>
</file>