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1" r:id="rId3"/>
    <p:sldMasterId id="2147483725" r:id="rId4"/>
  </p:sldMasterIdLst>
  <p:notesMasterIdLst>
    <p:notesMasterId r:id="rId14"/>
  </p:notesMasterIdLst>
  <p:sldIdLst>
    <p:sldId id="259" r:id="rId5"/>
    <p:sldId id="395" r:id="rId6"/>
    <p:sldId id="269" r:id="rId7"/>
    <p:sldId id="2007577110" r:id="rId8"/>
    <p:sldId id="284" r:id="rId9"/>
    <p:sldId id="2007577111" r:id="rId10"/>
    <p:sldId id="277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>
        <p:scale>
          <a:sx n="75" d="100"/>
          <a:sy n="75" d="100"/>
        </p:scale>
        <p:origin x="320" y="-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1B8EE-F5F3-43CB-9CB4-0665B86A9ACA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E3D20-8F4F-4BF9-9D06-CFF8D11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4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43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41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nkpowerskills" TargetMode="Externa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nkpowerskills" TargetMode="Externa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nkpowerskills" TargetMode="Externa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nkpowerskills" TargetMode="Externa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nkpowerskills" TargetMode="Externa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nkpowerskills" TargetMode="Externa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40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41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6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3362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1516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7351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5760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0629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47627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02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756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05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040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1241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0050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26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7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0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69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3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60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7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1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7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7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327F-81D7-4126-85C5-15C0D509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4B581-A09A-410F-BC05-62E1F9C7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74BAC-7B84-458D-9220-7C126DDA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C044-E3E0-44C2-86DB-D84B22E1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4D6F-0E8A-47AF-A09B-F2A62980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1743DE7-69FA-47B1-B38F-69A31C788E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629" r="49500"/>
          <a:stretch/>
        </p:blipFill>
        <p:spPr>
          <a:xfrm>
            <a:off x="0" y="-2810977"/>
            <a:ext cx="12192000" cy="20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9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C0BE-12BB-43E1-9ABB-4151FECD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C680-3B9C-4C51-9AA7-21013911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82F4-FB21-4DCF-AD00-C1C0CCB2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0D3C-9B85-4CD9-9393-9EFF2692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FBD30-EFB0-4176-9CDC-50BEC046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6F5CFC3B-8CE1-4B8E-9355-3CAD5EC74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629" r="49500"/>
          <a:stretch/>
        </p:blipFill>
        <p:spPr>
          <a:xfrm>
            <a:off x="0" y="-2810977"/>
            <a:ext cx="12192000" cy="20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82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186A-0217-440C-86C5-1B9CB609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3E21A-AD8E-46F3-85B2-6849C50C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4DE9-5A2C-486A-BFAD-1507940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6435-106F-4ACF-BC86-79B28032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BA3E-1A6C-4349-AEC8-646AD2CD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830C9265-4194-4513-935D-827D77AA1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629" r="49500"/>
          <a:stretch/>
        </p:blipFill>
        <p:spPr>
          <a:xfrm>
            <a:off x="0" y="-2810977"/>
            <a:ext cx="12192000" cy="20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8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DA86-0968-4DFD-A3F1-2B728153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53AE-2048-4C9D-A74B-B55E49D76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F789-211B-4DDB-9223-C582B364E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D70FC-DC5F-44F7-8F0B-F540821C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45741-3AA7-4F32-B2D5-0F1040D7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20DF8-2704-4470-B445-CC9779D6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AE71F58B-7143-42BE-9B65-FE8B6CE7C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629" r="49500"/>
          <a:stretch/>
        </p:blipFill>
        <p:spPr>
          <a:xfrm>
            <a:off x="0" y="-2810977"/>
            <a:ext cx="12192000" cy="20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7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CF71-CB77-4F03-BC32-14319BBF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490A0-C51F-4AEA-8900-201015D5E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49F79-BA40-4669-BDB5-4CF0ACC75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9179D-F2A1-4F22-ABCB-2A69C88D6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8E59-2F19-46FB-820D-36F8DD000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2DF71-C6F9-4FA4-B13D-E640E0D6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E5557-9DB2-4ADE-B31F-BF42A1A2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5B0B1-BF82-487B-BE78-776B6807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607B8EAC-C3EE-4010-93C9-8F73FAD6B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629" r="49500"/>
          <a:stretch/>
        </p:blipFill>
        <p:spPr>
          <a:xfrm>
            <a:off x="0" y="-2810977"/>
            <a:ext cx="12192000" cy="20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14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DE6F-DBA5-4CF4-AA47-E05B2CCF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DBB63-5AEE-4882-9EB0-5E8E6868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9861-E5C6-4BA0-A4A6-EEDD9B0F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3AEE9-6D0D-4A71-AA13-07D836D6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CC49D2E9-4A87-4534-9224-9B0E84D48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629" r="49500"/>
          <a:stretch/>
        </p:blipFill>
        <p:spPr>
          <a:xfrm>
            <a:off x="0" y="-2810977"/>
            <a:ext cx="12192000" cy="20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8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7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110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FF94-436A-412F-84C1-836747AA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12F8F-0711-41AE-BF03-C0D7BBD9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8A8E2-9F3E-48D3-8981-514BE48AD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A8338-B490-4D53-9E69-5D3C1CE5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464D9-9948-4987-9527-7C89BE2C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9BE96-2774-44F2-9A52-CC432BB4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9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A344-4DCB-4165-B0D2-87150D39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388E4-A740-4980-A0E9-9AD8402C6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F599F-ABCB-4BFB-8BE6-11DAD797E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273A7-C200-4F09-B06F-168C937E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28CF3-21CB-4154-9EA8-1043F5D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1860E-32BB-4C34-B8E0-E4755875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46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15E-606B-4129-BBEF-C8376E4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FDB52-12F3-45A3-A26C-390DAAF4D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9281-6579-4DDB-BE14-30807319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1AA-2EA8-4F20-B9F4-796E879C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0E073-870C-4E04-BC1D-F0BFC7FC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75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F1693-B64D-4BE7-B234-F3A541506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12CAB-FFA6-4320-8E38-681C6B30A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1C58-7E87-4235-A9AF-20B02398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A0DE9-F4C7-4771-962B-1B3FE4A01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808EF-D98E-4B6E-8637-78A6D824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49F90-C46F-4CEA-ACC9-DE6F687E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9DBA8-5E42-4B0C-A7FB-43988E177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8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62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6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82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4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9041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5740" y="298450"/>
            <a:ext cx="11781155" cy="6431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D17FE06-E368-7053-D502-B331DFFCA8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373" y="-73743"/>
            <a:ext cx="1623665" cy="16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4969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1093423" y="-304800"/>
            <a:ext cx="11117542" cy="669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28" y="993914"/>
            <a:ext cx="6168252" cy="616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968BD-9A22-40BE-936C-E93971D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985" y="3024548"/>
            <a:ext cx="5883150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38348AF9-2C2F-C1A1-6A86-A978C5939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60" name="Google Shape;6986;p47">
            <a:extLst>
              <a:ext uri="{FF2B5EF4-FFF2-40B4-BE49-F238E27FC236}">
                <a16:creationId xmlns:a16="http://schemas.microsoft.com/office/drawing/2014/main" id="{AB4BB575-1A75-882B-2B7E-EA8CBD0447C4}"/>
              </a:ext>
            </a:extLst>
          </p:cNvPr>
          <p:cNvGrpSpPr/>
          <p:nvPr/>
        </p:nvGrpSpPr>
        <p:grpSpPr>
          <a:xfrm flipH="1">
            <a:off x="10088385" y="503565"/>
            <a:ext cx="1506033" cy="1521233"/>
            <a:chOff x="6677925" y="6815450"/>
            <a:chExt cx="1129525" cy="1140925"/>
          </a:xfrm>
        </p:grpSpPr>
        <p:sp>
          <p:nvSpPr>
            <p:cNvPr id="461" name="Google Shape;6987;p47">
              <a:extLst>
                <a:ext uri="{FF2B5EF4-FFF2-40B4-BE49-F238E27FC236}">
                  <a16:creationId xmlns:a16="http://schemas.microsoft.com/office/drawing/2014/main" id="{DB7F458F-C161-BC97-E49B-4C246FDB67F2}"/>
                </a:ext>
              </a:extLst>
            </p:cNvPr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>
              <a:extLst>
                <a:ext uri="{FF2B5EF4-FFF2-40B4-BE49-F238E27FC236}">
                  <a16:creationId xmlns:a16="http://schemas.microsoft.com/office/drawing/2014/main" id="{D8DB6D37-8668-2F4D-64A6-1F074D1F6DFA}"/>
                </a:ext>
              </a:extLst>
            </p:cNvPr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>
              <a:extLst>
                <a:ext uri="{FF2B5EF4-FFF2-40B4-BE49-F238E27FC236}">
                  <a16:creationId xmlns:a16="http://schemas.microsoft.com/office/drawing/2014/main" id="{7AAF77CB-02CC-914B-B006-6BC113AB4DF4}"/>
                </a:ext>
              </a:extLst>
            </p:cNvPr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>
              <a:extLst>
                <a:ext uri="{FF2B5EF4-FFF2-40B4-BE49-F238E27FC236}">
                  <a16:creationId xmlns:a16="http://schemas.microsoft.com/office/drawing/2014/main" id="{0DC84BB8-1799-B84C-037B-1227307D70B1}"/>
                </a:ext>
              </a:extLst>
            </p:cNvPr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>
              <a:extLst>
                <a:ext uri="{FF2B5EF4-FFF2-40B4-BE49-F238E27FC236}">
                  <a16:creationId xmlns:a16="http://schemas.microsoft.com/office/drawing/2014/main" id="{678669EF-052D-8818-1805-7470FD314C99}"/>
                </a:ext>
              </a:extLst>
            </p:cNvPr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>
              <a:extLst>
                <a:ext uri="{FF2B5EF4-FFF2-40B4-BE49-F238E27FC236}">
                  <a16:creationId xmlns:a16="http://schemas.microsoft.com/office/drawing/2014/main" id="{1395E7AF-2B48-B48B-0927-4F6FC657D435}"/>
                </a:ext>
              </a:extLst>
            </p:cNvPr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>
              <a:extLst>
                <a:ext uri="{FF2B5EF4-FFF2-40B4-BE49-F238E27FC236}">
                  <a16:creationId xmlns:a16="http://schemas.microsoft.com/office/drawing/2014/main" id="{242668C5-A5A7-D0AE-4E0C-C14F27108031}"/>
                </a:ext>
              </a:extLst>
            </p:cNvPr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>
              <a:extLst>
                <a:ext uri="{FF2B5EF4-FFF2-40B4-BE49-F238E27FC236}">
                  <a16:creationId xmlns:a16="http://schemas.microsoft.com/office/drawing/2014/main" id="{1D0E9015-74CE-4E26-C39B-1970E6E69DBD}"/>
                </a:ext>
              </a:extLst>
            </p:cNvPr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>
              <a:extLst>
                <a:ext uri="{FF2B5EF4-FFF2-40B4-BE49-F238E27FC236}">
                  <a16:creationId xmlns:a16="http://schemas.microsoft.com/office/drawing/2014/main" id="{A681A89A-B40A-1A61-B879-BE643D333C1B}"/>
                </a:ext>
              </a:extLst>
            </p:cNvPr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>
              <a:extLst>
                <a:ext uri="{FF2B5EF4-FFF2-40B4-BE49-F238E27FC236}">
                  <a16:creationId xmlns:a16="http://schemas.microsoft.com/office/drawing/2014/main" id="{F5A82FC3-5546-5E1A-BC7B-7776EB03D5F8}"/>
                </a:ext>
              </a:extLst>
            </p:cNvPr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>
              <a:extLst>
                <a:ext uri="{FF2B5EF4-FFF2-40B4-BE49-F238E27FC236}">
                  <a16:creationId xmlns:a16="http://schemas.microsoft.com/office/drawing/2014/main" id="{1FF77FC2-7CF5-CEEF-B68D-00FBB6C1F8E1}"/>
                </a:ext>
              </a:extLst>
            </p:cNvPr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>
              <a:extLst>
                <a:ext uri="{FF2B5EF4-FFF2-40B4-BE49-F238E27FC236}">
                  <a16:creationId xmlns:a16="http://schemas.microsoft.com/office/drawing/2014/main" id="{B6108A18-DB77-716C-0EC2-55027407D317}"/>
                </a:ext>
              </a:extLst>
            </p:cNvPr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>
              <a:extLst>
                <a:ext uri="{FF2B5EF4-FFF2-40B4-BE49-F238E27FC236}">
                  <a16:creationId xmlns:a16="http://schemas.microsoft.com/office/drawing/2014/main" id="{EA190590-4419-EE5F-0C4D-80B9759F4BD3}"/>
                </a:ext>
              </a:extLst>
            </p:cNvPr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>
              <a:extLst>
                <a:ext uri="{FF2B5EF4-FFF2-40B4-BE49-F238E27FC236}">
                  <a16:creationId xmlns:a16="http://schemas.microsoft.com/office/drawing/2014/main" id="{5FE6A32F-EAA7-6682-063F-43BBA0F25ED5}"/>
                </a:ext>
              </a:extLst>
            </p:cNvPr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>
              <a:extLst>
                <a:ext uri="{FF2B5EF4-FFF2-40B4-BE49-F238E27FC236}">
                  <a16:creationId xmlns:a16="http://schemas.microsoft.com/office/drawing/2014/main" id="{6BFE929D-7702-9D66-081F-595698EC75F5}"/>
                </a:ext>
              </a:extLst>
            </p:cNvPr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>
              <a:extLst>
                <a:ext uri="{FF2B5EF4-FFF2-40B4-BE49-F238E27FC236}">
                  <a16:creationId xmlns:a16="http://schemas.microsoft.com/office/drawing/2014/main" id="{627C717E-BA85-8262-2212-2A1B58D51291}"/>
                </a:ext>
              </a:extLst>
            </p:cNvPr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>
              <a:extLst>
                <a:ext uri="{FF2B5EF4-FFF2-40B4-BE49-F238E27FC236}">
                  <a16:creationId xmlns:a16="http://schemas.microsoft.com/office/drawing/2014/main" id="{7978722B-3B95-3A98-2592-84461E06D2BE}"/>
                </a:ext>
              </a:extLst>
            </p:cNvPr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>
              <a:extLst>
                <a:ext uri="{FF2B5EF4-FFF2-40B4-BE49-F238E27FC236}">
                  <a16:creationId xmlns:a16="http://schemas.microsoft.com/office/drawing/2014/main" id="{40A8E92C-A8F8-DA43-B193-819FB6677EF9}"/>
                </a:ext>
              </a:extLst>
            </p:cNvPr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>
              <a:extLst>
                <a:ext uri="{FF2B5EF4-FFF2-40B4-BE49-F238E27FC236}">
                  <a16:creationId xmlns:a16="http://schemas.microsoft.com/office/drawing/2014/main" id="{B18133DD-6F0B-AA5A-44F7-F45DED85B035}"/>
                </a:ext>
              </a:extLst>
            </p:cNvPr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>
              <a:extLst>
                <a:ext uri="{FF2B5EF4-FFF2-40B4-BE49-F238E27FC236}">
                  <a16:creationId xmlns:a16="http://schemas.microsoft.com/office/drawing/2014/main" id="{FBED037F-73BD-77B1-09D9-9F7E70614D2D}"/>
                </a:ext>
              </a:extLst>
            </p:cNvPr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>
              <a:extLst>
                <a:ext uri="{FF2B5EF4-FFF2-40B4-BE49-F238E27FC236}">
                  <a16:creationId xmlns:a16="http://schemas.microsoft.com/office/drawing/2014/main" id="{D089DC75-2E09-095E-2CFA-81B531DCD1ED}"/>
                </a:ext>
              </a:extLst>
            </p:cNvPr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>
              <a:extLst>
                <a:ext uri="{FF2B5EF4-FFF2-40B4-BE49-F238E27FC236}">
                  <a16:creationId xmlns:a16="http://schemas.microsoft.com/office/drawing/2014/main" id="{DB4AD586-3AE6-C861-82BB-47F09DFC95FD}"/>
                </a:ext>
              </a:extLst>
            </p:cNvPr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>
              <a:extLst>
                <a:ext uri="{FF2B5EF4-FFF2-40B4-BE49-F238E27FC236}">
                  <a16:creationId xmlns:a16="http://schemas.microsoft.com/office/drawing/2014/main" id="{348909C3-E866-6B9A-8826-CDAD9B4803EA}"/>
                </a:ext>
              </a:extLst>
            </p:cNvPr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>
              <a:extLst>
                <a:ext uri="{FF2B5EF4-FFF2-40B4-BE49-F238E27FC236}">
                  <a16:creationId xmlns:a16="http://schemas.microsoft.com/office/drawing/2014/main" id="{E0AB9ECD-17B9-52E0-D13E-403AF9F4C7B5}"/>
                </a:ext>
              </a:extLst>
            </p:cNvPr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>
              <a:extLst>
                <a:ext uri="{FF2B5EF4-FFF2-40B4-BE49-F238E27FC236}">
                  <a16:creationId xmlns:a16="http://schemas.microsoft.com/office/drawing/2014/main" id="{2AEB67FB-3CC3-0BF6-162B-4C0FDF77A961}"/>
                </a:ext>
              </a:extLst>
            </p:cNvPr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>
              <a:extLst>
                <a:ext uri="{FF2B5EF4-FFF2-40B4-BE49-F238E27FC236}">
                  <a16:creationId xmlns:a16="http://schemas.microsoft.com/office/drawing/2014/main" id="{EC5A23D9-A9E9-94D3-0110-53DF2D75E8C2}"/>
                </a:ext>
              </a:extLst>
            </p:cNvPr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>
              <a:extLst>
                <a:ext uri="{FF2B5EF4-FFF2-40B4-BE49-F238E27FC236}">
                  <a16:creationId xmlns:a16="http://schemas.microsoft.com/office/drawing/2014/main" id="{5412BDDB-7FE4-45EC-E837-A8C89BDC6EC0}"/>
                </a:ext>
              </a:extLst>
            </p:cNvPr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>
              <a:extLst>
                <a:ext uri="{FF2B5EF4-FFF2-40B4-BE49-F238E27FC236}">
                  <a16:creationId xmlns:a16="http://schemas.microsoft.com/office/drawing/2014/main" id="{91EEA84B-A013-D8F3-71C2-2C3790A31E30}"/>
                </a:ext>
              </a:extLst>
            </p:cNvPr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>
              <a:extLst>
                <a:ext uri="{FF2B5EF4-FFF2-40B4-BE49-F238E27FC236}">
                  <a16:creationId xmlns:a16="http://schemas.microsoft.com/office/drawing/2014/main" id="{CF8D5F7C-F798-F70F-7A9B-0323DE67D216}"/>
                </a:ext>
              </a:extLst>
            </p:cNvPr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>
              <a:extLst>
                <a:ext uri="{FF2B5EF4-FFF2-40B4-BE49-F238E27FC236}">
                  <a16:creationId xmlns:a16="http://schemas.microsoft.com/office/drawing/2014/main" id="{EC3C24F8-BB7E-F9A8-0055-9A58B1932B36}"/>
                </a:ext>
              </a:extLst>
            </p:cNvPr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>
              <a:extLst>
                <a:ext uri="{FF2B5EF4-FFF2-40B4-BE49-F238E27FC236}">
                  <a16:creationId xmlns:a16="http://schemas.microsoft.com/office/drawing/2014/main" id="{15F3EEF5-B1F7-1A81-CCA3-497EA0321C24}"/>
                </a:ext>
              </a:extLst>
            </p:cNvPr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>
              <a:extLst>
                <a:ext uri="{FF2B5EF4-FFF2-40B4-BE49-F238E27FC236}">
                  <a16:creationId xmlns:a16="http://schemas.microsoft.com/office/drawing/2014/main" id="{82926BFC-C6BB-F66B-8700-F249D670AC4A}"/>
                </a:ext>
              </a:extLst>
            </p:cNvPr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>
              <a:extLst>
                <a:ext uri="{FF2B5EF4-FFF2-40B4-BE49-F238E27FC236}">
                  <a16:creationId xmlns:a16="http://schemas.microsoft.com/office/drawing/2014/main" id="{72C1D4C9-C95B-DD3C-C4DA-FD69DC248F8C}"/>
                </a:ext>
              </a:extLst>
            </p:cNvPr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>
              <a:extLst>
                <a:ext uri="{FF2B5EF4-FFF2-40B4-BE49-F238E27FC236}">
                  <a16:creationId xmlns:a16="http://schemas.microsoft.com/office/drawing/2014/main" id="{44B207FD-8406-46E2-B4AB-E4A7283ECEA6}"/>
                </a:ext>
              </a:extLst>
            </p:cNvPr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>
              <a:extLst>
                <a:ext uri="{FF2B5EF4-FFF2-40B4-BE49-F238E27FC236}">
                  <a16:creationId xmlns:a16="http://schemas.microsoft.com/office/drawing/2014/main" id="{5D6A5FCB-BC01-8A10-9777-9B6466E58D93}"/>
                </a:ext>
              </a:extLst>
            </p:cNvPr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>
              <a:extLst>
                <a:ext uri="{FF2B5EF4-FFF2-40B4-BE49-F238E27FC236}">
                  <a16:creationId xmlns:a16="http://schemas.microsoft.com/office/drawing/2014/main" id="{258876C0-5951-FC98-6A0D-CEB2AE5E2FB5}"/>
                </a:ext>
              </a:extLst>
            </p:cNvPr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>
              <a:extLst>
                <a:ext uri="{FF2B5EF4-FFF2-40B4-BE49-F238E27FC236}">
                  <a16:creationId xmlns:a16="http://schemas.microsoft.com/office/drawing/2014/main" id="{626CB018-11A7-B151-959A-5AA565522532}"/>
                </a:ext>
              </a:extLst>
            </p:cNvPr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>
              <a:extLst>
                <a:ext uri="{FF2B5EF4-FFF2-40B4-BE49-F238E27FC236}">
                  <a16:creationId xmlns:a16="http://schemas.microsoft.com/office/drawing/2014/main" id="{CB98E244-0B3C-61A5-6EDF-9A7AAC11B277}"/>
                </a:ext>
              </a:extLst>
            </p:cNvPr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F31574A-3D20-0EC3-D28A-C5EBC2BB0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21" y="232775"/>
            <a:ext cx="1823578" cy="1768933"/>
          </a:xfrm>
          <a:prstGeom prst="rect">
            <a:avLst/>
          </a:prstGeom>
        </p:spPr>
      </p:pic>
      <p:pic>
        <p:nvPicPr>
          <p:cNvPr id="449" name="Picture 2">
            <a:extLst>
              <a:ext uri="{FF2B5EF4-FFF2-40B4-BE49-F238E27FC236}">
                <a16:creationId xmlns:a16="http://schemas.microsoft.com/office/drawing/2014/main" id="{00DAFA96-D530-B728-A73E-A3D54CA56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72400" y="4197345"/>
            <a:ext cx="4309673" cy="2660655"/>
          </a:xfrm>
          <a:prstGeom prst="rect">
            <a:avLst/>
          </a:prstGeom>
        </p:spPr>
      </p:pic>
      <p:pic>
        <p:nvPicPr>
          <p:cNvPr id="450" name="Picture 2">
            <a:extLst>
              <a:ext uri="{FF2B5EF4-FFF2-40B4-BE49-F238E27FC236}">
                <a16:creationId xmlns:a16="http://schemas.microsoft.com/office/drawing/2014/main" id="{BE9B6ECF-85DA-5CB2-61E7-827FF7E09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40045" y="4197345"/>
            <a:ext cx="4309673" cy="2660655"/>
          </a:xfrm>
          <a:prstGeom prst="rect">
            <a:avLst/>
          </a:prstGeom>
        </p:spPr>
      </p:pic>
      <p:pic>
        <p:nvPicPr>
          <p:cNvPr id="451" name="Picture 2">
            <a:extLst>
              <a:ext uri="{FF2B5EF4-FFF2-40B4-BE49-F238E27FC236}">
                <a16:creationId xmlns:a16="http://schemas.microsoft.com/office/drawing/2014/main" id="{CA60BFB1-9BCE-3A74-848C-DC8B75CA7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9910" y="4197344"/>
            <a:ext cx="4157273" cy="2660655"/>
          </a:xfrm>
          <a:prstGeom prst="rect">
            <a:avLst/>
          </a:prstGeom>
        </p:spPr>
      </p:pic>
      <p:sp>
        <p:nvSpPr>
          <p:cNvPr id="2" name="Rectangle: Rounded Corners 4181">
            <a:extLst>
              <a:ext uri="{FF2B5EF4-FFF2-40B4-BE49-F238E27FC236}">
                <a16:creationId xmlns:a16="http://schemas.microsoft.com/office/drawing/2014/main" id="{7A73C8D0-C048-A3C5-2568-A75FC54A88CF}"/>
              </a:ext>
            </a:extLst>
          </p:cNvPr>
          <p:cNvSpPr/>
          <p:nvPr/>
        </p:nvSpPr>
        <p:spPr>
          <a:xfrm>
            <a:off x="1358975" y="634318"/>
            <a:ext cx="8572799" cy="4613366"/>
          </a:xfrm>
          <a:custGeom>
            <a:avLst/>
            <a:gdLst>
              <a:gd name="connsiteX0" fmla="*/ 0 w 8572799"/>
              <a:gd name="connsiteY0" fmla="*/ 768910 h 4613366"/>
              <a:gd name="connsiteX1" fmla="*/ 768910 w 8572799"/>
              <a:gd name="connsiteY1" fmla="*/ 0 h 4613366"/>
              <a:gd name="connsiteX2" fmla="*/ 7803889 w 8572799"/>
              <a:gd name="connsiteY2" fmla="*/ 0 h 4613366"/>
              <a:gd name="connsiteX3" fmla="*/ 8572799 w 8572799"/>
              <a:gd name="connsiteY3" fmla="*/ 768910 h 4613366"/>
              <a:gd name="connsiteX4" fmla="*/ 8572799 w 8572799"/>
              <a:gd name="connsiteY4" fmla="*/ 3844456 h 4613366"/>
              <a:gd name="connsiteX5" fmla="*/ 7803889 w 8572799"/>
              <a:gd name="connsiteY5" fmla="*/ 4613366 h 4613366"/>
              <a:gd name="connsiteX6" fmla="*/ 768910 w 8572799"/>
              <a:gd name="connsiteY6" fmla="*/ 4613366 h 4613366"/>
              <a:gd name="connsiteX7" fmla="*/ 0 w 8572799"/>
              <a:gd name="connsiteY7" fmla="*/ 3844456 h 4613366"/>
              <a:gd name="connsiteX8" fmla="*/ 0 w 8572799"/>
              <a:gd name="connsiteY8" fmla="*/ 768910 h 461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799" h="4613366" fill="none" extrusionOk="0">
                <a:moveTo>
                  <a:pt x="0" y="768910"/>
                </a:moveTo>
                <a:cubicBezTo>
                  <a:pt x="51271" y="402177"/>
                  <a:pt x="332276" y="79585"/>
                  <a:pt x="768910" y="0"/>
                </a:cubicBezTo>
                <a:cubicBezTo>
                  <a:pt x="2527573" y="111121"/>
                  <a:pt x="5269063" y="-151508"/>
                  <a:pt x="7803889" y="0"/>
                </a:cubicBezTo>
                <a:cubicBezTo>
                  <a:pt x="8263714" y="-61190"/>
                  <a:pt x="8600499" y="347919"/>
                  <a:pt x="8572799" y="768910"/>
                </a:cubicBezTo>
                <a:cubicBezTo>
                  <a:pt x="8731058" y="1192558"/>
                  <a:pt x="8446455" y="2670409"/>
                  <a:pt x="8572799" y="3844456"/>
                </a:cubicBezTo>
                <a:cubicBezTo>
                  <a:pt x="8610695" y="4310837"/>
                  <a:pt x="8199917" y="4692810"/>
                  <a:pt x="7803889" y="4613366"/>
                </a:cubicBezTo>
                <a:cubicBezTo>
                  <a:pt x="4352092" y="4699254"/>
                  <a:pt x="2522568" y="4588962"/>
                  <a:pt x="768910" y="4613366"/>
                </a:cubicBezTo>
                <a:cubicBezTo>
                  <a:pt x="353692" y="4554077"/>
                  <a:pt x="-55026" y="4230633"/>
                  <a:pt x="0" y="3844456"/>
                </a:cubicBezTo>
                <a:cubicBezTo>
                  <a:pt x="167617" y="3490836"/>
                  <a:pt x="69923" y="1942770"/>
                  <a:pt x="0" y="768910"/>
                </a:cubicBezTo>
                <a:close/>
              </a:path>
              <a:path w="8572799" h="4613366" stroke="0" extrusionOk="0">
                <a:moveTo>
                  <a:pt x="0" y="768910"/>
                </a:moveTo>
                <a:cubicBezTo>
                  <a:pt x="-3665" y="350667"/>
                  <a:pt x="349608" y="82297"/>
                  <a:pt x="768910" y="0"/>
                </a:cubicBezTo>
                <a:cubicBezTo>
                  <a:pt x="4084689" y="5515"/>
                  <a:pt x="4817880" y="162484"/>
                  <a:pt x="7803889" y="0"/>
                </a:cubicBezTo>
                <a:cubicBezTo>
                  <a:pt x="8173691" y="18692"/>
                  <a:pt x="8597041" y="342290"/>
                  <a:pt x="8572799" y="768910"/>
                </a:cubicBezTo>
                <a:cubicBezTo>
                  <a:pt x="8513565" y="1177187"/>
                  <a:pt x="8678616" y="2370663"/>
                  <a:pt x="8572799" y="3844456"/>
                </a:cubicBezTo>
                <a:cubicBezTo>
                  <a:pt x="8593777" y="4248592"/>
                  <a:pt x="8205220" y="4597482"/>
                  <a:pt x="7803889" y="4613366"/>
                </a:cubicBezTo>
                <a:cubicBezTo>
                  <a:pt x="5881297" y="4518426"/>
                  <a:pt x="3376847" y="4739179"/>
                  <a:pt x="768910" y="4613366"/>
                </a:cubicBezTo>
                <a:cubicBezTo>
                  <a:pt x="328408" y="4610678"/>
                  <a:pt x="43104" y="4339693"/>
                  <a:pt x="0" y="3844456"/>
                </a:cubicBezTo>
                <a:cubicBezTo>
                  <a:pt x="106876" y="2355369"/>
                  <a:pt x="127121" y="1613142"/>
                  <a:pt x="0" y="768910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58840686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1F324F0-3E82-671D-874A-93F4DD36F64D}"/>
              </a:ext>
            </a:extLst>
          </p:cNvPr>
          <p:cNvSpPr txBox="1"/>
          <p:nvPr/>
        </p:nvSpPr>
        <p:spPr>
          <a:xfrm>
            <a:off x="1967982" y="770629"/>
            <a:ext cx="772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Thứ</a:t>
            </a:r>
            <a:r>
              <a:rPr lang="vi-VN" sz="40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Ba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ngày 21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tháng</a:t>
            </a:r>
            <a:r>
              <a:rPr lang="vi-VN" sz="40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10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năm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2025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2089F-D013-BA9F-B520-3EDF93BE4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832" y="1369898"/>
            <a:ext cx="3438442" cy="1841152"/>
          </a:xfrm>
          <a:prstGeom prst="rect">
            <a:avLst/>
          </a:prstGeom>
        </p:spPr>
      </p:pic>
      <p:pic>
        <p:nvPicPr>
          <p:cNvPr id="7" name="Picture 6" descr="A white and pink text with yellow border&#10;&#10;Description automatically generated">
            <a:extLst>
              <a:ext uri="{FF2B5EF4-FFF2-40B4-BE49-F238E27FC236}">
                <a16:creationId xmlns:a16="http://schemas.microsoft.com/office/drawing/2014/main" id="{5C670839-7657-95B6-2D50-820296567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86682"/>
            <a:ext cx="8724900" cy="1823368"/>
          </a:xfrm>
          <a:prstGeom prst="rect">
            <a:avLst/>
          </a:prstGeom>
        </p:spPr>
      </p:pic>
      <p:pic>
        <p:nvPicPr>
          <p:cNvPr id="8" name="图片 33">
            <a:extLst>
              <a:ext uri="{FF2B5EF4-FFF2-40B4-BE49-F238E27FC236}">
                <a16:creationId xmlns:a16="http://schemas.microsoft.com/office/drawing/2014/main" id="{DA62A807-7976-BF17-AF14-B8992D8587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90956"/>
            <a:ext cx="3211672" cy="3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9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6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40" fill="hold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240" fill="hold">
                                          <p:stCondLst>
                                            <p:cond delay="248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40" fill="hold">
                                          <p:stCondLst>
                                            <p:cond delay="372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240" fill="hold">
                                          <p:stCondLst>
                                            <p:cond delay="496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6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240" fill="hold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240" fill="hold">
                                          <p:stCondLst>
                                            <p:cond delay="248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40" fill="hold">
                                          <p:stCondLst>
                                            <p:cond delay="372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240" fill="hold">
                                          <p:stCondLst>
                                            <p:cond delay="496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4847208" y="-77274"/>
            <a:ext cx="7210601" cy="477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829" y="-465995"/>
            <a:ext cx="8712941" cy="871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26" y="4076171"/>
            <a:ext cx="5689584" cy="3200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9E628-77B3-4024-B53B-4F268D51B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832765"/>
            <a:ext cx="4517528" cy="101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1093424" y="-304800"/>
            <a:ext cx="14733223" cy="6692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F67147-1E35-4118-B54F-3659F092BB0F}"/>
              </a:ext>
            </a:extLst>
          </p:cNvPr>
          <p:cNvSpPr txBox="1"/>
          <p:nvPr/>
        </p:nvSpPr>
        <p:spPr>
          <a:xfrm>
            <a:off x="2579914" y="3233057"/>
            <a:ext cx="7032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95C736-64D4-4CFC-899E-159C92B6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09" y="2495388"/>
            <a:ext cx="3832735" cy="31121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E249AE-851A-45DB-BF1C-8268C4A5C09C}"/>
              </a:ext>
            </a:extLst>
          </p:cNvPr>
          <p:cNvGrpSpPr/>
          <p:nvPr/>
        </p:nvGrpSpPr>
        <p:grpSpPr>
          <a:xfrm>
            <a:off x="3848546" y="1073977"/>
            <a:ext cx="7516140" cy="1414073"/>
            <a:chOff x="4144021" y="1484380"/>
            <a:chExt cx="7574794" cy="5104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E9968D-C548-4537-8944-E6388FA0E57E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4" name="Rectangle: Diagonal Corners Rounded 4">
                <a:extLst>
                  <a:ext uri="{FF2B5EF4-FFF2-40B4-BE49-F238E27FC236}">
                    <a16:creationId xmlns:a16="http://schemas.microsoft.com/office/drawing/2014/main" id="{8DA6E3F9-619B-4FA2-8E6D-FAA02152A29B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30">
                <a:extLst>
                  <a:ext uri="{FF2B5EF4-FFF2-40B4-BE49-F238E27FC236}">
                    <a16:creationId xmlns:a16="http://schemas.microsoft.com/office/drawing/2014/main" id="{A8839BE8-42AF-49C7-92FE-CBE6B904543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E9187A-85AD-453D-A5F2-FFC77D4BF4EF}"/>
                </a:ext>
              </a:extLst>
            </p:cNvPr>
            <p:cNvSpPr txBox="1"/>
            <p:nvPr/>
          </p:nvSpPr>
          <p:spPr>
            <a:xfrm>
              <a:off x="4509909" y="1708808"/>
              <a:ext cx="6767991" cy="4880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Lan đã thể hiện tình yêu quê hương như thế 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F4D11-8A1B-421B-9F40-4FF071F4DB2F}"/>
              </a:ext>
            </a:extLst>
          </p:cNvPr>
          <p:cNvGrpSpPr/>
          <p:nvPr/>
        </p:nvGrpSpPr>
        <p:grpSpPr>
          <a:xfrm>
            <a:off x="4077146" y="2699658"/>
            <a:ext cx="7516140" cy="1415864"/>
            <a:chOff x="4144021" y="1484380"/>
            <a:chExt cx="7574794" cy="51045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DD5C10-B3C4-435B-A271-B0E57303321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0" name="Rectangle: Diagonal Corners Rounded 4">
                <a:extLst>
                  <a:ext uri="{FF2B5EF4-FFF2-40B4-BE49-F238E27FC236}">
                    <a16:creationId xmlns:a16="http://schemas.microsoft.com/office/drawing/2014/main" id="{91E0DCA5-40B3-46D7-BF71-C2C8C99C0B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: Diagonal Corners Rounded 30">
                <a:extLst>
                  <a:ext uri="{FF2B5EF4-FFF2-40B4-BE49-F238E27FC236}">
                    <a16:creationId xmlns:a16="http://schemas.microsoft.com/office/drawing/2014/main" id="{527DCD79-1676-40D0-A478-B51D2FA287AF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13A8A3-75D2-420E-B78E-91470576B17C}"/>
                </a:ext>
              </a:extLst>
            </p:cNvPr>
            <p:cNvSpPr txBox="1"/>
            <p:nvPr/>
          </p:nvSpPr>
          <p:spPr>
            <a:xfrm>
              <a:off x="4509909" y="1708808"/>
              <a:ext cx="6767991" cy="4880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 em thấy bạn Lan là bạn nhỏ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5A21F4-40A6-4FCD-B783-80A453A19D12}"/>
              </a:ext>
            </a:extLst>
          </p:cNvPr>
          <p:cNvGrpSpPr/>
          <p:nvPr/>
        </p:nvGrpSpPr>
        <p:grpSpPr>
          <a:xfrm>
            <a:off x="4088032" y="4434027"/>
            <a:ext cx="7516140" cy="1449162"/>
            <a:chOff x="4144021" y="1484380"/>
            <a:chExt cx="7574794" cy="510450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6202C1-234B-4E94-A6EB-0A400BDBB880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5" name="Rectangle: Diagonal Corners Rounded 4">
                <a:extLst>
                  <a:ext uri="{FF2B5EF4-FFF2-40B4-BE49-F238E27FC236}">
                    <a16:creationId xmlns:a16="http://schemas.microsoft.com/office/drawing/2014/main" id="{C57629F7-82D9-4798-BE79-FD0DFAB44D8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: Diagonal Corners Rounded 30">
                <a:extLst>
                  <a:ext uri="{FF2B5EF4-FFF2-40B4-BE49-F238E27FC236}">
                    <a16:creationId xmlns:a16="http://schemas.microsoft.com/office/drawing/2014/main" id="{BF4DAA77-B2EC-4C65-9CA0-41F34880B7D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F7E882-A4F9-4E6D-AEBF-D99B233548BB}"/>
                </a:ext>
              </a:extLst>
            </p:cNvPr>
            <p:cNvSpPr txBox="1"/>
            <p:nvPr/>
          </p:nvSpPr>
          <p:spPr>
            <a:xfrm>
              <a:off x="4509909" y="1708808"/>
              <a:ext cx="6767991" cy="4880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nghĩ mình có làm được những việc như bạn Lan đã làm hay không?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90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1093424" y="-304800"/>
            <a:ext cx="14733223" cy="6692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F67147-1E35-4118-B54F-3659F092BB0F}"/>
              </a:ext>
            </a:extLst>
          </p:cNvPr>
          <p:cNvSpPr txBox="1"/>
          <p:nvPr/>
        </p:nvSpPr>
        <p:spPr>
          <a:xfrm>
            <a:off x="2677886" y="3041374"/>
            <a:ext cx="7032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hiểu những việc c</a:t>
            </a:r>
            <a:r>
              <a:rPr lang="en-US" sz="4000" b="1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để thể hiện tình yêu đối với quê 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3282D311-28A6-8C9C-4B2D-2E1C6BAC6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693114" y="3604252"/>
            <a:ext cx="4547359" cy="341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8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CA23FD-7812-4A6F-A1D9-C8D796DA6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73" r="25393"/>
          <a:stretch/>
        </p:blipFill>
        <p:spPr>
          <a:xfrm>
            <a:off x="5656055" y="0"/>
            <a:ext cx="6535946" cy="2960877"/>
          </a:xfrm>
          <a:prstGeom prst="rect">
            <a:avLst/>
          </a:prstGeom>
        </p:spPr>
      </p:pic>
      <p:pic>
        <p:nvPicPr>
          <p:cNvPr id="1026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3D0F50FD-8CD3-4F6F-A18D-771F3B96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55" y="1499980"/>
            <a:ext cx="9696665" cy="51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1FA7AC-4284-413E-9473-45D7D8556B25}"/>
              </a:ext>
            </a:extLst>
          </p:cNvPr>
          <p:cNvSpPr txBox="1"/>
          <p:nvPr/>
        </p:nvSpPr>
        <p:spPr>
          <a:xfrm>
            <a:off x="6810104" y="1339373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 GHÉP</a:t>
            </a:r>
          </a:p>
        </p:txBody>
      </p:sp>
      <p:pic>
        <p:nvPicPr>
          <p:cNvPr id="1030" name="Picture 6" descr="100+ hình ảnh doremon yasuo - hinhanhsieudep.net">
            <a:extLst>
              <a:ext uri="{FF2B5EF4-FFF2-40B4-BE49-F238E27FC236}">
                <a16:creationId xmlns:a16="http://schemas.microsoft.com/office/drawing/2014/main" id="{774CE22B-387C-4B5E-BF1F-31EEC31C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45" y="246826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" t="6067" r="49145" b="65764"/>
          <a:stretch/>
        </p:blipFill>
        <p:spPr>
          <a:xfrm>
            <a:off x="436726" y="666163"/>
            <a:ext cx="7015733" cy="5525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59" y="1551401"/>
            <a:ext cx="6831746" cy="589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9EF87-8E4B-436B-B952-3BC111A20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519" y="2623235"/>
            <a:ext cx="5188146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58113" y="1758276"/>
            <a:ext cx="5726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>
                <a:tab pos="38163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480847-C930-4EB0-9388-7B877A7A1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974" y="1329070"/>
            <a:ext cx="4509633" cy="3661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105</Words>
  <Application>Microsoft Office PowerPoint</Application>
  <PresentationFormat>Widescreen</PresentationFormat>
  <Paragraphs>14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Calibri Light</vt:lpstr>
      <vt:lpstr>Times New Roman</vt:lpstr>
      <vt:lpstr>UTM Duepuntozero</vt:lpstr>
      <vt:lpstr>1_Office 主题</vt:lpstr>
      <vt:lpstr>2_Office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Đặng Thị Thúy Ngọc</cp:lastModifiedBy>
  <cp:revision>11</cp:revision>
  <dcterms:created xsi:type="dcterms:W3CDTF">2022-08-17T00:22:12Z</dcterms:created>
  <dcterms:modified xsi:type="dcterms:W3CDTF">2025-11-05T14:54:04Z</dcterms:modified>
</cp:coreProperties>
</file>