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49" r:id="rId2"/>
    <p:sldMasterId id="2147483761" r:id="rId3"/>
    <p:sldMasterId id="2147483812" r:id="rId4"/>
  </p:sldMasterIdLst>
  <p:notesMasterIdLst>
    <p:notesMasterId r:id="rId11"/>
  </p:notesMasterIdLst>
  <p:sldIdLst>
    <p:sldId id="260" r:id="rId5"/>
    <p:sldId id="2007577160" r:id="rId6"/>
    <p:sldId id="298" r:id="rId7"/>
    <p:sldId id="289" r:id="rId8"/>
    <p:sldId id="2007577159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A7777-58A3-4B23-905F-3BA8270BC92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D1102-B7EB-4B5D-8794-262BAC79D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1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12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315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981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476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56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1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46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0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30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08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28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063" y="235037"/>
            <a:ext cx="1454063" cy="14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5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752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2069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1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22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4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7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27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49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44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3DE8D2-B29D-49BB-AA12-29E0A1E32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9517" y="-471924"/>
            <a:ext cx="1674098" cy="167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0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862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19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0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45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24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48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38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58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29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140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545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65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78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13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394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theme" Target="../theme/theme4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2938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5875" y="-31750"/>
            <a:ext cx="12222480" cy="6920865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205740" y="298450"/>
            <a:ext cx="11781155" cy="64312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9E2422D3-25E6-4ACB-8411-748F9C4F672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592" y="0"/>
            <a:ext cx="989474" cy="98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4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4DE7E05-8935-22E6-C30B-3FD1FCFD1CA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4132" y="144158"/>
            <a:ext cx="1590050" cy="159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6DE4826-5B4A-4BC3-84D8-C88B63A55A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3" b="73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AB4E442-A751-43E9-A45C-7DDB7A4768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28300">
                <a:srgbClr val="FFFFFF">
                  <a:alpha val="79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E2678BB-B56C-4713-A2A2-A0E438A21F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7187" b="19473"/>
          <a:stretch/>
        </p:blipFill>
        <p:spPr>
          <a:xfrm>
            <a:off x="0" y="5518755"/>
            <a:ext cx="12192000" cy="13392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6D62FD3-F3DE-4915-9A9B-24E6CECB43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07" y="6236871"/>
            <a:ext cx="5583247" cy="56717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0C55E9C-00B0-45D6-AEB6-895465D2183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5904686"/>
            <a:ext cx="1357313" cy="1421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DDDE340-11E3-4E71-A8E9-0009FA90343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0017"/>
            <a:ext cx="1162050" cy="1545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154F506-702C-4FA1-B787-AA4B9C50DB3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26" y="6382247"/>
            <a:ext cx="1320800" cy="13778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770628-DACC-4000-9917-8318718BDEF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153" y="4851400"/>
            <a:ext cx="2181344" cy="1743098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E86AC009-819D-4255-ADE2-D9328CA8E0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678" y="0"/>
            <a:ext cx="1198195" cy="11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jpe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8">
            <a:extLst>
              <a:ext uri="{FF2B5EF4-FFF2-40B4-BE49-F238E27FC236}">
                <a16:creationId xmlns:a16="http://schemas.microsoft.com/office/drawing/2014/main" id="{C93B52D7-F595-45C1-ACC6-C232AD2491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>
            <a:off x="-479293" y="1116829"/>
            <a:ext cx="4600575" cy="574117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F8CF07-18C2-444F-BC21-83E31D5D6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564" y="1479385"/>
            <a:ext cx="7966807" cy="469934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3E92656-C40E-4A6F-B001-FFDBC18E4FCB}"/>
              </a:ext>
            </a:extLst>
          </p:cNvPr>
          <p:cNvSpPr txBox="1"/>
          <p:nvPr/>
        </p:nvSpPr>
        <p:spPr>
          <a:xfrm>
            <a:off x="4355053" y="1703358"/>
            <a:ext cx="7445828" cy="780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lang="vi-VN" sz="3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lang="vi-VN" sz="3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vi-VN" sz="3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2025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F84466-3CE8-4681-A2C2-0C0062FEFA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1598" y="2483572"/>
            <a:ext cx="3249450" cy="8169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8DA03B-2B72-E637-4B02-A7DBCD6227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6150" y="3228785"/>
            <a:ext cx="7974259" cy="1457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5B6078-7CE0-FC48-4A5E-CCCCBA8B19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2452" y="4182825"/>
            <a:ext cx="3029975" cy="1072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1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BAD02-F99A-8F32-76B4-4D235D0FE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FCA2653E-BFB3-4E0D-0052-40134DEAD0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8">
            <a:extLst>
              <a:ext uri="{FF2B5EF4-FFF2-40B4-BE49-F238E27FC236}">
                <a16:creationId xmlns:a16="http://schemas.microsoft.com/office/drawing/2014/main" id="{F44F0DE9-B894-3EDF-6C44-16FD9DD2A8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>
            <a:off x="-479293" y="1116829"/>
            <a:ext cx="4600575" cy="574117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190AD6F-EA3A-399E-BEAE-42C8991A68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5373" y="1977772"/>
            <a:ext cx="7966807" cy="46993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87B637-CA8B-2E97-CED5-5E6F431AB2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1282" y="3520125"/>
            <a:ext cx="7383535" cy="1614638"/>
          </a:xfrm>
          <a:prstGeom prst="rect">
            <a:avLst/>
          </a:prstGeom>
        </p:spPr>
      </p:pic>
      <p:sp>
        <p:nvSpPr>
          <p:cNvPr id="14" name="Scroll: Horizontal 13">
            <a:extLst>
              <a:ext uri="{FF2B5EF4-FFF2-40B4-BE49-F238E27FC236}">
                <a16:creationId xmlns:a16="http://schemas.microsoft.com/office/drawing/2014/main" id="{E32B6CED-0187-B7D6-96A1-068ECD689401}"/>
              </a:ext>
            </a:extLst>
          </p:cNvPr>
          <p:cNvSpPr/>
          <p:nvPr/>
        </p:nvSpPr>
        <p:spPr>
          <a:xfrm>
            <a:off x="3068855" y="82042"/>
            <a:ext cx="6054290" cy="92333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vi-VN" altLang="zh-CN" sz="4000" b="1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latin typeface="Coiny" panose="02000903060500060000" pitchFamily="2" charset="0"/>
                <a:ea typeface="小考拉体" panose="02000503000000000000" pitchFamily="2" charset="-122"/>
                <a:cs typeface="微软雅黑" panose="020B0503020204020204" pitchFamily="34" charset="-122"/>
              </a:rPr>
              <a:t>2. Thực hành, luyện tập</a:t>
            </a:r>
            <a:endParaRPr kumimoji="1" lang="en-US" altLang="zh-CN" sz="4000" b="1" dirty="0">
              <a:ln>
                <a:solidFill>
                  <a:srgbClr val="336600"/>
                </a:solidFill>
              </a:ln>
              <a:solidFill>
                <a:srgbClr val="FF0000"/>
              </a:solidFill>
              <a:latin typeface="Coiny" panose="02000903060500060000" pitchFamily="2" charset="0"/>
              <a:ea typeface="小考拉体" panose="02000503000000000000" pitchFamily="2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8248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376874-FF25-4D3F-A6F8-BE63FA0FB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384" y="576750"/>
            <a:ext cx="9955631" cy="7071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A85F467-7693-45EF-A183-D6E20AF4A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167" y="1659074"/>
            <a:ext cx="9631760" cy="4622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625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D127DA-09BC-44DD-9431-5CCE90996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70" y="754913"/>
            <a:ext cx="5338430" cy="4703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780F14-D066-4884-AB0D-1D05564E6E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9731" y="669246"/>
            <a:ext cx="4495756" cy="47895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6" name="Google Shape;1023;p13">
            <a:extLst>
              <a:ext uri="{FF2B5EF4-FFF2-40B4-BE49-F238E27FC236}">
                <a16:creationId xmlns:a16="http://schemas.microsoft.com/office/drawing/2014/main" id="{B2EA233F-1DFC-4E81-9101-82BD3C7717ED}"/>
              </a:ext>
            </a:extLst>
          </p:cNvPr>
          <p:cNvGrpSpPr/>
          <p:nvPr/>
        </p:nvGrpSpPr>
        <p:grpSpPr>
          <a:xfrm>
            <a:off x="3676738" y="4061151"/>
            <a:ext cx="4484624" cy="2528919"/>
            <a:chOff x="5876916" y="975793"/>
            <a:chExt cx="4684259" cy="2641495"/>
          </a:xfrm>
        </p:grpSpPr>
        <p:grpSp>
          <p:nvGrpSpPr>
            <p:cNvPr id="17" name="Google Shape;1024;p13">
              <a:extLst>
                <a:ext uri="{FF2B5EF4-FFF2-40B4-BE49-F238E27FC236}">
                  <a16:creationId xmlns:a16="http://schemas.microsoft.com/office/drawing/2014/main" id="{E8A37856-504B-47F4-9B91-C22F0EB208D0}"/>
                </a:ext>
              </a:extLst>
            </p:cNvPr>
            <p:cNvGrpSpPr/>
            <p:nvPr/>
          </p:nvGrpSpPr>
          <p:grpSpPr>
            <a:xfrm>
              <a:off x="5876916" y="975793"/>
              <a:ext cx="4684259" cy="2113916"/>
              <a:chOff x="2387762" y="551055"/>
              <a:chExt cx="7051289" cy="3182111"/>
            </a:xfrm>
          </p:grpSpPr>
          <p:pic>
            <p:nvPicPr>
              <p:cNvPr id="19" name="Google Shape;1025;p13" descr="2">
                <a:extLst>
                  <a:ext uri="{FF2B5EF4-FFF2-40B4-BE49-F238E27FC236}">
                    <a16:creationId xmlns:a16="http://schemas.microsoft.com/office/drawing/2014/main" id="{606D5873-54EE-455D-AAFD-100AE388D31C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4238307" y="551055"/>
                <a:ext cx="3689350" cy="3127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1026;p13" descr="1">
                <a:extLst>
                  <a:ext uri="{FF2B5EF4-FFF2-40B4-BE49-F238E27FC236}">
                    <a16:creationId xmlns:a16="http://schemas.microsoft.com/office/drawing/2014/main" id="{C6E5BB02-E957-4437-9DDA-35852BD79A60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999058" y="790165"/>
                <a:ext cx="3439993" cy="2915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Google Shape;1027;p13" descr="3">
                <a:extLst>
                  <a:ext uri="{FF2B5EF4-FFF2-40B4-BE49-F238E27FC236}">
                    <a16:creationId xmlns:a16="http://schemas.microsoft.com/office/drawing/2014/main" id="{73CCE7C8-5BC7-4DB7-B1EF-0485AA2B5DA0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 flipH="1">
                <a:off x="2387762" y="872971"/>
                <a:ext cx="3374585" cy="28601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" name="Google Shape;1028;p13">
              <a:extLst>
                <a:ext uri="{FF2B5EF4-FFF2-40B4-BE49-F238E27FC236}">
                  <a16:creationId xmlns:a16="http://schemas.microsoft.com/office/drawing/2014/main" id="{FAEE10C3-FCB0-42B9-AD94-2DA26C5AEA81}"/>
                </a:ext>
              </a:extLst>
            </p:cNvPr>
            <p:cNvSpPr/>
            <p:nvPr/>
          </p:nvSpPr>
          <p:spPr>
            <a:xfrm>
              <a:off x="6714251" y="2510908"/>
              <a:ext cx="3495263" cy="110638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Thảo</a:t>
              </a:r>
              <a:r>
                <a:rPr lang="en-US" sz="32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luận</a:t>
              </a:r>
              <a:endParaRPr lang="en-US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nhóm</a:t>
              </a:r>
              <a:r>
                <a:rPr lang="en-US" sz="32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4</a:t>
              </a:r>
              <a:endParaRPr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1116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2654922-B509-4EFB-9100-0453E079FBEA}"/>
              </a:ext>
            </a:extLst>
          </p:cNvPr>
          <p:cNvGrpSpPr/>
          <p:nvPr/>
        </p:nvGrpSpPr>
        <p:grpSpPr>
          <a:xfrm>
            <a:off x="1553591" y="1626669"/>
            <a:ext cx="8582858" cy="3863639"/>
            <a:chOff x="1175657" y="2190296"/>
            <a:chExt cx="4412343" cy="2828475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4AEDCA78-B878-49CA-BD44-C977939E4B6A}"/>
                </a:ext>
              </a:extLst>
            </p:cNvPr>
            <p:cNvSpPr/>
            <p:nvPr/>
          </p:nvSpPr>
          <p:spPr>
            <a:xfrm>
              <a:off x="1175657" y="2943228"/>
              <a:ext cx="4412343" cy="2075543"/>
            </a:xfrm>
            <a:prstGeom prst="roundRect">
              <a:avLst>
                <a:gd name="adj" fmla="val 8275"/>
              </a:avLst>
            </a:prstGeom>
            <a:solidFill>
              <a:schemeClr val="bg1"/>
            </a:solidFill>
            <a:ln w="28575">
              <a:solidFill>
                <a:srgbClr val="FFA6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B5AD474-A2E1-431C-80A9-04C34E6C7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342" y="2190296"/>
              <a:ext cx="3258230" cy="1237800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41C9C6AA-F6CC-4883-904C-515B09D264E8}"/>
              </a:ext>
            </a:extLst>
          </p:cNvPr>
          <p:cNvSpPr txBox="1"/>
          <p:nvPr/>
        </p:nvSpPr>
        <p:spPr>
          <a:xfrm>
            <a:off x="1653095" y="3293990"/>
            <a:ext cx="848335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/>
                <a:ea typeface="百变马丁" panose="02010601030101010101" pitchFamily="2" charset="-122"/>
                <a:cs typeface="+mn-cs"/>
              </a:rPr>
              <a:t>Về</a:t>
            </a:r>
            <a:r>
              <a:rPr kumimoji="0" lang="en-US" altLang="zh-CN" sz="4000" b="1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/>
                <a:ea typeface="百变马丁" panose="02010601030101010101" pitchFamily="2" charset="-122"/>
                <a:cs typeface="+mn-cs"/>
              </a:rPr>
              <a:t> </a:t>
            </a:r>
            <a:r>
              <a:rPr kumimoji="0" lang="en-US" altLang="zh-CN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/>
                <a:ea typeface="百变马丁" panose="02010601030101010101" pitchFamily="2" charset="-122"/>
                <a:cs typeface="+mn-cs"/>
              </a:rPr>
              <a:t>nhà</a:t>
            </a:r>
            <a:r>
              <a:rPr kumimoji="0" lang="en-US" altLang="zh-CN" sz="4000" b="1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/>
                <a:ea typeface="百变马丁" panose="02010601030101010101" pitchFamily="2" charset="-122"/>
                <a:cs typeface="+mn-cs"/>
              </a:rPr>
              <a:t>:</a:t>
            </a:r>
          </a:p>
          <a:p>
            <a:pPr lvl="0" algn="ctr" defTabSz="457200">
              <a:defRPr/>
            </a:pPr>
            <a:r>
              <a:rPr lang="en-US" altLang="zh-CN" sz="3200" b="1" dirty="0">
                <a:solidFill>
                  <a:srgbClr val="002060"/>
                </a:solidFill>
                <a:ea typeface="百变马丁" panose="02010601030101010101" pitchFamily="2" charset="-122"/>
              </a:rPr>
              <a:t>S</a:t>
            </a:r>
            <a:r>
              <a:rPr lang="vi-VN" altLang="zh-CN" sz="3200" b="1" dirty="0">
                <a:solidFill>
                  <a:srgbClr val="002060"/>
                </a:solidFill>
                <a:ea typeface="百变马丁" panose="02010601030101010101" pitchFamily="2" charset="-122"/>
              </a:rPr>
              <a:t>ưu tầm tranh ảnh, câu chuyện nói về việc làm thể hiện tình yêu quê hương</a:t>
            </a:r>
            <a:r>
              <a:rPr lang="en-US" altLang="zh-CN" sz="3200" b="1" dirty="0">
                <a:solidFill>
                  <a:srgbClr val="002060"/>
                </a:solidFill>
                <a:ea typeface="百变马丁" panose="02010601030101010101" pitchFamily="2" charset="-122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百变马丁" panose="02010601030101010101" pitchFamily="2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07E6FD5-F837-42BE-A93E-127D90FA7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75216"/>
            <a:ext cx="1068387" cy="650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CA62A3-A34B-4EC1-DC8E-C47167A0D2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17"/>
            <a:ext cx="3965608" cy="11261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5BFF4E-3D41-924B-EB8C-C018E87BB64D}"/>
              </a:ext>
            </a:extLst>
          </p:cNvPr>
          <p:cNvSpPr txBox="1"/>
          <p:nvPr/>
        </p:nvSpPr>
        <p:spPr>
          <a:xfrm>
            <a:off x="-1451148" y="27177"/>
            <a:ext cx="68291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60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effectLst/>
                <a:uLnTx/>
                <a:uFillTx/>
                <a:latin typeface="Coiny" panose="02000903060500060000" pitchFamily="2" charset="0"/>
                <a:ea typeface="小考拉体" panose="02000503000000000000" pitchFamily="2" charset="-122"/>
                <a:cs typeface="微软雅黑" panose="020B0503020204020204" pitchFamily="34" charset="-122"/>
              </a:rPr>
              <a:t>3. </a:t>
            </a:r>
            <a:r>
              <a:rPr kumimoji="1" lang="en-US" altLang="zh-CN" sz="60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effectLst/>
                <a:uLnTx/>
                <a:uFillTx/>
                <a:latin typeface="Coiny" panose="02000903060500060000" pitchFamily="2" charset="0"/>
                <a:ea typeface="小考拉体" panose="02000503000000000000" pitchFamily="2" charset="-122"/>
                <a:cs typeface="微软雅黑" panose="020B0503020204020204" pitchFamily="34" charset="-122"/>
              </a:rPr>
              <a:t>Vận</a:t>
            </a:r>
            <a:r>
              <a:rPr kumimoji="1" lang="en-US" altLang="zh-CN" sz="60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effectLst/>
                <a:uLnTx/>
                <a:uFillTx/>
                <a:latin typeface="Coiny" panose="02000903060500060000" pitchFamily="2" charset="0"/>
                <a:ea typeface="小考拉体" panose="02000503000000000000" pitchFamily="2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60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effectLst/>
                <a:uLnTx/>
                <a:uFillTx/>
                <a:latin typeface="Coiny" panose="02000903060500060000" pitchFamily="2" charset="0"/>
                <a:ea typeface="小考拉体" panose="02000503000000000000" pitchFamily="2" charset="-122"/>
                <a:cs typeface="微软雅黑" panose="020B0503020204020204" pitchFamily="34" charset="-122"/>
              </a:rPr>
              <a:t>dụng</a:t>
            </a:r>
            <a:endParaRPr kumimoji="1" lang="en-US" altLang="zh-CN" sz="6000" b="1" i="0" u="none" strike="noStrike" kern="1200" cap="none" spc="0" normalizeH="0" baseline="0" noProof="0" dirty="0">
              <a:ln>
                <a:solidFill>
                  <a:srgbClr val="336600"/>
                </a:solidFill>
              </a:ln>
              <a:effectLst/>
              <a:uLnTx/>
              <a:uFillTx/>
              <a:latin typeface="Coiny" panose="02000903060500060000" pitchFamily="2" charset="0"/>
              <a:ea typeface="小考拉体" panose="02000503000000000000" pitchFamily="2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97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Calendar&#10;&#10;Description automatically generated with low confidence">
            <a:extLst>
              <a:ext uri="{FF2B5EF4-FFF2-40B4-BE49-F238E27FC236}">
                <a16:creationId xmlns:a16="http://schemas.microsoft.com/office/drawing/2014/main" id="{6257088F-ED0E-4B7B-AA52-A551E07F8C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"/>
            <a:ext cx="12192000" cy="68580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A56F12B-2C98-4D02-97C0-E236E913C623}"/>
              </a:ext>
            </a:extLst>
          </p:cNvPr>
          <p:cNvSpPr txBox="1"/>
          <p:nvPr/>
        </p:nvSpPr>
        <p:spPr>
          <a:xfrm>
            <a:off x="4101736" y="888274"/>
            <a:ext cx="6871063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50" normalizeH="0" baseline="0" noProof="0" dirty="0">
                <a:ln w="0"/>
                <a:solidFill>
                  <a:srgbClr val="61C74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50" normalizeH="0" baseline="0" noProof="0" dirty="0">
                <a:ln w="0"/>
                <a:solidFill>
                  <a:srgbClr val="61C74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VÀ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50" normalizeH="0" baseline="0" noProof="0" dirty="0">
                <a:ln w="0"/>
                <a:solidFill>
                  <a:srgbClr val="61C74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HẸN GẶP LẠI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0A99DA87-D58B-4CEC-9853-3A5758CC6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435910" flipH="1">
            <a:off x="1959428" y="1292113"/>
            <a:ext cx="2630821" cy="49102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583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4|0.5|0.4|0.5|0.5|0.4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53</Words>
  <Application>Microsoft Office PowerPoint</Application>
  <PresentationFormat>Widescreen</PresentationFormat>
  <Paragraphs>11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等线</vt:lpstr>
      <vt:lpstr>微软雅黑</vt:lpstr>
      <vt:lpstr>Arial</vt:lpstr>
      <vt:lpstr>Calibri</vt:lpstr>
      <vt:lpstr>Coiny</vt:lpstr>
      <vt:lpstr>百变马丁</vt:lpstr>
      <vt:lpstr>2_Office Theme</vt:lpstr>
      <vt:lpstr>1_Office 主题</vt:lpstr>
      <vt:lpstr>Office 主题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Đặng Thị Thúy Ngọc</cp:lastModifiedBy>
  <cp:revision>38</cp:revision>
  <dcterms:created xsi:type="dcterms:W3CDTF">2021-06-18T09:12:47Z</dcterms:created>
  <dcterms:modified xsi:type="dcterms:W3CDTF">2025-11-05T15:24:43Z</dcterms:modified>
</cp:coreProperties>
</file>