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2"/>
  </p:notesMasterIdLst>
  <p:sldIdLst>
    <p:sldId id="257" r:id="rId3"/>
    <p:sldId id="275" r:id="rId4"/>
    <p:sldId id="276" r:id="rId5"/>
    <p:sldId id="278" r:id="rId6"/>
    <p:sldId id="300" r:id="rId7"/>
    <p:sldId id="282" r:id="rId8"/>
    <p:sldId id="265" r:id="rId9"/>
    <p:sldId id="294" r:id="rId10"/>
    <p:sldId id="3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3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103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BF66-A63F-40D2-B433-977E0D9223A2}"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CEDF-8780-426C-AABB-9187F3BE669B}" type="slidenum">
              <a:rPr lang="en-US" smtClean="0"/>
              <a:t>‹#›</a:t>
            </a:fld>
            <a:endParaRPr lang="en-US"/>
          </a:p>
        </p:txBody>
      </p:sp>
    </p:spTree>
    <p:extLst>
      <p:ext uri="{BB962C8B-B14F-4D97-AF65-F5344CB8AC3E}">
        <p14:creationId xmlns:p14="http://schemas.microsoft.com/office/powerpoint/2010/main" val="30870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bức thư Bác Hồ gửi HS cả nước nhân ngày khai giảng đầu tiên, sau khi nước ta giành được độc lập, chấm dứt ách thống trị hơn 80 năm của thực dân Pháp. Các em hãy nghe đọc thư Bác và nêu cảm nhận của mình về tình cảm và niềm tin của Bác Hồ đối với thiếu nhi Việt Nam. </a:t>
            </a:r>
            <a:endParaRPr lang="en-US" dirty="0"/>
          </a:p>
        </p:txBody>
      </p:sp>
      <p:sp>
        <p:nvSpPr>
          <p:cNvPr id="4" name="Slide Number Placeholder 3"/>
          <p:cNvSpPr>
            <a:spLocks noGrp="1"/>
          </p:cNvSpPr>
          <p:nvPr>
            <p:ph type="sldNum" sz="quarter" idx="5"/>
          </p:nvPr>
        </p:nvSpPr>
        <p:spPr/>
        <p:txBody>
          <a:bodyPr/>
          <a:lstStyle/>
          <a:p>
            <a:fld id="{7DA9CEDF-8780-426C-AABB-9187F3BE669B}" type="slidenum">
              <a:rPr lang="en-US" smtClean="0"/>
              <a:t>1</a:t>
            </a:fld>
            <a:endParaRPr lang="en-US"/>
          </a:p>
        </p:txBody>
      </p:sp>
    </p:spTree>
    <p:extLst>
      <p:ext uri="{BB962C8B-B14F-4D97-AF65-F5344CB8AC3E}">
        <p14:creationId xmlns:p14="http://schemas.microsoft.com/office/powerpoint/2010/main" val="8943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0208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8263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66408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40299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7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52805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25302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2224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92923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137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43722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2620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9263944-11FE-ECA7-C886-30DC6CF94E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9440" y="1"/>
            <a:ext cx="1739348" cy="1739348"/>
          </a:xfrm>
          <a:prstGeom prst="rect">
            <a:avLst/>
          </a:prstGeom>
        </p:spPr>
      </p:pic>
    </p:spTree>
    <p:extLst>
      <p:ext uri="{BB962C8B-B14F-4D97-AF65-F5344CB8AC3E}">
        <p14:creationId xmlns:p14="http://schemas.microsoft.com/office/powerpoint/2010/main" val="183696646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2" name="Picture 1" descr="A round pink label with white text and a black background&#10;&#10;Description automatically generated">
            <a:extLst>
              <a:ext uri="{FF2B5EF4-FFF2-40B4-BE49-F238E27FC236}">
                <a16:creationId xmlns:a16="http://schemas.microsoft.com/office/drawing/2014/main" id="{9B85433B-D06B-DF25-1C46-A7C7B8812C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09440" y="1"/>
            <a:ext cx="1739348" cy="1739348"/>
          </a:xfrm>
          <a:prstGeom prst="rect">
            <a:avLst/>
          </a:prstGeom>
        </p:spPr>
      </p:pic>
    </p:spTree>
    <p:extLst>
      <p:ext uri="{BB962C8B-B14F-4D97-AF65-F5344CB8AC3E}">
        <p14:creationId xmlns:p14="http://schemas.microsoft.com/office/powerpoint/2010/main" val="1601224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4">
            <a:extLst>
              <a:ext uri="{28A0092B-C50C-407E-A947-70E740481C1C}">
                <a14:useLocalDpi xmlns:a14="http://schemas.microsoft.com/office/drawing/2010/main" val="0"/>
              </a:ext>
            </a:extLst>
          </a:blip>
          <a:srcRect r="23925"/>
          <a:stretch/>
        </p:blipFill>
        <p:spPr>
          <a:xfrm>
            <a:off x="806423" y="1037648"/>
            <a:ext cx="9274987" cy="5080000"/>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93670" y="-259196"/>
            <a:ext cx="1161288" cy="3541892"/>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9" name="Picture 8">
            <a:extLst>
              <a:ext uri="{FF2B5EF4-FFF2-40B4-BE49-F238E27FC236}">
                <a16:creationId xmlns:a16="http://schemas.microsoft.com/office/drawing/2014/main" id="{AB8CCF05-87B1-ACF4-AEEB-E5FAAEBFC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323" y="4172004"/>
            <a:ext cx="4622483" cy="2944758"/>
          </a:xfrm>
          <a:prstGeom prst="rect">
            <a:avLst/>
          </a:prstGeom>
        </p:spPr>
      </p:pic>
      <p:pic>
        <p:nvPicPr>
          <p:cNvPr id="18" name="Picture 17">
            <a:extLst>
              <a:ext uri="{FF2B5EF4-FFF2-40B4-BE49-F238E27FC236}">
                <a16:creationId xmlns:a16="http://schemas.microsoft.com/office/drawing/2014/main" id="{B48B3BC6-05F9-8CFF-D4A7-F709C82E5A7E}"/>
              </a:ext>
            </a:extLst>
          </p:cNvPr>
          <p:cNvPicPr>
            <a:picLocks noChangeAspect="1"/>
          </p:cNvPicPr>
          <p:nvPr/>
        </p:nvPicPr>
        <p:blipFill>
          <a:blip r:embed="rId8"/>
          <a:stretch>
            <a:fillRect/>
          </a:stretch>
        </p:blipFill>
        <p:spPr>
          <a:xfrm>
            <a:off x="3015382" y="2113946"/>
            <a:ext cx="5364945" cy="2200847"/>
          </a:xfrm>
          <a:prstGeom prst="rect">
            <a:avLst/>
          </a:prstGeom>
        </p:spPr>
      </p:pic>
      <p:pic>
        <p:nvPicPr>
          <p:cNvPr id="20" name="Picture 19">
            <a:extLst>
              <a:ext uri="{FF2B5EF4-FFF2-40B4-BE49-F238E27FC236}">
                <a16:creationId xmlns:a16="http://schemas.microsoft.com/office/drawing/2014/main" id="{512DF78F-A26E-1C8E-CC4D-C565E0D044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340" y="943927"/>
            <a:ext cx="2492234" cy="1491933"/>
          </a:xfrm>
          <a:prstGeom prst="rect">
            <a:avLst/>
          </a:prstGeom>
        </p:spPr>
      </p:pic>
      <p:sp>
        <p:nvSpPr>
          <p:cNvPr id="2" name="TextBox 1">
            <a:extLst>
              <a:ext uri="{FF2B5EF4-FFF2-40B4-BE49-F238E27FC236}">
                <a16:creationId xmlns:a16="http://schemas.microsoft.com/office/drawing/2014/main" id="{864A4328-9DF3-D490-3973-9EF1C137ACA2}"/>
              </a:ext>
            </a:extLst>
          </p:cNvPr>
          <p:cNvSpPr txBox="1"/>
          <p:nvPr/>
        </p:nvSpPr>
        <p:spPr>
          <a:xfrm>
            <a:off x="8969829" y="6273225"/>
            <a:ext cx="2231571" cy="584775"/>
          </a:xfrm>
          <a:prstGeom prst="rect">
            <a:avLst/>
          </a:prstGeom>
          <a:noFill/>
        </p:spPr>
        <p:txBody>
          <a:bodyPr wrap="square" rtlCol="0">
            <a:spAutoFit/>
          </a:bodyPr>
          <a:lstStyle/>
          <a:p>
            <a:pPr algn="ctr"/>
            <a:r>
              <a:rPr lang="en-US" sz="1600" dirty="0" err="1"/>
              <a:t>Thiết</a:t>
            </a:r>
            <a:r>
              <a:rPr lang="en-US" sz="1600" dirty="0"/>
              <a:t> </a:t>
            </a:r>
            <a:r>
              <a:rPr lang="en-US" sz="1600" dirty="0" err="1"/>
              <a:t>kế</a:t>
            </a:r>
            <a:r>
              <a:rPr lang="en-US" sz="1600" dirty="0"/>
              <a:t>: </a:t>
            </a:r>
            <a:r>
              <a:rPr lang="en-US" sz="1600" dirty="0" err="1"/>
              <a:t>Hương</a:t>
            </a:r>
            <a:r>
              <a:rPr lang="en-US" sz="1600" dirty="0"/>
              <a:t> </a:t>
            </a:r>
            <a:r>
              <a:rPr lang="en-US" sz="1600" dirty="0" err="1"/>
              <a:t>Thảo</a:t>
            </a:r>
            <a:r>
              <a:rPr lang="en-US" sz="1600" dirty="0"/>
              <a:t> - 0972115126</a:t>
            </a:r>
          </a:p>
        </p:txBody>
      </p:sp>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14" name="Picture 13">
            <a:extLst>
              <a:ext uri="{FF2B5EF4-FFF2-40B4-BE49-F238E27FC236}">
                <a16:creationId xmlns:a16="http://schemas.microsoft.com/office/drawing/2014/main" id="{C3ACC900-7594-45FD-8994-08AA10F0103C}"/>
              </a:ext>
            </a:extLst>
          </p:cNvPr>
          <p:cNvPicPr>
            <a:picLocks noChangeAspect="1"/>
          </p:cNvPicPr>
          <p:nvPr/>
        </p:nvPicPr>
        <p:blipFill>
          <a:blip r:embed="rId7"/>
          <a:stretch>
            <a:fillRect/>
          </a:stretch>
        </p:blipFill>
        <p:spPr>
          <a:xfrm>
            <a:off x="2326038" y="1287073"/>
            <a:ext cx="7415083" cy="3631749"/>
          </a:xfrm>
          <a:prstGeom prst="rect">
            <a:avLst/>
          </a:prstGeom>
        </p:spPr>
      </p:pic>
    </p:spTree>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học sinh,</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Chào các em thân yêu</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Hồ Chí Minh</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2"/>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6011" y="33517"/>
            <a:ext cx="5404973" cy="550123"/>
            <a:chOff x="-1251180" y="118754"/>
            <a:chExt cx="5404973" cy="550123"/>
          </a:xfrm>
        </p:grpSpPr>
        <p:sp>
          <p:nvSpPr>
            <p:cNvPr id="14" name="Google Shape;1244;p45"/>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C25133DE-CDA0-45CC-8B57-DA29957F6AEF}"/>
                </a:ext>
              </a:extLst>
            </p:cNvPr>
            <p:cNvSpPr txBox="1"/>
            <p:nvPr/>
          </p:nvSpPr>
          <p:spPr>
            <a:xfrm>
              <a:off x="-1251180" y="209149"/>
              <a:ext cx="5404973" cy="369332"/>
            </a:xfrm>
            <a:prstGeom prst="rect">
              <a:avLst/>
            </a:prstGeom>
            <a:noFill/>
          </p:spPr>
          <p:txBody>
            <a:bodyPr wrap="square" rtlCol="0">
              <a:spAutoFit/>
            </a:bodyPr>
            <a:lstStyle/>
            <a:p>
              <a:pPr algn="ctr"/>
              <a:r>
                <a:rPr lang="en-US" b="1" dirty="0">
                  <a:solidFill>
                    <a:srgbClr val="FF0000"/>
                  </a:solidFill>
                  <a:latin typeface="Cambria" panose="02040503050406030204" pitchFamily="18" charset="0"/>
                  <a:ea typeface="Cambria" panose="02040503050406030204" pitchFamily="18" charset="0"/>
                </a:rPr>
                <a:t>CÙNG CHIA ĐOẠN</a:t>
              </a:r>
            </a:p>
          </p:txBody>
        </p:sp>
      </p:grpSp>
      <p:sp>
        <p:nvSpPr>
          <p:cNvPr id="16" name="Rounded Rectangle 15"/>
          <p:cNvSpPr/>
          <p:nvPr/>
        </p:nvSpPr>
        <p:spPr>
          <a:xfrm>
            <a:off x="418954" y="775910"/>
            <a:ext cx="11468246" cy="2404170"/>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7" name="Teardrop 16"/>
          <p:cNvSpPr/>
          <p:nvPr/>
        </p:nvSpPr>
        <p:spPr>
          <a:xfrm>
            <a:off x="218635" y="759710"/>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8" name="Text Box 2">
            <a:extLst>
              <a:ext uri="{FF2B5EF4-FFF2-40B4-BE49-F238E27FC236}">
                <a16:creationId xmlns:a16="http://schemas.microsoft.com/office/drawing/2014/main" id="{9E859132-19C3-47C5-81A2-B3637460978C}"/>
              </a:ext>
            </a:extLst>
          </p:cNvPr>
          <p:cNvSpPr txBox="1">
            <a:spLocks noChangeArrowheads="1"/>
          </p:cNvSpPr>
          <p:nvPr/>
        </p:nvSpPr>
        <p:spPr bwMode="auto">
          <a:xfrm>
            <a:off x="534010" y="894305"/>
            <a:ext cx="1127759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vi-VN" altLang="en-US" sz="2000" dirty="0">
                <a:latin typeface="Cambria" panose="02040503050406030204" pitchFamily="18" charset="0"/>
                <a:ea typeface="Cambria" panose="02040503050406030204" pitchFamily="18" charset="0"/>
                <a:cs typeface="Calibri" panose="020F0502020204030204" pitchFamily="34" charset="0"/>
              </a:rPr>
              <a:t> Các em học sinh,</a:t>
            </a:r>
          </a:p>
          <a:p>
            <a:pPr algn="just" eaLnBrk="1" hangingPunct="1">
              <a:spcBef>
                <a:spcPct val="20000"/>
              </a:spcBef>
            </a:pPr>
            <a:r>
              <a:rPr lang="vi-VN" altLang="en-US" sz="2000" dirty="0">
                <a:latin typeface="Cambria" panose="02040503050406030204" pitchFamily="18" charset="0"/>
                <a:ea typeface="Cambria" panose="02040503050406030204" pitchFamily="18" charset="0"/>
                <a:cs typeface="Calibri" panose="020F0502020204030204" pitchFamily="34" charset="0"/>
              </a:rPr>
              <a:t>   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endParaRPr lang="en-US" altLang="en-US" sz="2000" b="1" dirty="0">
              <a:latin typeface="Cambria" panose="02040503050406030204" pitchFamily="18" charset="0"/>
              <a:ea typeface="Cambria" panose="02040503050406030204" pitchFamily="18" charset="0"/>
              <a:cs typeface="Calibri" panose="020F0502020204030204" pitchFamily="34" charset="0"/>
            </a:endParaRPr>
          </a:p>
        </p:txBody>
      </p:sp>
      <p:sp>
        <p:nvSpPr>
          <p:cNvPr id="19" name="Text Box 3">
            <a:extLst>
              <a:ext uri="{FF2B5EF4-FFF2-40B4-BE49-F238E27FC236}">
                <a16:creationId xmlns:a16="http://schemas.microsoft.com/office/drawing/2014/main" id="{9F91CA37-73A1-4A19-B0E1-C7F38EF2BF05}"/>
              </a:ext>
            </a:extLst>
          </p:cNvPr>
          <p:cNvSpPr txBox="1">
            <a:spLocks noChangeArrowheads="1"/>
          </p:cNvSpPr>
          <p:nvPr/>
        </p:nvSpPr>
        <p:spPr bwMode="auto">
          <a:xfrm>
            <a:off x="543205" y="3674738"/>
            <a:ext cx="111859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endParaRPr lang="en-US" altLang="en-US" sz="1800" b="1" dirty="0">
              <a:latin typeface="Calibri" panose="020F0502020204030204" pitchFamily="34" charset="0"/>
              <a:cs typeface="Calibri" panose="020F0502020204030204" pitchFamily="34" charset="0"/>
            </a:endParaRPr>
          </a:p>
        </p:txBody>
      </p:sp>
      <p:sp>
        <p:nvSpPr>
          <p:cNvPr id="22" name="Rounded Rectangle 21"/>
          <p:cNvSpPr/>
          <p:nvPr/>
        </p:nvSpPr>
        <p:spPr>
          <a:xfrm>
            <a:off x="451575" y="3561348"/>
            <a:ext cx="11476265" cy="3022332"/>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3" name="Teardrop 22"/>
          <p:cNvSpPr/>
          <p:nvPr/>
        </p:nvSpPr>
        <p:spPr>
          <a:xfrm>
            <a:off x="248405" y="3542158"/>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pic>
        <p:nvPicPr>
          <p:cNvPr id="3" name="Picture 2">
            <a:extLst>
              <a:ext uri="{FF2B5EF4-FFF2-40B4-BE49-F238E27FC236}">
                <a16:creationId xmlns:a16="http://schemas.microsoft.com/office/drawing/2014/main" id="{53CFF049-F62B-A385-061A-B2FE0544DD58}"/>
              </a:ext>
            </a:extLst>
          </p:cNvPr>
          <p:cNvPicPr>
            <a:picLocks noChangeAspect="1"/>
          </p:cNvPicPr>
          <p:nvPr/>
        </p:nvPicPr>
        <p:blipFill>
          <a:blip r:embed="rId2"/>
          <a:stretch>
            <a:fillRect/>
          </a:stretch>
        </p:blipFill>
        <p:spPr>
          <a:xfrm>
            <a:off x="3271245" y="-124005"/>
            <a:ext cx="6340390" cy="1213209"/>
          </a:xfrm>
          <a:prstGeom prst="rect">
            <a:avLst/>
          </a:prstGeom>
        </p:spPr>
      </p:pic>
    </p:spTree>
    <p:extLst>
      <p:ext uri="{BB962C8B-B14F-4D97-AF65-F5344CB8AC3E}">
        <p14:creationId xmlns:p14="http://schemas.microsoft.com/office/powerpoint/2010/main" val="35009345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53" presetClass="entr" presetSubtype="52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53" presetClass="entr" presetSubtype="52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DF7BE-6919-AB69-99ED-7D5F8F3196B2}"/>
              </a:ext>
            </a:extLst>
          </p:cNvPr>
          <p:cNvPicPr>
            <a:picLocks noChangeAspect="1"/>
          </p:cNvPicPr>
          <p:nvPr/>
        </p:nvPicPr>
        <p:blipFill>
          <a:blip r:embed="rId2"/>
          <a:stretch>
            <a:fillRect/>
          </a:stretch>
        </p:blipFill>
        <p:spPr>
          <a:xfrm>
            <a:off x="-772282" y="-204320"/>
            <a:ext cx="6181880" cy="2389839"/>
          </a:xfrm>
          <a:prstGeom prst="rect">
            <a:avLst/>
          </a:prstGeom>
        </p:spPr>
      </p:pic>
      <p:sp>
        <p:nvSpPr>
          <p:cNvPr id="10" name="Rectangle: Rounded Corners 9">
            <a:extLst>
              <a:ext uri="{FF2B5EF4-FFF2-40B4-BE49-F238E27FC236}">
                <a16:creationId xmlns:a16="http://schemas.microsoft.com/office/drawing/2014/main" id="{A95ECEDB-1677-697D-5892-CC0A16BF3A29}"/>
              </a:ext>
            </a:extLst>
          </p:cNvPr>
          <p:cNvSpPr/>
          <p:nvPr/>
        </p:nvSpPr>
        <p:spPr>
          <a:xfrm>
            <a:off x="990599" y="2111829"/>
            <a:ext cx="10319657" cy="38317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ED40729-9A36-206C-32FF-B5AAFCA00881}"/>
              </a:ext>
            </a:extLst>
          </p:cNvPr>
          <p:cNvSpPr txBox="1"/>
          <p:nvPr/>
        </p:nvSpPr>
        <p:spPr>
          <a:xfrm>
            <a:off x="1393371" y="2525486"/>
            <a:ext cx="9655629" cy="1077218"/>
          </a:xfrm>
          <a:prstGeom prst="rect">
            <a:avLst/>
          </a:prstGeom>
          <a:noFill/>
        </p:spPr>
        <p:txBody>
          <a:bodyPr wrap="square" rtlCol="0">
            <a:spAutoFit/>
          </a:bodyPr>
          <a:lstStyle/>
          <a:p>
            <a:pPr algn="just"/>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Tôi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cảnh</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nhộn</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nhịp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bừng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tựu</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trường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khắp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105B55A-A492-3A3C-E2E8-DC1FF5DBA066}"/>
              </a:ext>
            </a:extLst>
          </p:cNvPr>
          <p:cNvSpPr txBox="1"/>
          <p:nvPr/>
        </p:nvSpPr>
        <p:spPr>
          <a:xfrm>
            <a:off x="1371599" y="3897086"/>
            <a:ext cx="9655629" cy="1569660"/>
          </a:xfrm>
          <a:prstGeom prst="rect">
            <a:avLst/>
          </a:prstGeom>
          <a:noFill/>
        </p:spPr>
        <p:txBody>
          <a:bodyPr wrap="square" rtlCol="0">
            <a:spAutoFit/>
          </a:bodyPr>
          <a:lstStyle/>
          <a:p>
            <a:pPr algn="just"/>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Các em hết thảy đều vui vẻ</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vì sau mấy tháng giời nghỉ học,</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sau bao nhiêu cuộc chuyển biến khác thường</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các em</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lại được gặp thầy</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gặp bạn.</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007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12" name="Picture 11">
            <a:extLst>
              <a:ext uri="{FF2B5EF4-FFF2-40B4-BE49-F238E27FC236}">
                <a16:creationId xmlns:a16="http://schemas.microsoft.com/office/drawing/2014/main" id="{4904DE10-9C29-430E-8F0A-10C9C4E5DC06}"/>
              </a:ext>
            </a:extLst>
          </p:cNvPr>
          <p:cNvPicPr>
            <a:picLocks noChangeAspect="1"/>
          </p:cNvPicPr>
          <p:nvPr/>
        </p:nvPicPr>
        <p:blipFill>
          <a:blip r:embed="rId7"/>
          <a:stretch>
            <a:fillRect/>
          </a:stretch>
        </p:blipFill>
        <p:spPr>
          <a:xfrm>
            <a:off x="2850121" y="1751956"/>
            <a:ext cx="6151397" cy="3188484"/>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2" cstate="screen">
            <a:extLst>
              <a:ext uri="{28A0092B-C50C-407E-A947-70E740481C1C}">
                <a14:useLocalDpi xmlns:a14="http://schemas.microsoft.com/office/drawing/2010/main"/>
              </a:ext>
            </a:extLst>
          </a:blip>
          <a:srcRect t="-4082"/>
          <a:stretch>
            <a:fillRect/>
          </a:stretch>
        </p:blipFill>
        <p:spPr>
          <a:xfrm>
            <a:off x="10332720" y="4836160"/>
            <a:ext cx="1684020" cy="1878330"/>
          </a:xfrm>
          <a:prstGeom prst="rect">
            <a:avLst/>
          </a:prstGeom>
        </p:spPr>
      </p:pic>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36" name="图片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6082" y="1935909"/>
            <a:ext cx="340398" cy="340398"/>
          </a:xfrm>
          <a:prstGeom prst="rect">
            <a:avLst/>
          </a:prstGeom>
        </p:spPr>
      </p:pic>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7362" y="3068266"/>
            <a:ext cx="294678" cy="294678"/>
          </a:xfrm>
          <a:prstGeom prst="rect">
            <a:avLst/>
          </a:prstGeom>
        </p:spPr>
      </p:pic>
      <p:pic>
        <p:nvPicPr>
          <p:cNvPr id="40" name="图片 8" descr="4ef6b7c9486052b6069210c143670dcb"/>
          <p:cNvPicPr>
            <a:picLocks noChangeAspect="1"/>
          </p:cNvPicPr>
          <p:nvPr/>
        </p:nvPicPr>
        <p:blipFill rotWithShape="1">
          <a:blip r:embed="rId5"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sp>
        <p:nvSpPr>
          <p:cNvPr id="42" name="Freeform 5"/>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5" name="Picture 4"/>
          <p:cNvPicPr>
            <a:picLocks noChangeAspect="1"/>
          </p:cNvPicPr>
          <p:nvPr/>
        </p:nvPicPr>
        <p:blipFill>
          <a:blip r:embed="rId6"/>
          <a:stretch>
            <a:fillRect/>
          </a:stretch>
        </p:blipFill>
        <p:spPr>
          <a:xfrm>
            <a:off x="3099542" y="308206"/>
            <a:ext cx="6322100" cy="944962"/>
          </a:xfrm>
          <a:prstGeom prst="rect">
            <a:avLst/>
          </a:prstGeom>
        </p:spPr>
      </p:pic>
      <p:pic>
        <p:nvPicPr>
          <p:cNvPr id="2" name="Picture 1">
            <a:extLst>
              <a:ext uri="{FF2B5EF4-FFF2-40B4-BE49-F238E27FC236}">
                <a16:creationId xmlns:a16="http://schemas.microsoft.com/office/drawing/2014/main" id="{F64AAF00-6F70-479E-3031-71C3A1B12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837713" y="3840596"/>
            <a:ext cx="4593364" cy="3112881"/>
          </a:xfrm>
          <a:prstGeom prst="rect">
            <a:avLst/>
          </a:prstGeom>
        </p:spPr>
      </p:pic>
      <p:sp>
        <p:nvSpPr>
          <p:cNvPr id="3" name="TextBox 2">
            <a:extLst>
              <a:ext uri="{FF2B5EF4-FFF2-40B4-BE49-F238E27FC236}">
                <a16:creationId xmlns:a16="http://schemas.microsoft.com/office/drawing/2014/main" id="{4DF3310C-7662-947D-49B3-4E7F62FD6487}"/>
              </a:ext>
            </a:extLst>
          </p:cNvPr>
          <p:cNvSpPr txBox="1"/>
          <p:nvPr/>
        </p:nvSpPr>
        <p:spPr>
          <a:xfrm>
            <a:off x="1393370" y="1839685"/>
            <a:ext cx="6749143"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Bài đọc là bức thư Bác Hồ gửi học sinh</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nhân ngày khai giảng đầu tiên sau khi nước ta giành được độc lập. Bác Hồ khuyên học sinh cần cố gắng học tập, rèn luyện để kế tục sự nghiệp</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của cha ông, xây dựng nước Việt Nam</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văn minh, giàu đẹp.</a:t>
            </a:r>
          </a:p>
        </p:txBody>
      </p:sp>
    </p:spTree>
    <p:extLst>
      <p:ext uri="{BB962C8B-B14F-4D97-AF65-F5344CB8AC3E}">
        <p14:creationId xmlns:p14="http://schemas.microsoft.com/office/powerpoint/2010/main" val="2359587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14" name="Picture 13">
            <a:extLst>
              <a:ext uri="{FF2B5EF4-FFF2-40B4-BE49-F238E27FC236}">
                <a16:creationId xmlns:a16="http://schemas.microsoft.com/office/drawing/2014/main" id="{BC1064AA-2C7E-460A-9A28-13EFB7156E07}"/>
              </a:ext>
            </a:extLst>
          </p:cNvPr>
          <p:cNvPicPr>
            <a:picLocks noChangeAspect="1"/>
          </p:cNvPicPr>
          <p:nvPr/>
        </p:nvPicPr>
        <p:blipFill>
          <a:blip r:embed="rId6"/>
          <a:stretch>
            <a:fillRect/>
          </a:stretch>
        </p:blipFill>
        <p:spPr>
          <a:xfrm>
            <a:off x="1888777" y="963898"/>
            <a:ext cx="7857330" cy="3500327"/>
          </a:xfrm>
          <a:prstGeom prst="rect">
            <a:avLst/>
          </a:prstGeom>
        </p:spPr>
      </p:pic>
    </p:spTree>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em học sinh,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Chào các em thân yêu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Hồ Chí Minh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2"/>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extLst>
      <p:ext uri="{BB962C8B-B14F-4D97-AF65-F5344CB8AC3E}">
        <p14:creationId xmlns:p14="http://schemas.microsoft.com/office/powerpoint/2010/main" val="2575819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1179</Words>
  <Application>Microsoft Office PowerPoint</Application>
  <PresentationFormat>Widescreen</PresentationFormat>
  <Paragraphs>30</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微软雅黑</vt:lpstr>
      <vt:lpstr>Arial</vt:lpstr>
      <vt:lpstr>Calibri</vt:lpstr>
      <vt:lpstr>Cambria</vt:lpstr>
      <vt:lpstr>Coiny</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Chinh</dc:creator>
  <cp:lastModifiedBy>Bfbfb Hfnfn</cp:lastModifiedBy>
  <cp:revision>76</cp:revision>
  <dcterms:created xsi:type="dcterms:W3CDTF">2022-03-12T06:00:56Z</dcterms:created>
  <dcterms:modified xsi:type="dcterms:W3CDTF">2025-11-06T07:34:47Z</dcterms:modified>
</cp:coreProperties>
</file>