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9" r:id="rId2"/>
  </p:sldMasterIdLst>
  <p:notesMasterIdLst>
    <p:notesMasterId r:id="rId13"/>
  </p:notesMasterIdLst>
  <p:sldIdLst>
    <p:sldId id="344" r:id="rId3"/>
    <p:sldId id="348" r:id="rId4"/>
    <p:sldId id="347" r:id="rId5"/>
    <p:sldId id="351" r:id="rId6"/>
    <p:sldId id="354" r:id="rId7"/>
    <p:sldId id="274" r:id="rId8"/>
    <p:sldId id="308" r:id="rId9"/>
    <p:sldId id="306" r:id="rId10"/>
    <p:sldId id="307" r:id="rId11"/>
    <p:sldId id="318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1BBE"/>
    <a:srgbClr val="3D443D"/>
    <a:srgbClr val="32342F"/>
    <a:srgbClr val="FFEAC3"/>
    <a:srgbClr val="FEEBC3"/>
    <a:srgbClr val="ACE0BC"/>
    <a:srgbClr val="ACDEBB"/>
    <a:srgbClr val="F1D394"/>
    <a:srgbClr val="EFD193"/>
    <a:srgbClr val="FBE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99" autoAdjust="0"/>
    <p:restoredTop sz="94660"/>
  </p:normalViewPr>
  <p:slideViewPr>
    <p:cSldViewPr snapToGrid="0">
      <p:cViewPr varScale="1">
        <p:scale>
          <a:sx n="79" d="100"/>
          <a:sy n="79" d="100"/>
        </p:scale>
        <p:origin x="9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CF87-0EDD-4AEF-B9F6-DB6067A69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762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CF87-0EDD-4AEF-B9F6-DB6067A69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783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CF87-0EDD-4AEF-B9F6-DB6067A69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04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CF87-0EDD-4AEF-B9F6-DB6067A69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925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CF87-0EDD-4AEF-B9F6-DB6067A69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533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883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053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CF87-0EDD-4AEF-B9F6-DB6067A69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133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CF87-0EDD-4AEF-B9F6-DB6067A69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248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6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044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6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686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5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605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5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572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5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221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5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755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5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265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5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85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5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452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5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27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765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5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638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5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3503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927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0174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828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890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6813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7243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5138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97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24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263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781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194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739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1458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2633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6535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8190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7032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775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31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5321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9235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2387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7280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6038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191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1006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5985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2485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387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2339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6820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4685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1402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4648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9674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0237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5729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786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5924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3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6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7477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5789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3103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A4F7737-7009-88E7-2865-0FF16F675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4933" y="183342"/>
            <a:ext cx="1698465" cy="16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889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4529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6956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1556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2135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0294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3274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297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6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3575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025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1DB05-3027-8328-419D-B5F08A9FC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8F3887-2861-FC78-1663-5A3EFCDAF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C9494-29D6-17F3-E8BC-94E17CD8B6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035014-B613-460D-AA97-10329D03DF37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17955-5C92-B260-6D63-2D4146050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A66FD-01AC-A87C-5697-4D4D9063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AAB1F1-65CF-4492-B5D1-87C6FD26DAA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7C0EAF2-25E6-2123-BFCE-BF1D43FC94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4933" y="183342"/>
            <a:ext cx="1698465" cy="16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319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DAA0C-97D1-D237-B602-81FCB4A46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0553C-92BB-C97A-30F3-77946A047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EE29F-168D-FA3E-3288-CF3202104F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035014-B613-460D-AA97-10329D03DF37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FD66C-B923-9721-C23D-3774EDCF1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87658-EE14-D91A-AA90-DD0070422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AAB1F1-65CF-4492-B5D1-87C6FD26D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891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A13-8DAF-D43B-6018-E023115EF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16D58-B325-D281-DE95-05F411E52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CA63F-334D-AAF4-23B3-20F49107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035014-B613-460D-AA97-10329D03DF37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73F7B-25EA-8E55-B3FD-266E1FE82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E69F4-E609-2E78-15D3-F52FA05A6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AAB1F1-65CF-4492-B5D1-87C6FD26D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076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B833F-E02D-2547-DA53-0F07370C1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E3347-626E-252E-5C40-F3687DA8F5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D74F4-FC1E-DD50-942B-DFC188AEB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A89CA3-4B2E-5CE6-1771-614756E5C4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035014-B613-460D-AA97-10329D03DF37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5FEA3-96B0-1F28-261C-D1565AA5E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2503B4-FEAB-9859-797C-3C9B3E56D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AAB1F1-65CF-4492-B5D1-87C6FD26D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51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EF51D-30CE-5AB8-77B4-A9298345E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F20C1-7E75-10DF-D281-060EB982A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425896-3722-CEDE-5036-D3F0A481F1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9EAF89-B3C8-D089-017A-005D2668E7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A8BE27-F747-CD85-0928-4B512274F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4FBB6-DAE7-58E2-C762-188BC28ABC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035014-B613-460D-AA97-10329D03DF37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BA5EA1-9975-BCC3-1369-DA5A29FF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ECFFE-3B13-1CDC-5071-0BCF9BB4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AAB1F1-65CF-4492-B5D1-87C6FD26D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06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DB4B9-7CFD-DA84-0A2F-522128CF8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345E36-FE5E-77D2-A3AB-979AF2992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035014-B613-460D-AA97-10329D03DF37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C12DB5-0D04-5723-7730-415F16317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BD8091-3271-0262-9B26-69FBC1BF4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AAB1F1-65CF-4492-B5D1-87C6FD26D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861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441707-CD44-1654-A793-EAD62F91C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035014-B613-460D-AA97-10329D03DF37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3353A3-4681-E3E5-4D50-6756518D4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ED1A4-17CB-5544-2A2F-8B3B0D4CE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AAB1F1-65CF-4492-B5D1-87C6FD26D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690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0D1B6-616A-29E3-6C85-3286DE284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9AD3E-BC40-EBD6-799D-EF492BD16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5EEC5-FDA7-B379-AE3D-3F1A80843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FFC99-DF7D-D061-2B02-7AFB113061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035014-B613-460D-AA97-10329D03DF37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25811-681A-19A0-30CE-9FA5FC692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43A72-5748-F7CC-DCC2-294C63FD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AAB1F1-65CF-4492-B5D1-87C6FD26D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146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A465C-9CD8-DC1A-0D14-2E22D83E8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429BC-EB69-318D-7644-83F6FC4277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2417F-B3AB-914B-4045-71844B829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74BD5-9BDA-B78F-14B0-285DECFE23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035014-B613-460D-AA97-10329D03DF37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DD461-D23B-2A72-B463-67E84E1AD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0D26B-D609-AA2F-7023-583E4F928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AAB1F1-65CF-4492-B5D1-87C6FD26D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8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6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5213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49F8C-AD43-8C90-7413-5B37076AC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3B7EB9-1D6E-9076-EDDF-DB8ACB5B0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A86F4-D960-659F-A17A-80481F6AC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035014-B613-460D-AA97-10329D03DF37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5C39A-66A0-FF37-E929-44145679A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3820D-C393-4F8B-311C-C081CC3BF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AAB1F1-65CF-4492-B5D1-87C6FD26D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52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C42770-0FC9-D66D-AC43-CA6CDEED98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B3BB6A-F14C-8AD8-54C9-38B114DA7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7376C-65C5-1693-BE9C-FCCFE0E487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035014-B613-460D-AA97-10329D03DF37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7D3F6-67A9-B917-6887-9B3CBF18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85C40-78A2-26F4-4FE9-98A40381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AAB1F1-65CF-4492-B5D1-87C6FD26D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04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6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61A9-ED7E-4493-9362-78730BAD6277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48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34F8585-3DD6-959A-AA3F-485C8091C592}"/>
              </a:ext>
            </a:extLst>
          </p:cNvPr>
          <p:cNvPicPr>
            <a:picLocks noChangeAspect="1"/>
          </p:cNvPicPr>
          <p:nvPr userDrawn="1"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4933" y="183342"/>
            <a:ext cx="1698465" cy="16984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9" r:id="rId2"/>
    <p:sldLayoutId id="2147483687" r:id="rId3"/>
    <p:sldLayoutId id="2147483658" r:id="rId4"/>
    <p:sldLayoutId id="2147483650" r:id="rId5"/>
    <p:sldLayoutId id="2147483718" r:id="rId6"/>
    <p:sldLayoutId id="2147483717" r:id="rId7"/>
    <p:sldLayoutId id="2147483716" r:id="rId8"/>
    <p:sldLayoutId id="2147483715" r:id="rId9"/>
    <p:sldLayoutId id="2147483714" r:id="rId10"/>
    <p:sldLayoutId id="2147483713" r:id="rId11"/>
    <p:sldLayoutId id="2147483712" r:id="rId12"/>
    <p:sldLayoutId id="2147483711" r:id="rId13"/>
    <p:sldLayoutId id="2147483710" r:id="rId14"/>
    <p:sldLayoutId id="2147483709" r:id="rId15"/>
    <p:sldLayoutId id="2147483708" r:id="rId16"/>
    <p:sldLayoutId id="2147483707" r:id="rId17"/>
    <p:sldLayoutId id="2147483706" r:id="rId18"/>
    <p:sldLayoutId id="2147483705" r:id="rId19"/>
    <p:sldLayoutId id="2147483704" r:id="rId20"/>
    <p:sldLayoutId id="2147483703" r:id="rId21"/>
    <p:sldLayoutId id="2147483702" r:id="rId22"/>
    <p:sldLayoutId id="2147483701" r:id="rId23"/>
    <p:sldLayoutId id="2147483700" r:id="rId24"/>
    <p:sldLayoutId id="2147483699" r:id="rId25"/>
    <p:sldLayoutId id="2147483698" r:id="rId26"/>
    <p:sldLayoutId id="2147483697" r:id="rId27"/>
    <p:sldLayoutId id="2147483696" r:id="rId28"/>
    <p:sldLayoutId id="2147483695" r:id="rId29"/>
    <p:sldLayoutId id="2147483694" r:id="rId30"/>
    <p:sldLayoutId id="2147483693" r:id="rId31"/>
    <p:sldLayoutId id="2147483692" r:id="rId32"/>
    <p:sldLayoutId id="2147483691" r:id="rId33"/>
    <p:sldLayoutId id="2147483690" r:id="rId34"/>
    <p:sldLayoutId id="2147483688" r:id="rId35"/>
    <p:sldLayoutId id="2147483686" r:id="rId36"/>
    <p:sldLayoutId id="2147483685" r:id="rId37"/>
    <p:sldLayoutId id="2147483684" r:id="rId38"/>
    <p:sldLayoutId id="2147483683" r:id="rId39"/>
    <p:sldLayoutId id="2147483682" r:id="rId40"/>
    <p:sldLayoutId id="2147483681" r:id="rId41"/>
    <p:sldLayoutId id="2147483680" r:id="rId42"/>
    <p:sldLayoutId id="2147483679" r:id="rId43"/>
    <p:sldLayoutId id="2147483678" r:id="rId44"/>
    <p:sldLayoutId id="2147483677" r:id="rId45"/>
    <p:sldLayoutId id="2147483676" r:id="rId46"/>
    <p:sldLayoutId id="2147483675" r:id="rId47"/>
    <p:sldLayoutId id="2147483674" r:id="rId48"/>
    <p:sldLayoutId id="2147483673" r:id="rId49"/>
    <p:sldLayoutId id="2147483672" r:id="rId50"/>
    <p:sldLayoutId id="2147483671" r:id="rId51"/>
    <p:sldLayoutId id="2147483670" r:id="rId52"/>
    <p:sldLayoutId id="2147483669" r:id="rId53"/>
    <p:sldLayoutId id="2147483668" r:id="rId54"/>
    <p:sldLayoutId id="2147483667" r:id="rId55"/>
    <p:sldLayoutId id="2147483666" r:id="rId56"/>
    <p:sldLayoutId id="2147483665" r:id="rId57"/>
    <p:sldLayoutId id="2147483664" r:id="rId58"/>
    <p:sldLayoutId id="2147483663" r:id="rId59"/>
    <p:sldLayoutId id="2147483662" r:id="rId60"/>
    <p:sldLayoutId id="2147483661" r:id="rId61"/>
    <p:sldLayoutId id="2147483660" r:id="rId62"/>
    <p:sldLayoutId id="2147483659" r:id="rId63"/>
    <p:sldLayoutId id="2147483657" r:id="rId64"/>
    <p:sldLayoutId id="2147483656" r:id="rId65"/>
    <p:sldLayoutId id="2147483655" r:id="rId66"/>
    <p:sldLayoutId id="2147483654" r:id="rId67"/>
    <p:sldLayoutId id="2147483653" r:id="rId68"/>
    <p:sldLayoutId id="2147483652" r:id="rId69"/>
    <p:sldLayoutId id="2147483651" r:id="rId70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20D4B8D-F160-C768-07CD-23BCE4AE092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4933" y="183342"/>
            <a:ext cx="1698465" cy="16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7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2FAD23E-A4F0-43D8-B24F-D65B1237B5FC}"/>
              </a:ext>
            </a:extLst>
          </p:cNvPr>
          <p:cNvSpPr/>
          <p:nvPr/>
        </p:nvSpPr>
        <p:spPr>
          <a:xfrm>
            <a:off x="543338" y="344557"/>
            <a:ext cx="11184835" cy="6343838"/>
          </a:xfrm>
          <a:prstGeom prst="roundRect">
            <a:avLst>
              <a:gd name="adj" fmla="val 1275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A5068A6-E956-682A-476D-E57A07FC1027}"/>
              </a:ext>
            </a:extLst>
          </p:cNvPr>
          <p:cNvGrpSpPr/>
          <p:nvPr/>
        </p:nvGrpSpPr>
        <p:grpSpPr>
          <a:xfrm>
            <a:off x="314960" y="326116"/>
            <a:ext cx="11023600" cy="1458333"/>
            <a:chOff x="35091" y="242199"/>
            <a:chExt cx="9113800" cy="1458333"/>
          </a:xfrm>
        </p:grpSpPr>
        <p:sp>
          <p:nvSpPr>
            <p:cNvPr id="5" name="Rectangle: Rounded Corners 3">
              <a:extLst>
                <a:ext uri="{FF2B5EF4-FFF2-40B4-BE49-F238E27FC236}">
                  <a16:creationId xmlns:a16="http://schemas.microsoft.com/office/drawing/2014/main" id="{0F974A1E-EEE9-3642-933E-9C4E9DE81A97}"/>
                </a:ext>
              </a:extLst>
            </p:cNvPr>
            <p:cNvSpPr/>
            <p:nvPr/>
          </p:nvSpPr>
          <p:spPr>
            <a:xfrm>
              <a:off x="641997" y="242199"/>
              <a:ext cx="8506894" cy="933724"/>
            </a:xfrm>
            <a:custGeom>
              <a:avLst/>
              <a:gdLst>
                <a:gd name="connsiteX0" fmla="*/ 0 w 7982903"/>
                <a:gd name="connsiteY0" fmla="*/ 436871 h 1554924"/>
                <a:gd name="connsiteX1" fmla="*/ 436871 w 7982903"/>
                <a:gd name="connsiteY1" fmla="*/ 0 h 1554924"/>
                <a:gd name="connsiteX2" fmla="*/ 1012067 w 7982903"/>
                <a:gd name="connsiteY2" fmla="*/ 0 h 1554924"/>
                <a:gd name="connsiteX3" fmla="*/ 1658354 w 7982903"/>
                <a:gd name="connsiteY3" fmla="*/ 0 h 1554924"/>
                <a:gd name="connsiteX4" fmla="*/ 2375733 w 7982903"/>
                <a:gd name="connsiteY4" fmla="*/ 0 h 1554924"/>
                <a:gd name="connsiteX5" fmla="*/ 2808746 w 7982903"/>
                <a:gd name="connsiteY5" fmla="*/ 0 h 1554924"/>
                <a:gd name="connsiteX6" fmla="*/ 3312850 w 7982903"/>
                <a:gd name="connsiteY6" fmla="*/ 0 h 1554924"/>
                <a:gd name="connsiteX7" fmla="*/ 3888046 w 7982903"/>
                <a:gd name="connsiteY7" fmla="*/ 0 h 1554924"/>
                <a:gd name="connsiteX8" fmla="*/ 4676516 w 7982903"/>
                <a:gd name="connsiteY8" fmla="*/ 0 h 1554924"/>
                <a:gd name="connsiteX9" fmla="*/ 5109529 w 7982903"/>
                <a:gd name="connsiteY9" fmla="*/ 0 h 1554924"/>
                <a:gd name="connsiteX10" fmla="*/ 5755816 w 7982903"/>
                <a:gd name="connsiteY10" fmla="*/ 0 h 1554924"/>
                <a:gd name="connsiteX11" fmla="*/ 6544287 w 7982903"/>
                <a:gd name="connsiteY11" fmla="*/ 0 h 1554924"/>
                <a:gd name="connsiteX12" fmla="*/ 6977299 w 7982903"/>
                <a:gd name="connsiteY12" fmla="*/ 0 h 1554924"/>
                <a:gd name="connsiteX13" fmla="*/ 7546032 w 7982903"/>
                <a:gd name="connsiteY13" fmla="*/ 0 h 1554924"/>
                <a:gd name="connsiteX14" fmla="*/ 7982903 w 7982903"/>
                <a:gd name="connsiteY14" fmla="*/ 436871 h 1554924"/>
                <a:gd name="connsiteX15" fmla="*/ 7982903 w 7982903"/>
                <a:gd name="connsiteY15" fmla="*/ 1118053 h 1554924"/>
                <a:gd name="connsiteX16" fmla="*/ 7546032 w 7982903"/>
                <a:gd name="connsiteY16" fmla="*/ 1554924 h 1554924"/>
                <a:gd name="connsiteX17" fmla="*/ 6828653 w 7982903"/>
                <a:gd name="connsiteY17" fmla="*/ 1554924 h 1554924"/>
                <a:gd name="connsiteX18" fmla="*/ 6253457 w 7982903"/>
                <a:gd name="connsiteY18" fmla="*/ 1554924 h 1554924"/>
                <a:gd name="connsiteX19" fmla="*/ 5820445 w 7982903"/>
                <a:gd name="connsiteY19" fmla="*/ 1554924 h 1554924"/>
                <a:gd name="connsiteX20" fmla="*/ 5316341 w 7982903"/>
                <a:gd name="connsiteY20" fmla="*/ 1554924 h 1554924"/>
                <a:gd name="connsiteX21" fmla="*/ 4670053 w 7982903"/>
                <a:gd name="connsiteY21" fmla="*/ 1554924 h 1554924"/>
                <a:gd name="connsiteX22" fmla="*/ 4165949 w 7982903"/>
                <a:gd name="connsiteY22" fmla="*/ 1554924 h 1554924"/>
                <a:gd name="connsiteX23" fmla="*/ 3377479 w 7982903"/>
                <a:gd name="connsiteY23" fmla="*/ 1554924 h 1554924"/>
                <a:gd name="connsiteX24" fmla="*/ 2873374 w 7982903"/>
                <a:gd name="connsiteY24" fmla="*/ 1554924 h 1554924"/>
                <a:gd name="connsiteX25" fmla="*/ 2298179 w 7982903"/>
                <a:gd name="connsiteY25" fmla="*/ 1554924 h 1554924"/>
                <a:gd name="connsiteX26" fmla="*/ 1651891 w 7982903"/>
                <a:gd name="connsiteY26" fmla="*/ 1554924 h 1554924"/>
                <a:gd name="connsiteX27" fmla="*/ 436871 w 7982903"/>
                <a:gd name="connsiteY27" fmla="*/ 1554924 h 1554924"/>
                <a:gd name="connsiteX28" fmla="*/ 0 w 7982903"/>
                <a:gd name="connsiteY28" fmla="*/ 1118053 h 1554924"/>
                <a:gd name="connsiteX29" fmla="*/ 0 w 7982903"/>
                <a:gd name="connsiteY29" fmla="*/ 436871 h 1554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982903" h="1554924" fill="none" extrusionOk="0">
                  <a:moveTo>
                    <a:pt x="0" y="436871"/>
                  </a:moveTo>
                  <a:cubicBezTo>
                    <a:pt x="30426" y="198257"/>
                    <a:pt x="191711" y="3813"/>
                    <a:pt x="436871" y="0"/>
                  </a:cubicBezTo>
                  <a:cubicBezTo>
                    <a:pt x="591669" y="24226"/>
                    <a:pt x="892822" y="14741"/>
                    <a:pt x="1012067" y="0"/>
                  </a:cubicBezTo>
                  <a:cubicBezTo>
                    <a:pt x="1131312" y="-14741"/>
                    <a:pt x="1454487" y="-14673"/>
                    <a:pt x="1658354" y="0"/>
                  </a:cubicBezTo>
                  <a:cubicBezTo>
                    <a:pt x="1862221" y="14673"/>
                    <a:pt x="2037051" y="17794"/>
                    <a:pt x="2375733" y="0"/>
                  </a:cubicBezTo>
                  <a:cubicBezTo>
                    <a:pt x="2714415" y="-17794"/>
                    <a:pt x="2706598" y="-18489"/>
                    <a:pt x="2808746" y="0"/>
                  </a:cubicBezTo>
                  <a:cubicBezTo>
                    <a:pt x="2910894" y="18489"/>
                    <a:pt x="3067622" y="21928"/>
                    <a:pt x="3312850" y="0"/>
                  </a:cubicBezTo>
                  <a:cubicBezTo>
                    <a:pt x="3558078" y="-21928"/>
                    <a:pt x="3621074" y="11977"/>
                    <a:pt x="3888046" y="0"/>
                  </a:cubicBezTo>
                  <a:cubicBezTo>
                    <a:pt x="4155018" y="-11977"/>
                    <a:pt x="4397852" y="2687"/>
                    <a:pt x="4676516" y="0"/>
                  </a:cubicBezTo>
                  <a:cubicBezTo>
                    <a:pt x="4955180" y="-2687"/>
                    <a:pt x="4954858" y="10078"/>
                    <a:pt x="5109529" y="0"/>
                  </a:cubicBezTo>
                  <a:cubicBezTo>
                    <a:pt x="5264200" y="-10078"/>
                    <a:pt x="5603561" y="-9600"/>
                    <a:pt x="5755816" y="0"/>
                  </a:cubicBezTo>
                  <a:cubicBezTo>
                    <a:pt x="5908071" y="9600"/>
                    <a:pt x="6264320" y="-28125"/>
                    <a:pt x="6544287" y="0"/>
                  </a:cubicBezTo>
                  <a:cubicBezTo>
                    <a:pt x="6824254" y="28125"/>
                    <a:pt x="6779248" y="19149"/>
                    <a:pt x="6977299" y="0"/>
                  </a:cubicBezTo>
                  <a:cubicBezTo>
                    <a:pt x="7175350" y="-19149"/>
                    <a:pt x="7348038" y="21717"/>
                    <a:pt x="7546032" y="0"/>
                  </a:cubicBezTo>
                  <a:cubicBezTo>
                    <a:pt x="7770003" y="-11753"/>
                    <a:pt x="7969844" y="247197"/>
                    <a:pt x="7982903" y="436871"/>
                  </a:cubicBezTo>
                  <a:cubicBezTo>
                    <a:pt x="7962503" y="693576"/>
                    <a:pt x="7973974" y="828644"/>
                    <a:pt x="7982903" y="1118053"/>
                  </a:cubicBezTo>
                  <a:cubicBezTo>
                    <a:pt x="7944610" y="1328995"/>
                    <a:pt x="7804818" y="1587714"/>
                    <a:pt x="7546032" y="1554924"/>
                  </a:cubicBezTo>
                  <a:cubicBezTo>
                    <a:pt x="7258987" y="1576233"/>
                    <a:pt x="7032328" y="1549091"/>
                    <a:pt x="6828653" y="1554924"/>
                  </a:cubicBezTo>
                  <a:cubicBezTo>
                    <a:pt x="6624978" y="1560757"/>
                    <a:pt x="6415746" y="1573574"/>
                    <a:pt x="6253457" y="1554924"/>
                  </a:cubicBezTo>
                  <a:cubicBezTo>
                    <a:pt x="6091168" y="1536274"/>
                    <a:pt x="5989101" y="1572400"/>
                    <a:pt x="5820445" y="1554924"/>
                  </a:cubicBezTo>
                  <a:cubicBezTo>
                    <a:pt x="5651789" y="1537448"/>
                    <a:pt x="5427388" y="1535794"/>
                    <a:pt x="5316341" y="1554924"/>
                  </a:cubicBezTo>
                  <a:cubicBezTo>
                    <a:pt x="5205294" y="1574054"/>
                    <a:pt x="4818053" y="1549257"/>
                    <a:pt x="4670053" y="1554924"/>
                  </a:cubicBezTo>
                  <a:cubicBezTo>
                    <a:pt x="4522053" y="1560591"/>
                    <a:pt x="4398580" y="1544070"/>
                    <a:pt x="4165949" y="1554924"/>
                  </a:cubicBezTo>
                  <a:cubicBezTo>
                    <a:pt x="3933318" y="1565778"/>
                    <a:pt x="3763576" y="1536823"/>
                    <a:pt x="3377479" y="1554924"/>
                  </a:cubicBezTo>
                  <a:cubicBezTo>
                    <a:pt x="2991382" y="1573026"/>
                    <a:pt x="2979433" y="1545757"/>
                    <a:pt x="2873374" y="1554924"/>
                  </a:cubicBezTo>
                  <a:cubicBezTo>
                    <a:pt x="2767316" y="1564091"/>
                    <a:pt x="2509326" y="1567596"/>
                    <a:pt x="2298179" y="1554924"/>
                  </a:cubicBezTo>
                  <a:cubicBezTo>
                    <a:pt x="2087033" y="1542252"/>
                    <a:pt x="1882352" y="1573605"/>
                    <a:pt x="1651891" y="1554924"/>
                  </a:cubicBezTo>
                  <a:cubicBezTo>
                    <a:pt x="1421430" y="1536243"/>
                    <a:pt x="739462" y="1529876"/>
                    <a:pt x="436871" y="1554924"/>
                  </a:cubicBezTo>
                  <a:cubicBezTo>
                    <a:pt x="229136" y="1539373"/>
                    <a:pt x="1189" y="1325218"/>
                    <a:pt x="0" y="1118053"/>
                  </a:cubicBezTo>
                  <a:cubicBezTo>
                    <a:pt x="-8508" y="826541"/>
                    <a:pt x="10991" y="711821"/>
                    <a:pt x="0" y="436871"/>
                  </a:cubicBezTo>
                  <a:close/>
                </a:path>
                <a:path w="7982903" h="1554924" stroke="0" extrusionOk="0">
                  <a:moveTo>
                    <a:pt x="0" y="436871"/>
                  </a:moveTo>
                  <a:cubicBezTo>
                    <a:pt x="-29801" y="157464"/>
                    <a:pt x="222746" y="4732"/>
                    <a:pt x="436871" y="0"/>
                  </a:cubicBezTo>
                  <a:cubicBezTo>
                    <a:pt x="625083" y="-3917"/>
                    <a:pt x="782299" y="18363"/>
                    <a:pt x="869884" y="0"/>
                  </a:cubicBezTo>
                  <a:cubicBezTo>
                    <a:pt x="957469" y="-18363"/>
                    <a:pt x="1141320" y="-2967"/>
                    <a:pt x="1302896" y="0"/>
                  </a:cubicBezTo>
                  <a:cubicBezTo>
                    <a:pt x="1464472" y="2967"/>
                    <a:pt x="1783253" y="-6619"/>
                    <a:pt x="1949183" y="0"/>
                  </a:cubicBezTo>
                  <a:cubicBezTo>
                    <a:pt x="2115113" y="6619"/>
                    <a:pt x="2276442" y="-11979"/>
                    <a:pt x="2382196" y="0"/>
                  </a:cubicBezTo>
                  <a:cubicBezTo>
                    <a:pt x="2487950" y="11979"/>
                    <a:pt x="2829827" y="15770"/>
                    <a:pt x="3099575" y="0"/>
                  </a:cubicBezTo>
                  <a:cubicBezTo>
                    <a:pt x="3369323" y="-15770"/>
                    <a:pt x="3452462" y="-9699"/>
                    <a:pt x="3674771" y="0"/>
                  </a:cubicBezTo>
                  <a:cubicBezTo>
                    <a:pt x="3897080" y="9699"/>
                    <a:pt x="4010731" y="12508"/>
                    <a:pt x="4178875" y="0"/>
                  </a:cubicBezTo>
                  <a:cubicBezTo>
                    <a:pt x="4347019" y="-12508"/>
                    <a:pt x="4459006" y="-9521"/>
                    <a:pt x="4682979" y="0"/>
                  </a:cubicBezTo>
                  <a:cubicBezTo>
                    <a:pt x="4906952" y="9521"/>
                    <a:pt x="5195649" y="1275"/>
                    <a:pt x="5471450" y="0"/>
                  </a:cubicBezTo>
                  <a:cubicBezTo>
                    <a:pt x="5747251" y="-1275"/>
                    <a:pt x="5943687" y="54"/>
                    <a:pt x="6188829" y="0"/>
                  </a:cubicBezTo>
                  <a:cubicBezTo>
                    <a:pt x="6433971" y="-54"/>
                    <a:pt x="6476218" y="-15341"/>
                    <a:pt x="6692933" y="0"/>
                  </a:cubicBezTo>
                  <a:cubicBezTo>
                    <a:pt x="6909648" y="15341"/>
                    <a:pt x="7125436" y="28262"/>
                    <a:pt x="7546032" y="0"/>
                  </a:cubicBezTo>
                  <a:cubicBezTo>
                    <a:pt x="7810108" y="8527"/>
                    <a:pt x="7961685" y="182027"/>
                    <a:pt x="7982903" y="436871"/>
                  </a:cubicBezTo>
                  <a:cubicBezTo>
                    <a:pt x="7987038" y="727897"/>
                    <a:pt x="8005224" y="783968"/>
                    <a:pt x="7982903" y="1118053"/>
                  </a:cubicBezTo>
                  <a:cubicBezTo>
                    <a:pt x="8007762" y="1375503"/>
                    <a:pt x="7787339" y="1534533"/>
                    <a:pt x="7546032" y="1554924"/>
                  </a:cubicBezTo>
                  <a:cubicBezTo>
                    <a:pt x="7224288" y="1576836"/>
                    <a:pt x="7153283" y="1585486"/>
                    <a:pt x="6828653" y="1554924"/>
                  </a:cubicBezTo>
                  <a:cubicBezTo>
                    <a:pt x="6504023" y="1524362"/>
                    <a:pt x="6428259" y="1537881"/>
                    <a:pt x="6324549" y="1554924"/>
                  </a:cubicBezTo>
                  <a:cubicBezTo>
                    <a:pt x="6220839" y="1571967"/>
                    <a:pt x="5899950" y="1545391"/>
                    <a:pt x="5607170" y="1554924"/>
                  </a:cubicBezTo>
                  <a:cubicBezTo>
                    <a:pt x="5314390" y="1564457"/>
                    <a:pt x="5105698" y="1542894"/>
                    <a:pt x="4818699" y="1554924"/>
                  </a:cubicBezTo>
                  <a:cubicBezTo>
                    <a:pt x="4531700" y="1566954"/>
                    <a:pt x="4213701" y="1521408"/>
                    <a:pt x="4030229" y="1554924"/>
                  </a:cubicBezTo>
                  <a:cubicBezTo>
                    <a:pt x="3846757" y="1588441"/>
                    <a:pt x="3772471" y="1553518"/>
                    <a:pt x="3526125" y="1554924"/>
                  </a:cubicBezTo>
                  <a:cubicBezTo>
                    <a:pt x="3279779" y="1556330"/>
                    <a:pt x="3210322" y="1566767"/>
                    <a:pt x="2950929" y="1554924"/>
                  </a:cubicBezTo>
                  <a:cubicBezTo>
                    <a:pt x="2691536" y="1543081"/>
                    <a:pt x="2425374" y="1537385"/>
                    <a:pt x="2162458" y="1554924"/>
                  </a:cubicBezTo>
                  <a:cubicBezTo>
                    <a:pt x="1899542" y="1572463"/>
                    <a:pt x="1792963" y="1548862"/>
                    <a:pt x="1516171" y="1554924"/>
                  </a:cubicBezTo>
                  <a:cubicBezTo>
                    <a:pt x="1239379" y="1560986"/>
                    <a:pt x="932547" y="1537760"/>
                    <a:pt x="436871" y="1554924"/>
                  </a:cubicBezTo>
                  <a:cubicBezTo>
                    <a:pt x="184842" y="1534363"/>
                    <a:pt x="20961" y="1353315"/>
                    <a:pt x="0" y="1118053"/>
                  </a:cubicBezTo>
                  <a:cubicBezTo>
                    <a:pt x="3341" y="802656"/>
                    <a:pt x="26419" y="773923"/>
                    <a:pt x="0" y="436871"/>
                  </a:cubicBezTo>
                  <a:close/>
                </a:path>
              </a:pathLst>
            </a:custGeom>
            <a:solidFill>
              <a:srgbClr val="FFE5F0"/>
            </a:solidFill>
            <a:ln w="38100">
              <a:solidFill>
                <a:srgbClr val="FF0066"/>
              </a:solidFill>
              <a:extLst>
                <a:ext uri="{C807C97D-BFC1-408E-A445-0C87EB9F89A2}">
                  <ask:lineSketchStyleProps xmlns:ask="http://schemas.microsoft.com/office/drawing/2018/sketchyshapes" sd="2339202902">
                    <a:custGeom>
                      <a:avLst/>
                      <a:gdLst>
                        <a:gd name="connsiteX0" fmla="*/ 0 w 10289517"/>
                        <a:gd name="connsiteY0" fmla="*/ 262338 h 933724"/>
                        <a:gd name="connsiteX1" fmla="*/ 563102 w 10289517"/>
                        <a:gd name="connsiteY1" fmla="*/ 0 h 933724"/>
                        <a:gd name="connsiteX2" fmla="*/ 1304497 w 10289517"/>
                        <a:gd name="connsiteY2" fmla="*/ 0 h 933724"/>
                        <a:gd name="connsiteX3" fmla="*/ 2137525 w 10289517"/>
                        <a:gd name="connsiteY3" fmla="*/ 0 h 933724"/>
                        <a:gd name="connsiteX4" fmla="*/ 3062187 w 10289517"/>
                        <a:gd name="connsiteY4" fmla="*/ 0 h 933724"/>
                        <a:gd name="connsiteX5" fmla="*/ 3620317 w 10289517"/>
                        <a:gd name="connsiteY5" fmla="*/ 0 h 933724"/>
                        <a:gd name="connsiteX6" fmla="*/ 4270078 w 10289517"/>
                        <a:gd name="connsiteY6" fmla="*/ 0 h 933724"/>
                        <a:gd name="connsiteX7" fmla="*/ 5011474 w 10289517"/>
                        <a:gd name="connsiteY7" fmla="*/ 0 h 933724"/>
                        <a:gd name="connsiteX8" fmla="*/ 6027768 w 10289517"/>
                        <a:gd name="connsiteY8" fmla="*/ 0 h 933724"/>
                        <a:gd name="connsiteX9" fmla="*/ 6585898 w 10289517"/>
                        <a:gd name="connsiteY9" fmla="*/ 0 h 933724"/>
                        <a:gd name="connsiteX10" fmla="*/ 7418925 w 10289517"/>
                        <a:gd name="connsiteY10" fmla="*/ 0 h 933724"/>
                        <a:gd name="connsiteX11" fmla="*/ 8435221 w 10289517"/>
                        <a:gd name="connsiteY11" fmla="*/ 0 h 933724"/>
                        <a:gd name="connsiteX12" fmla="*/ 8993349 w 10289517"/>
                        <a:gd name="connsiteY12" fmla="*/ 0 h 933724"/>
                        <a:gd name="connsiteX13" fmla="*/ 9726414 w 10289517"/>
                        <a:gd name="connsiteY13" fmla="*/ 0 h 933724"/>
                        <a:gd name="connsiteX14" fmla="*/ 10289517 w 10289517"/>
                        <a:gd name="connsiteY14" fmla="*/ 262338 h 933724"/>
                        <a:gd name="connsiteX15" fmla="*/ 10289517 w 10289517"/>
                        <a:gd name="connsiteY15" fmla="*/ 671385 h 933724"/>
                        <a:gd name="connsiteX16" fmla="*/ 9726414 w 10289517"/>
                        <a:gd name="connsiteY16" fmla="*/ 933724 h 933724"/>
                        <a:gd name="connsiteX17" fmla="*/ 8801753 w 10289517"/>
                        <a:gd name="connsiteY17" fmla="*/ 933724 h 933724"/>
                        <a:gd name="connsiteX18" fmla="*/ 8060357 w 10289517"/>
                        <a:gd name="connsiteY18" fmla="*/ 933724 h 933724"/>
                        <a:gd name="connsiteX19" fmla="*/ 7502229 w 10289517"/>
                        <a:gd name="connsiteY19" fmla="*/ 933724 h 933724"/>
                        <a:gd name="connsiteX20" fmla="*/ 6852467 w 10289517"/>
                        <a:gd name="connsiteY20" fmla="*/ 933724 h 933724"/>
                        <a:gd name="connsiteX21" fmla="*/ 6019438 w 10289517"/>
                        <a:gd name="connsiteY21" fmla="*/ 933724 h 933724"/>
                        <a:gd name="connsiteX22" fmla="*/ 5369676 w 10289517"/>
                        <a:gd name="connsiteY22" fmla="*/ 933724 h 933724"/>
                        <a:gd name="connsiteX23" fmla="*/ 4353382 w 10289517"/>
                        <a:gd name="connsiteY23" fmla="*/ 933724 h 933724"/>
                        <a:gd name="connsiteX24" fmla="*/ 3703618 w 10289517"/>
                        <a:gd name="connsiteY24" fmla="*/ 933724 h 933724"/>
                        <a:gd name="connsiteX25" fmla="*/ 2962224 w 10289517"/>
                        <a:gd name="connsiteY25" fmla="*/ 933724 h 933724"/>
                        <a:gd name="connsiteX26" fmla="*/ 2129195 w 10289517"/>
                        <a:gd name="connsiteY26" fmla="*/ 933724 h 933724"/>
                        <a:gd name="connsiteX27" fmla="*/ 563102 w 10289517"/>
                        <a:gd name="connsiteY27" fmla="*/ 933724 h 933724"/>
                        <a:gd name="connsiteX28" fmla="*/ 0 w 10289517"/>
                        <a:gd name="connsiteY28" fmla="*/ 671385 h 933724"/>
                        <a:gd name="connsiteX29" fmla="*/ 0 w 10289517"/>
                        <a:gd name="connsiteY29" fmla="*/ 262338 h 933724"/>
                        <a:gd name="connsiteX0" fmla="*/ 0 w 10289517"/>
                        <a:gd name="connsiteY0" fmla="*/ 262338 h 933724"/>
                        <a:gd name="connsiteX1" fmla="*/ 563102 w 10289517"/>
                        <a:gd name="connsiteY1" fmla="*/ 0 h 933724"/>
                        <a:gd name="connsiteX2" fmla="*/ 1121231 w 10289517"/>
                        <a:gd name="connsiteY2" fmla="*/ 0 h 933724"/>
                        <a:gd name="connsiteX3" fmla="*/ 1679360 w 10289517"/>
                        <a:gd name="connsiteY3" fmla="*/ 0 h 933724"/>
                        <a:gd name="connsiteX4" fmla="*/ 2079213 w 10289517"/>
                        <a:gd name="connsiteY4" fmla="*/ 0 h 933724"/>
                        <a:gd name="connsiteX5" fmla="*/ 2512388 w 10289517"/>
                        <a:gd name="connsiteY5" fmla="*/ 0 h 933724"/>
                        <a:gd name="connsiteX6" fmla="*/ 3070517 w 10289517"/>
                        <a:gd name="connsiteY6" fmla="*/ 0 h 933724"/>
                        <a:gd name="connsiteX7" fmla="*/ 3995179 w 10289517"/>
                        <a:gd name="connsiteY7" fmla="*/ 0 h 933724"/>
                        <a:gd name="connsiteX8" fmla="*/ 4736574 w 10289517"/>
                        <a:gd name="connsiteY8" fmla="*/ 0 h 933724"/>
                        <a:gd name="connsiteX9" fmla="*/ 5386336 w 10289517"/>
                        <a:gd name="connsiteY9" fmla="*/ 0 h 933724"/>
                        <a:gd name="connsiteX10" fmla="*/ 6036098 w 10289517"/>
                        <a:gd name="connsiteY10" fmla="*/ 0 h 933724"/>
                        <a:gd name="connsiteX11" fmla="*/ 7052394 w 10289517"/>
                        <a:gd name="connsiteY11" fmla="*/ 0 h 933724"/>
                        <a:gd name="connsiteX12" fmla="*/ 7496231 w 10289517"/>
                        <a:gd name="connsiteY12" fmla="*/ 0 h 933724"/>
                        <a:gd name="connsiteX13" fmla="*/ 7977055 w 10289517"/>
                        <a:gd name="connsiteY13" fmla="*/ 0 h 933724"/>
                        <a:gd name="connsiteX14" fmla="*/ 8626817 w 10289517"/>
                        <a:gd name="connsiteY14" fmla="*/ 0 h 933724"/>
                        <a:gd name="connsiteX15" fmla="*/ 9726414 w 10289517"/>
                        <a:gd name="connsiteY15" fmla="*/ 0 h 933724"/>
                        <a:gd name="connsiteX16" fmla="*/ 10289517 w 10289517"/>
                        <a:gd name="connsiteY16" fmla="*/ 262338 h 933724"/>
                        <a:gd name="connsiteX17" fmla="*/ 10289517 w 10289517"/>
                        <a:gd name="connsiteY17" fmla="*/ 671385 h 933724"/>
                        <a:gd name="connsiteX18" fmla="*/ 9726414 w 10289517"/>
                        <a:gd name="connsiteY18" fmla="*/ 933724 h 933724"/>
                        <a:gd name="connsiteX19" fmla="*/ 8801753 w 10289517"/>
                        <a:gd name="connsiteY19" fmla="*/ 933724 h 933724"/>
                        <a:gd name="connsiteX20" fmla="*/ 8151991 w 10289517"/>
                        <a:gd name="connsiteY20" fmla="*/ 933724 h 933724"/>
                        <a:gd name="connsiteX21" fmla="*/ 7227329 w 10289517"/>
                        <a:gd name="connsiteY21" fmla="*/ 933724 h 933724"/>
                        <a:gd name="connsiteX22" fmla="*/ 6211034 w 10289517"/>
                        <a:gd name="connsiteY22" fmla="*/ 933724 h 933724"/>
                        <a:gd name="connsiteX23" fmla="*/ 5194740 w 10289517"/>
                        <a:gd name="connsiteY23" fmla="*/ 933724 h 933724"/>
                        <a:gd name="connsiteX24" fmla="*/ 4544978 w 10289517"/>
                        <a:gd name="connsiteY24" fmla="*/ 933724 h 933724"/>
                        <a:gd name="connsiteX25" fmla="*/ 3803582 w 10289517"/>
                        <a:gd name="connsiteY25" fmla="*/ 933724 h 933724"/>
                        <a:gd name="connsiteX26" fmla="*/ 2787287 w 10289517"/>
                        <a:gd name="connsiteY26" fmla="*/ 933724 h 933724"/>
                        <a:gd name="connsiteX27" fmla="*/ 1954259 w 10289517"/>
                        <a:gd name="connsiteY27" fmla="*/ 933724 h 933724"/>
                        <a:gd name="connsiteX28" fmla="*/ 563102 w 10289517"/>
                        <a:gd name="connsiteY28" fmla="*/ 933724 h 933724"/>
                        <a:gd name="connsiteX29" fmla="*/ 0 w 10289517"/>
                        <a:gd name="connsiteY29" fmla="*/ 671385 h 933724"/>
                        <a:gd name="connsiteX30" fmla="*/ 0 w 10289517"/>
                        <a:gd name="connsiteY30" fmla="*/ 262338 h 9337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</a:cxnLst>
                      <a:rect l="l" t="t" r="r" b="b"/>
                      <a:pathLst>
                        <a:path w="10289517" h="933724" fill="none" extrusionOk="0">
                          <a:moveTo>
                            <a:pt x="0" y="262338"/>
                          </a:moveTo>
                          <a:cubicBezTo>
                            <a:pt x="47940" y="99405"/>
                            <a:pt x="239616" y="3331"/>
                            <a:pt x="563102" y="0"/>
                          </a:cubicBezTo>
                          <a:cubicBezTo>
                            <a:pt x="758228" y="5666"/>
                            <a:pt x="1146993" y="9511"/>
                            <a:pt x="1304497" y="0"/>
                          </a:cubicBezTo>
                          <a:cubicBezTo>
                            <a:pt x="1454175" y="21081"/>
                            <a:pt x="1857842" y="-31154"/>
                            <a:pt x="2137525" y="0"/>
                          </a:cubicBezTo>
                          <a:cubicBezTo>
                            <a:pt x="2381614" y="-43285"/>
                            <a:pt x="2633844" y="-23109"/>
                            <a:pt x="3062187" y="0"/>
                          </a:cubicBezTo>
                          <a:cubicBezTo>
                            <a:pt x="3500227" y="-10518"/>
                            <a:pt x="3486503" y="-9949"/>
                            <a:pt x="3620317" y="0"/>
                          </a:cubicBezTo>
                          <a:cubicBezTo>
                            <a:pt x="3760094" y="21256"/>
                            <a:pt x="3939593" y="3388"/>
                            <a:pt x="4270078" y="0"/>
                          </a:cubicBezTo>
                          <a:cubicBezTo>
                            <a:pt x="4584455" y="-6416"/>
                            <a:pt x="4666506" y="15432"/>
                            <a:pt x="5011474" y="0"/>
                          </a:cubicBezTo>
                          <a:cubicBezTo>
                            <a:pt x="5398457" y="1042"/>
                            <a:pt x="5654359" y="-63842"/>
                            <a:pt x="6027768" y="0"/>
                          </a:cubicBezTo>
                          <a:cubicBezTo>
                            <a:pt x="6385559" y="-2192"/>
                            <a:pt x="6385474" y="6979"/>
                            <a:pt x="6585898" y="0"/>
                          </a:cubicBezTo>
                          <a:cubicBezTo>
                            <a:pt x="6761000" y="-33779"/>
                            <a:pt x="7229232" y="40949"/>
                            <a:pt x="7418925" y="0"/>
                          </a:cubicBezTo>
                          <a:cubicBezTo>
                            <a:pt x="7569782" y="-5295"/>
                            <a:pt x="8058714" y="-12910"/>
                            <a:pt x="8435221" y="0"/>
                          </a:cubicBezTo>
                          <a:cubicBezTo>
                            <a:pt x="8785397" y="11508"/>
                            <a:pt x="8737823" y="15641"/>
                            <a:pt x="8993349" y="0"/>
                          </a:cubicBezTo>
                          <a:cubicBezTo>
                            <a:pt x="9240181" y="2885"/>
                            <a:pt x="9437627" y="10446"/>
                            <a:pt x="9726414" y="0"/>
                          </a:cubicBezTo>
                          <a:cubicBezTo>
                            <a:pt x="10011522" y="2349"/>
                            <a:pt x="10277405" y="150162"/>
                            <a:pt x="10289517" y="262338"/>
                          </a:cubicBezTo>
                          <a:cubicBezTo>
                            <a:pt x="10267667" y="430499"/>
                            <a:pt x="10287572" y="480765"/>
                            <a:pt x="10289517" y="671385"/>
                          </a:cubicBezTo>
                          <a:cubicBezTo>
                            <a:pt x="10247433" y="753587"/>
                            <a:pt x="10063045" y="976212"/>
                            <a:pt x="9726414" y="933724"/>
                          </a:cubicBezTo>
                          <a:cubicBezTo>
                            <a:pt x="9323592" y="945718"/>
                            <a:pt x="9072178" y="900733"/>
                            <a:pt x="8801753" y="933724"/>
                          </a:cubicBezTo>
                          <a:cubicBezTo>
                            <a:pt x="8557119" y="899228"/>
                            <a:pt x="8306693" y="927697"/>
                            <a:pt x="8060357" y="933724"/>
                          </a:cubicBezTo>
                          <a:cubicBezTo>
                            <a:pt x="7852093" y="896204"/>
                            <a:pt x="7739075" y="926107"/>
                            <a:pt x="7502229" y="933724"/>
                          </a:cubicBezTo>
                          <a:cubicBezTo>
                            <a:pt x="7294580" y="918147"/>
                            <a:pt x="7015596" y="912225"/>
                            <a:pt x="6852467" y="933724"/>
                          </a:cubicBezTo>
                          <a:cubicBezTo>
                            <a:pt x="6701321" y="933300"/>
                            <a:pt x="6254304" y="918890"/>
                            <a:pt x="6019438" y="933724"/>
                          </a:cubicBezTo>
                          <a:cubicBezTo>
                            <a:pt x="5809121" y="951182"/>
                            <a:pt x="5675673" y="925005"/>
                            <a:pt x="5369676" y="933724"/>
                          </a:cubicBezTo>
                          <a:cubicBezTo>
                            <a:pt x="5056385" y="903142"/>
                            <a:pt x="4847574" y="917473"/>
                            <a:pt x="4353382" y="933724"/>
                          </a:cubicBezTo>
                          <a:cubicBezTo>
                            <a:pt x="3851063" y="941463"/>
                            <a:pt x="3845667" y="928673"/>
                            <a:pt x="3703618" y="933724"/>
                          </a:cubicBezTo>
                          <a:cubicBezTo>
                            <a:pt x="3568081" y="957318"/>
                            <a:pt x="3275911" y="897910"/>
                            <a:pt x="2962224" y="933724"/>
                          </a:cubicBezTo>
                          <a:cubicBezTo>
                            <a:pt x="2719360" y="932438"/>
                            <a:pt x="2389660" y="966744"/>
                            <a:pt x="2129195" y="933724"/>
                          </a:cubicBezTo>
                          <a:cubicBezTo>
                            <a:pt x="1883224" y="937525"/>
                            <a:pt x="932798" y="904503"/>
                            <a:pt x="563102" y="933724"/>
                          </a:cubicBezTo>
                          <a:cubicBezTo>
                            <a:pt x="303304" y="934594"/>
                            <a:pt x="-13544" y="778366"/>
                            <a:pt x="0" y="671385"/>
                          </a:cubicBezTo>
                          <a:cubicBezTo>
                            <a:pt x="-8673" y="484366"/>
                            <a:pt x="1549" y="421500"/>
                            <a:pt x="0" y="262338"/>
                          </a:cubicBezTo>
                          <a:close/>
                        </a:path>
                        <a:path w="10289517" h="933724" stroke="0" extrusionOk="0">
                          <a:moveTo>
                            <a:pt x="0" y="262338"/>
                          </a:moveTo>
                          <a:cubicBezTo>
                            <a:pt x="-31582" y="67687"/>
                            <a:pt x="267277" y="-11730"/>
                            <a:pt x="563102" y="0"/>
                          </a:cubicBezTo>
                          <a:cubicBezTo>
                            <a:pt x="788630" y="19012"/>
                            <a:pt x="1033595" y="399"/>
                            <a:pt x="1121231" y="0"/>
                          </a:cubicBezTo>
                          <a:cubicBezTo>
                            <a:pt x="1242614" y="-11397"/>
                            <a:pt x="1450400" y="-9836"/>
                            <a:pt x="1679360" y="0"/>
                          </a:cubicBezTo>
                          <a:cubicBezTo>
                            <a:pt x="1782121" y="7497"/>
                            <a:pt x="1904659" y="-11513"/>
                            <a:pt x="2079213" y="0"/>
                          </a:cubicBezTo>
                          <a:cubicBezTo>
                            <a:pt x="2253767" y="11513"/>
                            <a:pt x="2403592" y="4228"/>
                            <a:pt x="2512388" y="0"/>
                          </a:cubicBezTo>
                          <a:cubicBezTo>
                            <a:pt x="2710472" y="9795"/>
                            <a:pt x="2938141" y="-7800"/>
                            <a:pt x="3070517" y="0"/>
                          </a:cubicBezTo>
                          <a:cubicBezTo>
                            <a:pt x="3222205" y="-47694"/>
                            <a:pt x="3638899" y="-8787"/>
                            <a:pt x="3995179" y="0"/>
                          </a:cubicBezTo>
                          <a:cubicBezTo>
                            <a:pt x="4319865" y="-14846"/>
                            <a:pt x="4447803" y="6238"/>
                            <a:pt x="4736574" y="0"/>
                          </a:cubicBezTo>
                          <a:cubicBezTo>
                            <a:pt x="5025908" y="3148"/>
                            <a:pt x="5168441" y="-1446"/>
                            <a:pt x="5386336" y="0"/>
                          </a:cubicBezTo>
                          <a:cubicBezTo>
                            <a:pt x="5591469" y="-39441"/>
                            <a:pt x="5777706" y="7739"/>
                            <a:pt x="6036098" y="0"/>
                          </a:cubicBezTo>
                          <a:cubicBezTo>
                            <a:pt x="6328587" y="39962"/>
                            <a:pt x="6769286" y="-3222"/>
                            <a:pt x="7052394" y="0"/>
                          </a:cubicBezTo>
                          <a:cubicBezTo>
                            <a:pt x="7238637" y="-9774"/>
                            <a:pt x="7341859" y="-15962"/>
                            <a:pt x="7496231" y="0"/>
                          </a:cubicBezTo>
                          <a:cubicBezTo>
                            <a:pt x="7650603" y="15962"/>
                            <a:pt x="7871722" y="18460"/>
                            <a:pt x="7977055" y="0"/>
                          </a:cubicBezTo>
                          <a:cubicBezTo>
                            <a:pt x="8295492" y="40"/>
                            <a:pt x="8345914" y="-1188"/>
                            <a:pt x="8626817" y="0"/>
                          </a:cubicBezTo>
                          <a:cubicBezTo>
                            <a:pt x="8923250" y="20885"/>
                            <a:pt x="9215630" y="47919"/>
                            <a:pt x="9726414" y="0"/>
                          </a:cubicBezTo>
                          <a:cubicBezTo>
                            <a:pt x="10075419" y="13304"/>
                            <a:pt x="10299067" y="118848"/>
                            <a:pt x="10289517" y="262338"/>
                          </a:cubicBezTo>
                          <a:cubicBezTo>
                            <a:pt x="10303655" y="431910"/>
                            <a:pt x="10309983" y="475827"/>
                            <a:pt x="10289517" y="671385"/>
                          </a:cubicBezTo>
                          <a:cubicBezTo>
                            <a:pt x="10303789" y="776161"/>
                            <a:pt x="9990978" y="934010"/>
                            <a:pt x="9726414" y="933724"/>
                          </a:cubicBezTo>
                          <a:cubicBezTo>
                            <a:pt x="9305825" y="942820"/>
                            <a:pt x="9224527" y="960084"/>
                            <a:pt x="8801753" y="933724"/>
                          </a:cubicBezTo>
                          <a:cubicBezTo>
                            <a:pt x="8394510" y="911567"/>
                            <a:pt x="8278452" y="921884"/>
                            <a:pt x="8151991" y="933724"/>
                          </a:cubicBezTo>
                          <a:cubicBezTo>
                            <a:pt x="8065340" y="950953"/>
                            <a:pt x="7620972" y="1014979"/>
                            <a:pt x="7227329" y="933724"/>
                          </a:cubicBezTo>
                          <a:cubicBezTo>
                            <a:pt x="6841268" y="960463"/>
                            <a:pt x="6635792" y="894822"/>
                            <a:pt x="6211034" y="933724"/>
                          </a:cubicBezTo>
                          <a:cubicBezTo>
                            <a:pt x="5818631" y="888558"/>
                            <a:pt x="5416600" y="900511"/>
                            <a:pt x="5194740" y="933724"/>
                          </a:cubicBezTo>
                          <a:cubicBezTo>
                            <a:pt x="4954953" y="956959"/>
                            <a:pt x="4881377" y="945921"/>
                            <a:pt x="4544978" y="933724"/>
                          </a:cubicBezTo>
                          <a:cubicBezTo>
                            <a:pt x="4243043" y="937651"/>
                            <a:pt x="4122316" y="943559"/>
                            <a:pt x="3803582" y="933724"/>
                          </a:cubicBezTo>
                          <a:cubicBezTo>
                            <a:pt x="3491162" y="891623"/>
                            <a:pt x="3116661" y="893731"/>
                            <a:pt x="2787287" y="933724"/>
                          </a:cubicBezTo>
                          <a:cubicBezTo>
                            <a:pt x="2443740" y="946346"/>
                            <a:pt x="2331280" y="926895"/>
                            <a:pt x="1954259" y="933724"/>
                          </a:cubicBezTo>
                          <a:cubicBezTo>
                            <a:pt x="1570460" y="926109"/>
                            <a:pt x="1197671" y="900996"/>
                            <a:pt x="563102" y="933724"/>
                          </a:cubicBezTo>
                          <a:cubicBezTo>
                            <a:pt x="244524" y="932522"/>
                            <a:pt x="55574" y="806528"/>
                            <a:pt x="0" y="671385"/>
                          </a:cubicBezTo>
                          <a:cubicBezTo>
                            <a:pt x="-1628" y="476867"/>
                            <a:pt x="29769" y="465309"/>
                            <a:pt x="0" y="262338"/>
                          </a:cubicBezTo>
                          <a:close/>
                        </a:path>
                        <a:path w="10289517" h="933724" fill="none" stroke="0" extrusionOk="0">
                          <a:moveTo>
                            <a:pt x="0" y="262338"/>
                          </a:moveTo>
                          <a:cubicBezTo>
                            <a:pt x="18809" y="92940"/>
                            <a:pt x="259864" y="4513"/>
                            <a:pt x="563102" y="0"/>
                          </a:cubicBezTo>
                          <a:cubicBezTo>
                            <a:pt x="755070" y="8424"/>
                            <a:pt x="1133122" y="-131"/>
                            <a:pt x="1304497" y="0"/>
                          </a:cubicBezTo>
                          <a:cubicBezTo>
                            <a:pt x="1399820" y="-31727"/>
                            <a:pt x="1840400" y="-10382"/>
                            <a:pt x="2137525" y="0"/>
                          </a:cubicBezTo>
                          <a:cubicBezTo>
                            <a:pt x="2416869" y="6522"/>
                            <a:pt x="2656493" y="19410"/>
                            <a:pt x="3062187" y="0"/>
                          </a:cubicBezTo>
                          <a:cubicBezTo>
                            <a:pt x="3499027" y="-11360"/>
                            <a:pt x="3488378" y="-10950"/>
                            <a:pt x="3620317" y="0"/>
                          </a:cubicBezTo>
                          <a:cubicBezTo>
                            <a:pt x="3775652" y="28697"/>
                            <a:pt x="3967170" y="32302"/>
                            <a:pt x="4270078" y="0"/>
                          </a:cubicBezTo>
                          <a:cubicBezTo>
                            <a:pt x="4601820" y="-8741"/>
                            <a:pt x="4678364" y="8781"/>
                            <a:pt x="5011474" y="0"/>
                          </a:cubicBezTo>
                          <a:cubicBezTo>
                            <a:pt x="5385944" y="-622"/>
                            <a:pt x="5639217" y="48659"/>
                            <a:pt x="6027768" y="0"/>
                          </a:cubicBezTo>
                          <a:cubicBezTo>
                            <a:pt x="6385604" y="-1591"/>
                            <a:pt x="6386094" y="4799"/>
                            <a:pt x="6585898" y="0"/>
                          </a:cubicBezTo>
                          <a:cubicBezTo>
                            <a:pt x="6796532" y="-4037"/>
                            <a:pt x="7187127" y="25778"/>
                            <a:pt x="7418925" y="0"/>
                          </a:cubicBezTo>
                          <a:cubicBezTo>
                            <a:pt x="7603948" y="-35541"/>
                            <a:pt x="8119395" y="-46"/>
                            <a:pt x="8435221" y="0"/>
                          </a:cubicBezTo>
                          <a:cubicBezTo>
                            <a:pt x="8787948" y="11686"/>
                            <a:pt x="8736241" y="8436"/>
                            <a:pt x="8993349" y="0"/>
                          </a:cubicBezTo>
                          <a:cubicBezTo>
                            <a:pt x="9245182" y="-58909"/>
                            <a:pt x="9470286" y="-42460"/>
                            <a:pt x="9726414" y="0"/>
                          </a:cubicBezTo>
                          <a:cubicBezTo>
                            <a:pt x="10017677" y="12365"/>
                            <a:pt x="10265987" y="149015"/>
                            <a:pt x="10289517" y="262338"/>
                          </a:cubicBezTo>
                          <a:cubicBezTo>
                            <a:pt x="10262198" y="410978"/>
                            <a:pt x="10282526" y="495991"/>
                            <a:pt x="10289517" y="671385"/>
                          </a:cubicBezTo>
                          <a:cubicBezTo>
                            <a:pt x="10227933" y="847457"/>
                            <a:pt x="10051297" y="971821"/>
                            <a:pt x="9726414" y="933724"/>
                          </a:cubicBezTo>
                          <a:cubicBezTo>
                            <a:pt x="9310890" y="913745"/>
                            <a:pt x="9052839" y="926155"/>
                            <a:pt x="8801753" y="933724"/>
                          </a:cubicBezTo>
                          <a:cubicBezTo>
                            <a:pt x="8530660" y="966790"/>
                            <a:pt x="8299609" y="912120"/>
                            <a:pt x="8060357" y="933724"/>
                          </a:cubicBezTo>
                          <a:cubicBezTo>
                            <a:pt x="7864347" y="950273"/>
                            <a:pt x="7728477" y="931008"/>
                            <a:pt x="7502229" y="933724"/>
                          </a:cubicBezTo>
                          <a:cubicBezTo>
                            <a:pt x="7255681" y="919629"/>
                            <a:pt x="6982892" y="950301"/>
                            <a:pt x="6852467" y="933724"/>
                          </a:cubicBezTo>
                          <a:cubicBezTo>
                            <a:pt x="6738197" y="974876"/>
                            <a:pt x="6222030" y="923140"/>
                            <a:pt x="6019438" y="933724"/>
                          </a:cubicBezTo>
                          <a:cubicBezTo>
                            <a:pt x="5829192" y="960746"/>
                            <a:pt x="5692422" y="928947"/>
                            <a:pt x="5369676" y="933724"/>
                          </a:cubicBezTo>
                          <a:cubicBezTo>
                            <a:pt x="5057943" y="979626"/>
                            <a:pt x="4856668" y="887523"/>
                            <a:pt x="4353382" y="933724"/>
                          </a:cubicBezTo>
                          <a:cubicBezTo>
                            <a:pt x="3853563" y="948221"/>
                            <a:pt x="3842107" y="927782"/>
                            <a:pt x="3703618" y="933724"/>
                          </a:cubicBezTo>
                          <a:cubicBezTo>
                            <a:pt x="3574187" y="939864"/>
                            <a:pt x="3202760" y="972383"/>
                            <a:pt x="2962224" y="933724"/>
                          </a:cubicBezTo>
                          <a:cubicBezTo>
                            <a:pt x="2691167" y="944836"/>
                            <a:pt x="2433083" y="932910"/>
                            <a:pt x="2129195" y="933724"/>
                          </a:cubicBezTo>
                          <a:cubicBezTo>
                            <a:pt x="1901621" y="868384"/>
                            <a:pt x="934193" y="953504"/>
                            <a:pt x="563102" y="933724"/>
                          </a:cubicBezTo>
                          <a:cubicBezTo>
                            <a:pt x="311426" y="945939"/>
                            <a:pt x="30837" y="805880"/>
                            <a:pt x="0" y="671385"/>
                          </a:cubicBezTo>
                          <a:cubicBezTo>
                            <a:pt x="-17461" y="494892"/>
                            <a:pt x="4728" y="433772"/>
                            <a:pt x="0" y="26233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E86195C-77E0-211A-04E2-8B8B5F850B68}"/>
                </a:ext>
              </a:extLst>
            </p:cNvPr>
            <p:cNvSpPr txBox="1"/>
            <p:nvPr/>
          </p:nvSpPr>
          <p:spPr>
            <a:xfrm>
              <a:off x="750338" y="377093"/>
              <a:ext cx="804837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Thử đoán tên của những bức tranh dưới đây: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 descr="A pink and yellow chat bubbles&#10;&#10;Description automatically generated">
              <a:extLst>
                <a:ext uri="{FF2B5EF4-FFF2-40B4-BE49-F238E27FC236}">
                  <a16:creationId xmlns:a16="http://schemas.microsoft.com/office/drawing/2014/main" id="{12339BEA-C5CC-58A7-41B6-42803CCA1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91" y="348466"/>
              <a:ext cx="877330" cy="87733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96DEE69-9B67-0780-9F58-C1689FFBED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0690" y="1786596"/>
            <a:ext cx="9018270" cy="2948281"/>
          </a:xfrm>
          <a:prstGeom prst="rect">
            <a:avLst/>
          </a:prstGeom>
        </p:spPr>
      </p:pic>
      <p:sp>
        <p:nvSpPr>
          <p:cNvPr id="11" name="Rectangle: Rounded Corners 20">
            <a:extLst>
              <a:ext uri="{FF2B5EF4-FFF2-40B4-BE49-F238E27FC236}">
                <a16:creationId xmlns:a16="http://schemas.microsoft.com/office/drawing/2014/main" id="{5F0E4126-E1F6-94B1-C04F-45B003E64F18}"/>
              </a:ext>
            </a:extLst>
          </p:cNvPr>
          <p:cNvSpPr/>
          <p:nvPr/>
        </p:nvSpPr>
        <p:spPr>
          <a:xfrm>
            <a:off x="1976653" y="4735690"/>
            <a:ext cx="2855635" cy="1162566"/>
          </a:xfrm>
          <a:custGeom>
            <a:avLst/>
            <a:gdLst>
              <a:gd name="connsiteX0" fmla="*/ 0 w 2855635"/>
              <a:gd name="connsiteY0" fmla="*/ 283910 h 1162566"/>
              <a:gd name="connsiteX1" fmla="*/ 283910 w 2855635"/>
              <a:gd name="connsiteY1" fmla="*/ 0 h 1162566"/>
              <a:gd name="connsiteX2" fmla="*/ 2571725 w 2855635"/>
              <a:gd name="connsiteY2" fmla="*/ 0 h 1162566"/>
              <a:gd name="connsiteX3" fmla="*/ 2855635 w 2855635"/>
              <a:gd name="connsiteY3" fmla="*/ 283910 h 1162566"/>
              <a:gd name="connsiteX4" fmla="*/ 2855635 w 2855635"/>
              <a:gd name="connsiteY4" fmla="*/ 878656 h 1162566"/>
              <a:gd name="connsiteX5" fmla="*/ 2571725 w 2855635"/>
              <a:gd name="connsiteY5" fmla="*/ 1162566 h 1162566"/>
              <a:gd name="connsiteX6" fmla="*/ 283910 w 2855635"/>
              <a:gd name="connsiteY6" fmla="*/ 1162566 h 1162566"/>
              <a:gd name="connsiteX7" fmla="*/ 0 w 2855635"/>
              <a:gd name="connsiteY7" fmla="*/ 878656 h 1162566"/>
              <a:gd name="connsiteX8" fmla="*/ 0 w 2855635"/>
              <a:gd name="connsiteY8" fmla="*/ 283910 h 116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5635" h="1162566" fill="none" extrusionOk="0">
                <a:moveTo>
                  <a:pt x="0" y="283910"/>
                </a:moveTo>
                <a:cubicBezTo>
                  <a:pt x="-7135" y="152114"/>
                  <a:pt x="106287" y="-13994"/>
                  <a:pt x="283910" y="0"/>
                </a:cubicBezTo>
                <a:cubicBezTo>
                  <a:pt x="1364583" y="-35273"/>
                  <a:pt x="1633748" y="-144294"/>
                  <a:pt x="2571725" y="0"/>
                </a:cubicBezTo>
                <a:cubicBezTo>
                  <a:pt x="2732144" y="1102"/>
                  <a:pt x="2848262" y="120894"/>
                  <a:pt x="2855635" y="283910"/>
                </a:cubicBezTo>
                <a:cubicBezTo>
                  <a:pt x="2826382" y="534842"/>
                  <a:pt x="2815394" y="759918"/>
                  <a:pt x="2855635" y="878656"/>
                </a:cubicBezTo>
                <a:cubicBezTo>
                  <a:pt x="2861015" y="1031386"/>
                  <a:pt x="2745192" y="1144496"/>
                  <a:pt x="2571725" y="1162566"/>
                </a:cubicBezTo>
                <a:cubicBezTo>
                  <a:pt x="2113564" y="1240091"/>
                  <a:pt x="787242" y="1118863"/>
                  <a:pt x="283910" y="1162566"/>
                </a:cubicBezTo>
                <a:cubicBezTo>
                  <a:pt x="110929" y="1158082"/>
                  <a:pt x="-13467" y="1035271"/>
                  <a:pt x="0" y="878656"/>
                </a:cubicBezTo>
                <a:cubicBezTo>
                  <a:pt x="13131" y="645396"/>
                  <a:pt x="-27836" y="566914"/>
                  <a:pt x="0" y="283910"/>
                </a:cubicBezTo>
                <a:close/>
              </a:path>
              <a:path w="2855635" h="1162566" stroke="0" extrusionOk="0">
                <a:moveTo>
                  <a:pt x="0" y="283910"/>
                </a:moveTo>
                <a:cubicBezTo>
                  <a:pt x="-5952" y="106547"/>
                  <a:pt x="106258" y="16890"/>
                  <a:pt x="283910" y="0"/>
                </a:cubicBezTo>
                <a:cubicBezTo>
                  <a:pt x="1118454" y="-95379"/>
                  <a:pt x="1518740" y="58096"/>
                  <a:pt x="2571725" y="0"/>
                </a:cubicBezTo>
                <a:cubicBezTo>
                  <a:pt x="2723832" y="-3303"/>
                  <a:pt x="2846626" y="120636"/>
                  <a:pt x="2855635" y="283910"/>
                </a:cubicBezTo>
                <a:cubicBezTo>
                  <a:pt x="2859320" y="508945"/>
                  <a:pt x="2841054" y="619812"/>
                  <a:pt x="2855635" y="878656"/>
                </a:cubicBezTo>
                <a:cubicBezTo>
                  <a:pt x="2860075" y="1030178"/>
                  <a:pt x="2714697" y="1148792"/>
                  <a:pt x="2571725" y="1162566"/>
                </a:cubicBezTo>
                <a:cubicBezTo>
                  <a:pt x="1517577" y="1102660"/>
                  <a:pt x="746900" y="1245080"/>
                  <a:pt x="283910" y="1162566"/>
                </a:cubicBezTo>
                <a:cubicBezTo>
                  <a:pt x="113773" y="1165863"/>
                  <a:pt x="-7462" y="1043028"/>
                  <a:pt x="0" y="878656"/>
                </a:cubicBezTo>
                <a:cubicBezTo>
                  <a:pt x="26755" y="731827"/>
                  <a:pt x="-52179" y="399765"/>
                  <a:pt x="0" y="28391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  <a:ln w="28575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Đấu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: Rounded Corners 20">
            <a:extLst>
              <a:ext uri="{FF2B5EF4-FFF2-40B4-BE49-F238E27FC236}">
                <a16:creationId xmlns:a16="http://schemas.microsoft.com/office/drawing/2014/main" id="{245A3F31-4C7F-C47D-B589-CCDBCD2F39F6}"/>
              </a:ext>
            </a:extLst>
          </p:cNvPr>
          <p:cNvSpPr/>
          <p:nvPr/>
        </p:nvSpPr>
        <p:spPr>
          <a:xfrm>
            <a:off x="5405652" y="4801005"/>
            <a:ext cx="2855635" cy="1162566"/>
          </a:xfrm>
          <a:custGeom>
            <a:avLst/>
            <a:gdLst>
              <a:gd name="connsiteX0" fmla="*/ 0 w 2855635"/>
              <a:gd name="connsiteY0" fmla="*/ 283910 h 1162566"/>
              <a:gd name="connsiteX1" fmla="*/ 283910 w 2855635"/>
              <a:gd name="connsiteY1" fmla="*/ 0 h 1162566"/>
              <a:gd name="connsiteX2" fmla="*/ 2571725 w 2855635"/>
              <a:gd name="connsiteY2" fmla="*/ 0 h 1162566"/>
              <a:gd name="connsiteX3" fmla="*/ 2855635 w 2855635"/>
              <a:gd name="connsiteY3" fmla="*/ 283910 h 1162566"/>
              <a:gd name="connsiteX4" fmla="*/ 2855635 w 2855635"/>
              <a:gd name="connsiteY4" fmla="*/ 878656 h 1162566"/>
              <a:gd name="connsiteX5" fmla="*/ 2571725 w 2855635"/>
              <a:gd name="connsiteY5" fmla="*/ 1162566 h 1162566"/>
              <a:gd name="connsiteX6" fmla="*/ 283910 w 2855635"/>
              <a:gd name="connsiteY6" fmla="*/ 1162566 h 1162566"/>
              <a:gd name="connsiteX7" fmla="*/ 0 w 2855635"/>
              <a:gd name="connsiteY7" fmla="*/ 878656 h 1162566"/>
              <a:gd name="connsiteX8" fmla="*/ 0 w 2855635"/>
              <a:gd name="connsiteY8" fmla="*/ 283910 h 116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5635" h="1162566" fill="none" extrusionOk="0">
                <a:moveTo>
                  <a:pt x="0" y="283910"/>
                </a:moveTo>
                <a:cubicBezTo>
                  <a:pt x="-7135" y="152114"/>
                  <a:pt x="106287" y="-13994"/>
                  <a:pt x="283910" y="0"/>
                </a:cubicBezTo>
                <a:cubicBezTo>
                  <a:pt x="1364583" y="-35273"/>
                  <a:pt x="1633748" y="-144294"/>
                  <a:pt x="2571725" y="0"/>
                </a:cubicBezTo>
                <a:cubicBezTo>
                  <a:pt x="2732144" y="1102"/>
                  <a:pt x="2848262" y="120894"/>
                  <a:pt x="2855635" y="283910"/>
                </a:cubicBezTo>
                <a:cubicBezTo>
                  <a:pt x="2826382" y="534842"/>
                  <a:pt x="2815394" y="759918"/>
                  <a:pt x="2855635" y="878656"/>
                </a:cubicBezTo>
                <a:cubicBezTo>
                  <a:pt x="2861015" y="1031386"/>
                  <a:pt x="2745192" y="1144496"/>
                  <a:pt x="2571725" y="1162566"/>
                </a:cubicBezTo>
                <a:cubicBezTo>
                  <a:pt x="2113564" y="1240091"/>
                  <a:pt x="787242" y="1118863"/>
                  <a:pt x="283910" y="1162566"/>
                </a:cubicBezTo>
                <a:cubicBezTo>
                  <a:pt x="110929" y="1158082"/>
                  <a:pt x="-13467" y="1035271"/>
                  <a:pt x="0" y="878656"/>
                </a:cubicBezTo>
                <a:cubicBezTo>
                  <a:pt x="13131" y="645396"/>
                  <a:pt x="-27836" y="566914"/>
                  <a:pt x="0" y="283910"/>
                </a:cubicBezTo>
                <a:close/>
              </a:path>
              <a:path w="2855635" h="1162566" stroke="0" extrusionOk="0">
                <a:moveTo>
                  <a:pt x="0" y="283910"/>
                </a:moveTo>
                <a:cubicBezTo>
                  <a:pt x="-5952" y="106547"/>
                  <a:pt x="106258" y="16890"/>
                  <a:pt x="283910" y="0"/>
                </a:cubicBezTo>
                <a:cubicBezTo>
                  <a:pt x="1118454" y="-95379"/>
                  <a:pt x="1518740" y="58096"/>
                  <a:pt x="2571725" y="0"/>
                </a:cubicBezTo>
                <a:cubicBezTo>
                  <a:pt x="2723832" y="-3303"/>
                  <a:pt x="2846626" y="120636"/>
                  <a:pt x="2855635" y="283910"/>
                </a:cubicBezTo>
                <a:cubicBezTo>
                  <a:pt x="2859320" y="508945"/>
                  <a:pt x="2841054" y="619812"/>
                  <a:pt x="2855635" y="878656"/>
                </a:cubicBezTo>
                <a:cubicBezTo>
                  <a:pt x="2860075" y="1030178"/>
                  <a:pt x="2714697" y="1148792"/>
                  <a:pt x="2571725" y="1162566"/>
                </a:cubicBezTo>
                <a:cubicBezTo>
                  <a:pt x="1517577" y="1102660"/>
                  <a:pt x="746900" y="1245080"/>
                  <a:pt x="283910" y="1162566"/>
                </a:cubicBezTo>
                <a:cubicBezTo>
                  <a:pt x="113773" y="1165863"/>
                  <a:pt x="-7462" y="1043028"/>
                  <a:pt x="0" y="878656"/>
                </a:cubicBezTo>
                <a:cubicBezTo>
                  <a:pt x="26755" y="731827"/>
                  <a:pt x="-52179" y="399765"/>
                  <a:pt x="0" y="28391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  <a:ln w="28575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Cưỡi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trâu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thổi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20">
            <a:extLst>
              <a:ext uri="{FF2B5EF4-FFF2-40B4-BE49-F238E27FC236}">
                <a16:creationId xmlns:a16="http://schemas.microsoft.com/office/drawing/2014/main" id="{6E461080-EA8D-2728-6B43-C3B03FDEE574}"/>
              </a:ext>
            </a:extLst>
          </p:cNvPr>
          <p:cNvSpPr/>
          <p:nvPr/>
        </p:nvSpPr>
        <p:spPr>
          <a:xfrm>
            <a:off x="8595167" y="4822776"/>
            <a:ext cx="2519148" cy="1162566"/>
          </a:xfrm>
          <a:custGeom>
            <a:avLst/>
            <a:gdLst>
              <a:gd name="connsiteX0" fmla="*/ 0 w 2855635"/>
              <a:gd name="connsiteY0" fmla="*/ 283910 h 1162566"/>
              <a:gd name="connsiteX1" fmla="*/ 283910 w 2855635"/>
              <a:gd name="connsiteY1" fmla="*/ 0 h 1162566"/>
              <a:gd name="connsiteX2" fmla="*/ 2571725 w 2855635"/>
              <a:gd name="connsiteY2" fmla="*/ 0 h 1162566"/>
              <a:gd name="connsiteX3" fmla="*/ 2855635 w 2855635"/>
              <a:gd name="connsiteY3" fmla="*/ 283910 h 1162566"/>
              <a:gd name="connsiteX4" fmla="*/ 2855635 w 2855635"/>
              <a:gd name="connsiteY4" fmla="*/ 878656 h 1162566"/>
              <a:gd name="connsiteX5" fmla="*/ 2571725 w 2855635"/>
              <a:gd name="connsiteY5" fmla="*/ 1162566 h 1162566"/>
              <a:gd name="connsiteX6" fmla="*/ 283910 w 2855635"/>
              <a:gd name="connsiteY6" fmla="*/ 1162566 h 1162566"/>
              <a:gd name="connsiteX7" fmla="*/ 0 w 2855635"/>
              <a:gd name="connsiteY7" fmla="*/ 878656 h 1162566"/>
              <a:gd name="connsiteX8" fmla="*/ 0 w 2855635"/>
              <a:gd name="connsiteY8" fmla="*/ 283910 h 116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5635" h="1162566" fill="none" extrusionOk="0">
                <a:moveTo>
                  <a:pt x="0" y="283910"/>
                </a:moveTo>
                <a:cubicBezTo>
                  <a:pt x="-7135" y="152114"/>
                  <a:pt x="106287" y="-13994"/>
                  <a:pt x="283910" y="0"/>
                </a:cubicBezTo>
                <a:cubicBezTo>
                  <a:pt x="1364583" y="-35273"/>
                  <a:pt x="1633748" y="-144294"/>
                  <a:pt x="2571725" y="0"/>
                </a:cubicBezTo>
                <a:cubicBezTo>
                  <a:pt x="2732144" y="1102"/>
                  <a:pt x="2848262" y="120894"/>
                  <a:pt x="2855635" y="283910"/>
                </a:cubicBezTo>
                <a:cubicBezTo>
                  <a:pt x="2826382" y="534842"/>
                  <a:pt x="2815394" y="759918"/>
                  <a:pt x="2855635" y="878656"/>
                </a:cubicBezTo>
                <a:cubicBezTo>
                  <a:pt x="2861015" y="1031386"/>
                  <a:pt x="2745192" y="1144496"/>
                  <a:pt x="2571725" y="1162566"/>
                </a:cubicBezTo>
                <a:cubicBezTo>
                  <a:pt x="2113564" y="1240091"/>
                  <a:pt x="787242" y="1118863"/>
                  <a:pt x="283910" y="1162566"/>
                </a:cubicBezTo>
                <a:cubicBezTo>
                  <a:pt x="110929" y="1158082"/>
                  <a:pt x="-13467" y="1035271"/>
                  <a:pt x="0" y="878656"/>
                </a:cubicBezTo>
                <a:cubicBezTo>
                  <a:pt x="13131" y="645396"/>
                  <a:pt x="-27836" y="566914"/>
                  <a:pt x="0" y="283910"/>
                </a:cubicBezTo>
                <a:close/>
              </a:path>
              <a:path w="2855635" h="1162566" stroke="0" extrusionOk="0">
                <a:moveTo>
                  <a:pt x="0" y="283910"/>
                </a:moveTo>
                <a:cubicBezTo>
                  <a:pt x="-5952" y="106547"/>
                  <a:pt x="106258" y="16890"/>
                  <a:pt x="283910" y="0"/>
                </a:cubicBezTo>
                <a:cubicBezTo>
                  <a:pt x="1118454" y="-95379"/>
                  <a:pt x="1518740" y="58096"/>
                  <a:pt x="2571725" y="0"/>
                </a:cubicBezTo>
                <a:cubicBezTo>
                  <a:pt x="2723832" y="-3303"/>
                  <a:pt x="2846626" y="120636"/>
                  <a:pt x="2855635" y="283910"/>
                </a:cubicBezTo>
                <a:cubicBezTo>
                  <a:pt x="2859320" y="508945"/>
                  <a:pt x="2841054" y="619812"/>
                  <a:pt x="2855635" y="878656"/>
                </a:cubicBezTo>
                <a:cubicBezTo>
                  <a:pt x="2860075" y="1030178"/>
                  <a:pt x="2714697" y="1148792"/>
                  <a:pt x="2571725" y="1162566"/>
                </a:cubicBezTo>
                <a:cubicBezTo>
                  <a:pt x="1517577" y="1102660"/>
                  <a:pt x="746900" y="1245080"/>
                  <a:pt x="283910" y="1162566"/>
                </a:cubicBezTo>
                <a:cubicBezTo>
                  <a:pt x="113773" y="1165863"/>
                  <a:pt x="-7462" y="1043028"/>
                  <a:pt x="0" y="878656"/>
                </a:cubicBezTo>
                <a:cubicBezTo>
                  <a:pt x="26755" y="731827"/>
                  <a:pt x="-52179" y="399765"/>
                  <a:pt x="0" y="28391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  <a:ln w="28575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3906556544">
                  <a:custGeom>
                    <a:avLst/>
                    <a:gdLst>
                      <a:gd name="connsiteX0" fmla="*/ 0 w 2519148"/>
                      <a:gd name="connsiteY0" fmla="*/ 283910 h 1162566"/>
                      <a:gd name="connsiteX1" fmla="*/ 283910 w 2519148"/>
                      <a:gd name="connsiteY1" fmla="*/ 0 h 1162566"/>
                      <a:gd name="connsiteX2" fmla="*/ 2235238 w 2519148"/>
                      <a:gd name="connsiteY2" fmla="*/ 0 h 1162566"/>
                      <a:gd name="connsiteX3" fmla="*/ 2519148 w 2519148"/>
                      <a:gd name="connsiteY3" fmla="*/ 283910 h 1162566"/>
                      <a:gd name="connsiteX4" fmla="*/ 2519148 w 2519148"/>
                      <a:gd name="connsiteY4" fmla="*/ 878656 h 1162566"/>
                      <a:gd name="connsiteX5" fmla="*/ 2235238 w 2519148"/>
                      <a:gd name="connsiteY5" fmla="*/ 1162566 h 1162566"/>
                      <a:gd name="connsiteX6" fmla="*/ 283910 w 2519148"/>
                      <a:gd name="connsiteY6" fmla="*/ 1162566 h 1162566"/>
                      <a:gd name="connsiteX7" fmla="*/ 0 w 2519148"/>
                      <a:gd name="connsiteY7" fmla="*/ 878656 h 1162566"/>
                      <a:gd name="connsiteX8" fmla="*/ 0 w 2519148"/>
                      <a:gd name="connsiteY8" fmla="*/ 283910 h 1162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519148" h="1162566" fill="none" extrusionOk="0">
                        <a:moveTo>
                          <a:pt x="0" y="283910"/>
                        </a:moveTo>
                        <a:cubicBezTo>
                          <a:pt x="-7135" y="152114"/>
                          <a:pt x="106287" y="-13994"/>
                          <a:pt x="283910" y="0"/>
                        </a:cubicBezTo>
                        <a:cubicBezTo>
                          <a:pt x="610357" y="-35273"/>
                          <a:pt x="1500208" y="-144294"/>
                          <a:pt x="2235238" y="0"/>
                        </a:cubicBezTo>
                        <a:cubicBezTo>
                          <a:pt x="2395657" y="1102"/>
                          <a:pt x="2511775" y="120894"/>
                          <a:pt x="2519148" y="283910"/>
                        </a:cubicBezTo>
                        <a:cubicBezTo>
                          <a:pt x="2489895" y="534842"/>
                          <a:pt x="2478907" y="759918"/>
                          <a:pt x="2519148" y="878656"/>
                        </a:cubicBezTo>
                        <a:cubicBezTo>
                          <a:pt x="2524528" y="1031386"/>
                          <a:pt x="2408705" y="1144496"/>
                          <a:pt x="2235238" y="1162566"/>
                        </a:cubicBezTo>
                        <a:cubicBezTo>
                          <a:pt x="1453367" y="1240091"/>
                          <a:pt x="882244" y="1118863"/>
                          <a:pt x="283910" y="1162566"/>
                        </a:cubicBezTo>
                        <a:cubicBezTo>
                          <a:pt x="110929" y="1158082"/>
                          <a:pt x="-13467" y="1035271"/>
                          <a:pt x="0" y="878656"/>
                        </a:cubicBezTo>
                        <a:cubicBezTo>
                          <a:pt x="13131" y="645396"/>
                          <a:pt x="-27836" y="566914"/>
                          <a:pt x="0" y="283910"/>
                        </a:cubicBezTo>
                        <a:close/>
                      </a:path>
                      <a:path w="2519148" h="1162566" stroke="0" extrusionOk="0">
                        <a:moveTo>
                          <a:pt x="0" y="283910"/>
                        </a:moveTo>
                        <a:cubicBezTo>
                          <a:pt x="-5952" y="106547"/>
                          <a:pt x="106258" y="16890"/>
                          <a:pt x="283910" y="0"/>
                        </a:cubicBezTo>
                        <a:cubicBezTo>
                          <a:pt x="1037222" y="-95379"/>
                          <a:pt x="1486288" y="58096"/>
                          <a:pt x="2235238" y="0"/>
                        </a:cubicBezTo>
                        <a:cubicBezTo>
                          <a:pt x="2387345" y="-3303"/>
                          <a:pt x="2510139" y="120636"/>
                          <a:pt x="2519148" y="283910"/>
                        </a:cubicBezTo>
                        <a:cubicBezTo>
                          <a:pt x="2522833" y="508945"/>
                          <a:pt x="2504567" y="619812"/>
                          <a:pt x="2519148" y="878656"/>
                        </a:cubicBezTo>
                        <a:cubicBezTo>
                          <a:pt x="2523588" y="1030178"/>
                          <a:pt x="2378210" y="1148792"/>
                          <a:pt x="2235238" y="1162566"/>
                        </a:cubicBezTo>
                        <a:cubicBezTo>
                          <a:pt x="1728981" y="1102660"/>
                          <a:pt x="1145207" y="1245080"/>
                          <a:pt x="283910" y="1162566"/>
                        </a:cubicBezTo>
                        <a:cubicBezTo>
                          <a:pt x="113773" y="1165863"/>
                          <a:pt x="-7462" y="1043028"/>
                          <a:pt x="0" y="878656"/>
                        </a:cubicBezTo>
                        <a:cubicBezTo>
                          <a:pt x="26755" y="731827"/>
                          <a:pt x="-52179" y="399765"/>
                          <a:pt x="0" y="28391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quý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099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B1D174A-AE2B-4C3E-ACAE-86612C18F0EC}"/>
              </a:ext>
            </a:extLst>
          </p:cNvPr>
          <p:cNvGrpSpPr/>
          <p:nvPr/>
        </p:nvGrpSpPr>
        <p:grpSpPr>
          <a:xfrm>
            <a:off x="0" y="0"/>
            <a:ext cx="12196774" cy="6858000"/>
            <a:chOff x="0" y="0"/>
            <a:chExt cx="12196774" cy="647819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24B6BE1-D885-427C-A06D-1C392B82D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6774" cy="6478193"/>
            </a:xfrm>
            <a:prstGeom prst="rect">
              <a:avLst/>
            </a:prstGeom>
          </p:spPr>
        </p:pic>
        <p:sp>
          <p:nvSpPr>
            <p:cNvPr id="9" name="Flowchart: Process 8">
              <a:extLst>
                <a:ext uri="{FF2B5EF4-FFF2-40B4-BE49-F238E27FC236}">
                  <a16:creationId xmlns:a16="http://schemas.microsoft.com/office/drawing/2014/main" id="{DC58565B-8946-44CA-885B-F928948B98B7}"/>
                </a:ext>
              </a:extLst>
            </p:cNvPr>
            <p:cNvSpPr/>
            <p:nvPr/>
          </p:nvSpPr>
          <p:spPr>
            <a:xfrm>
              <a:off x="7474225" y="1126435"/>
              <a:ext cx="3604591" cy="2425148"/>
            </a:xfrm>
            <a:prstGeom prst="flowChartProcess">
              <a:avLst/>
            </a:prstGeom>
            <a:solidFill>
              <a:srgbClr val="FFFAEC"/>
            </a:solidFill>
            <a:ln>
              <a:solidFill>
                <a:srgbClr val="FFFA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: Rounded Corners 8">
            <a:extLst>
              <a:ext uri="{FF2B5EF4-FFF2-40B4-BE49-F238E27FC236}">
                <a16:creationId xmlns:a16="http://schemas.microsoft.com/office/drawing/2014/main" id="{8C2FFC50-7FCC-46CB-9F49-834DFC3F6200}"/>
              </a:ext>
            </a:extLst>
          </p:cNvPr>
          <p:cNvSpPr/>
          <p:nvPr/>
        </p:nvSpPr>
        <p:spPr>
          <a:xfrm>
            <a:off x="5918662" y="2032304"/>
            <a:ext cx="6131784" cy="3633220"/>
          </a:xfrm>
          <a:custGeom>
            <a:avLst/>
            <a:gdLst>
              <a:gd name="connsiteX0" fmla="*/ 0 w 6777409"/>
              <a:gd name="connsiteY0" fmla="*/ 1562111 h 4191000"/>
              <a:gd name="connsiteX1" fmla="*/ 1562111 w 6777409"/>
              <a:gd name="connsiteY1" fmla="*/ 0 h 4191000"/>
              <a:gd name="connsiteX2" fmla="*/ 5215298 w 6777409"/>
              <a:gd name="connsiteY2" fmla="*/ 0 h 4191000"/>
              <a:gd name="connsiteX3" fmla="*/ 6777409 w 6777409"/>
              <a:gd name="connsiteY3" fmla="*/ 1562111 h 4191000"/>
              <a:gd name="connsiteX4" fmla="*/ 6777409 w 6777409"/>
              <a:gd name="connsiteY4" fmla="*/ 2628889 h 4191000"/>
              <a:gd name="connsiteX5" fmla="*/ 5215298 w 6777409"/>
              <a:gd name="connsiteY5" fmla="*/ 4191000 h 4191000"/>
              <a:gd name="connsiteX6" fmla="*/ 1562111 w 6777409"/>
              <a:gd name="connsiteY6" fmla="*/ 4191000 h 4191000"/>
              <a:gd name="connsiteX7" fmla="*/ 0 w 6777409"/>
              <a:gd name="connsiteY7" fmla="*/ 2628889 h 4191000"/>
              <a:gd name="connsiteX8" fmla="*/ 0 w 6777409"/>
              <a:gd name="connsiteY8" fmla="*/ 1562111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77409" h="4191000" fill="none" extrusionOk="0">
                <a:moveTo>
                  <a:pt x="0" y="1562111"/>
                </a:moveTo>
                <a:cubicBezTo>
                  <a:pt x="69763" y="751070"/>
                  <a:pt x="677051" y="-6527"/>
                  <a:pt x="1562111" y="0"/>
                </a:cubicBezTo>
                <a:cubicBezTo>
                  <a:pt x="3156879" y="109595"/>
                  <a:pt x="3942464" y="16756"/>
                  <a:pt x="5215298" y="0"/>
                </a:cubicBezTo>
                <a:cubicBezTo>
                  <a:pt x="6014104" y="-52877"/>
                  <a:pt x="6811538" y="826282"/>
                  <a:pt x="6777409" y="1562111"/>
                </a:cubicBezTo>
                <a:cubicBezTo>
                  <a:pt x="6761677" y="1944839"/>
                  <a:pt x="6723383" y="2424151"/>
                  <a:pt x="6777409" y="2628889"/>
                </a:cubicBezTo>
                <a:cubicBezTo>
                  <a:pt x="6689231" y="3521816"/>
                  <a:pt x="6202458" y="4178515"/>
                  <a:pt x="5215298" y="4191000"/>
                </a:cubicBezTo>
                <a:cubicBezTo>
                  <a:pt x="4259165" y="4054799"/>
                  <a:pt x="3279670" y="4116224"/>
                  <a:pt x="1562111" y="4191000"/>
                </a:cubicBezTo>
                <a:cubicBezTo>
                  <a:pt x="665080" y="4143835"/>
                  <a:pt x="-59369" y="3466445"/>
                  <a:pt x="0" y="2628889"/>
                </a:cubicBezTo>
                <a:cubicBezTo>
                  <a:pt x="-12003" y="2276727"/>
                  <a:pt x="62652" y="2076293"/>
                  <a:pt x="0" y="1562111"/>
                </a:cubicBezTo>
                <a:close/>
              </a:path>
              <a:path w="6777409" h="4191000" stroke="0" extrusionOk="0">
                <a:moveTo>
                  <a:pt x="0" y="1562111"/>
                </a:moveTo>
                <a:cubicBezTo>
                  <a:pt x="-31170" y="629419"/>
                  <a:pt x="800761" y="-135323"/>
                  <a:pt x="1562111" y="0"/>
                </a:cubicBezTo>
                <a:cubicBezTo>
                  <a:pt x="2357272" y="47539"/>
                  <a:pt x="3449505" y="42437"/>
                  <a:pt x="5215298" y="0"/>
                </a:cubicBezTo>
                <a:cubicBezTo>
                  <a:pt x="6165420" y="-46305"/>
                  <a:pt x="6795831" y="669806"/>
                  <a:pt x="6777409" y="1562111"/>
                </a:cubicBezTo>
                <a:cubicBezTo>
                  <a:pt x="6819027" y="1964303"/>
                  <a:pt x="6698794" y="2266601"/>
                  <a:pt x="6777409" y="2628889"/>
                </a:cubicBezTo>
                <a:cubicBezTo>
                  <a:pt x="6818636" y="3614498"/>
                  <a:pt x="5973387" y="4080273"/>
                  <a:pt x="5215298" y="4191000"/>
                </a:cubicBezTo>
                <a:cubicBezTo>
                  <a:pt x="4763932" y="4164646"/>
                  <a:pt x="2717720" y="4072144"/>
                  <a:pt x="1562111" y="4191000"/>
                </a:cubicBezTo>
                <a:cubicBezTo>
                  <a:pt x="614016" y="4106638"/>
                  <a:pt x="34415" y="3533340"/>
                  <a:pt x="0" y="2628889"/>
                </a:cubicBezTo>
                <a:cubicBezTo>
                  <a:pt x="92934" y="2163502"/>
                  <a:pt x="23307" y="1972771"/>
                  <a:pt x="0" y="1562111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255299097">
                  <a:prstGeom prst="roundRect">
                    <a:avLst>
                      <a:gd name="adj" fmla="val 3727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BE8DC6-4DC7-4B60-AAA2-31243B2BB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662" y="2418781"/>
            <a:ext cx="6248942" cy="32982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6978D6-A014-A525-3A88-A924733CF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6328" y="829883"/>
            <a:ext cx="2834886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3A6DB07-978F-442B-B01F-AA44368C0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0216"/>
            <a:ext cx="12192000" cy="498107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68293D7-D4BF-494C-BA44-2587F5F576CD}"/>
              </a:ext>
            </a:extLst>
          </p:cNvPr>
          <p:cNvSpPr/>
          <p:nvPr/>
        </p:nvSpPr>
        <p:spPr>
          <a:xfrm>
            <a:off x="543338" y="344557"/>
            <a:ext cx="11184835" cy="60297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5C89A9-4485-54C6-7C16-E29968D4A9F7}"/>
              </a:ext>
            </a:extLst>
          </p:cNvPr>
          <p:cNvSpPr txBox="1"/>
          <p:nvPr/>
        </p:nvSpPr>
        <p:spPr>
          <a:xfrm>
            <a:off x="838519" y="1576448"/>
            <a:ext cx="10523242" cy="22814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6563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lang="vi-VN" sz="3200" b="1" dirty="0">
                <a:solidFill>
                  <a:prstClr val="black"/>
                </a:solidFill>
                <a:latin typeface="Calibri" panose="020F0502020204030204"/>
                <a:ea typeface="Roboto" panose="02000000000000000000" pitchFamily="2" charset="0"/>
              </a:rPr>
              <a:t>Mỗi lần Tết đến,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/>
                <a:ea typeface="Roboto" panose="02000000000000000000" pitchFamily="2" charset="0"/>
              </a:rPr>
              <a:t>/</a:t>
            </a:r>
            <a:r>
              <a:rPr lang="vi-VN" sz="3200" b="1" dirty="0">
                <a:solidFill>
                  <a:prstClr val="black"/>
                </a:solidFill>
                <a:latin typeface="Calibri" panose="020F0502020204030204"/>
                <a:ea typeface="Roboto" panose="02000000000000000000" pitchFamily="2" charset="0"/>
              </a:rPr>
              <a:t> đứng trước những cái chiếu bày tranh làng Hồ giải trên các lề phố Hà Nội,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/>
                <a:ea typeface="Roboto" panose="02000000000000000000" pitchFamily="2" charset="0"/>
              </a:rPr>
              <a:t>/</a:t>
            </a:r>
            <a:r>
              <a:rPr lang="vi-VN" sz="3200" b="1" dirty="0">
                <a:solidFill>
                  <a:prstClr val="black"/>
                </a:solidFill>
                <a:latin typeface="Calibri" panose="020F0502020204030204"/>
                <a:ea typeface="Roboto" panose="02000000000000000000" pitchFamily="2" charset="0"/>
              </a:rPr>
              <a:t> lòng tôi thấm thía một nỗi biết ơn đối với những người nghệ sĩ tạo hình của nhân dân.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/>
                <a:ea typeface="Roboto" panose="02000000000000000000" pitchFamily="2" charset="0"/>
              </a:rPr>
              <a:t>//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Roboto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7C2C1F-F850-77FE-6D53-4C316210F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720" y="216068"/>
            <a:ext cx="9778832" cy="11400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405634-FC76-2CB5-0140-0476C14A4818}"/>
              </a:ext>
            </a:extLst>
          </p:cNvPr>
          <p:cNvSpPr txBox="1"/>
          <p:nvPr/>
        </p:nvSpPr>
        <p:spPr>
          <a:xfrm>
            <a:off x="990919" y="4134591"/>
            <a:ext cx="10523242" cy="17366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6563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lang="vi-VN" sz="3200" b="1" dirty="0">
                <a:solidFill>
                  <a:prstClr val="black"/>
                </a:solidFill>
                <a:latin typeface="Calibri" panose="020F0502020204030204"/>
                <a:ea typeface="Roboto" panose="02000000000000000000" pitchFamily="2" charset="0"/>
              </a:rPr>
              <a:t>Họ đã đem vào cuộc sống một cách nhìn thuần phác,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/>
                <a:ea typeface="Roboto" panose="02000000000000000000" pitchFamily="2" charset="0"/>
              </a:rPr>
              <a:t>/</a:t>
            </a:r>
            <a:r>
              <a:rPr lang="vi-VN" sz="3200" b="1" dirty="0">
                <a:solidFill>
                  <a:prstClr val="black"/>
                </a:solidFill>
                <a:latin typeface="Calibri" panose="020F0502020204030204"/>
                <a:ea typeface="Roboto" panose="02000000000000000000" pitchFamily="2" charset="0"/>
              </a:rPr>
              <a:t> càng ngắm càng thấy đậm đà,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/>
                <a:ea typeface="Roboto" panose="02000000000000000000" pitchFamily="2" charset="0"/>
              </a:rPr>
              <a:t>/</a:t>
            </a:r>
            <a:r>
              <a:rPr lang="vi-VN" sz="3200" b="1" dirty="0">
                <a:solidFill>
                  <a:prstClr val="black"/>
                </a:solidFill>
                <a:latin typeface="Calibri" panose="020F0502020204030204"/>
                <a:ea typeface="Roboto" panose="02000000000000000000" pitchFamily="2" charset="0"/>
              </a:rPr>
              <a:t> lành mạnh,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/>
                <a:ea typeface="Roboto" panose="02000000000000000000" pitchFamily="2" charset="0"/>
              </a:rPr>
              <a:t>/</a:t>
            </a:r>
            <a:r>
              <a:rPr lang="vi-VN" sz="3200" b="1" dirty="0">
                <a:solidFill>
                  <a:prstClr val="black"/>
                </a:solidFill>
                <a:latin typeface="Calibri" panose="020F0502020204030204"/>
                <a:ea typeface="Roboto" panose="02000000000000000000" pitchFamily="2" charset="0"/>
              </a:rPr>
              <a:t> hóm hỉnh và tươi vui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/>
                <a:ea typeface="Roboto" panose="02000000000000000000" pitchFamily="2" charset="0"/>
              </a:rPr>
              <a:t>.//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26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3A6DB07-978F-442B-B01F-AA44368C0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0216"/>
            <a:ext cx="12192000" cy="498107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68293D7-D4BF-494C-BA44-2587F5F576CD}"/>
              </a:ext>
            </a:extLst>
          </p:cNvPr>
          <p:cNvSpPr/>
          <p:nvPr/>
        </p:nvSpPr>
        <p:spPr>
          <a:xfrm>
            <a:off x="543338" y="344557"/>
            <a:ext cx="11184835" cy="60297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1E86481-DE21-EB2F-B103-7CF74F35923B}"/>
              </a:ext>
            </a:extLst>
          </p:cNvPr>
          <p:cNvGrpSpPr/>
          <p:nvPr/>
        </p:nvGrpSpPr>
        <p:grpSpPr>
          <a:xfrm>
            <a:off x="980146" y="2057809"/>
            <a:ext cx="10089994" cy="994726"/>
            <a:chOff x="892967" y="1911054"/>
            <a:chExt cx="10089994" cy="99472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76E6566-0A65-8560-B984-6C5A306C79E1}"/>
                </a:ext>
              </a:extLst>
            </p:cNvPr>
            <p:cNvSpPr/>
            <p:nvPr/>
          </p:nvSpPr>
          <p:spPr>
            <a:xfrm>
              <a:off x="892967" y="2103140"/>
              <a:ext cx="10089994" cy="802640"/>
            </a:xfrm>
            <a:prstGeom prst="roundRect">
              <a:avLst>
                <a:gd name="adj" fmla="val 50000"/>
              </a:avLst>
            </a:prstGeom>
            <a:solidFill>
              <a:srgbClr val="FFFFCC"/>
            </a:solidFill>
            <a:ln w="28575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F36B23-B235-29C9-16E3-CA331297C571}"/>
                </a:ext>
              </a:extLst>
            </p:cNvPr>
            <p:cNvSpPr txBox="1"/>
            <p:nvPr/>
          </p:nvSpPr>
          <p:spPr>
            <a:xfrm>
              <a:off x="1198153" y="1911054"/>
              <a:ext cx="9622153" cy="9014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40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Đoạn 1: từ đầu đến “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hóm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hỉnh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tươi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vui</a:t>
              </a:r>
              <a:r>
                <a:rPr lang="vi-VN" sz="40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”.</a:t>
              </a:r>
              <a:endParaRPr lang="en-US" sz="4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C31CBE-430C-96EF-30E7-C609AF0780E8}"/>
              </a:ext>
            </a:extLst>
          </p:cNvPr>
          <p:cNvGrpSpPr/>
          <p:nvPr/>
        </p:nvGrpSpPr>
        <p:grpSpPr>
          <a:xfrm>
            <a:off x="929543" y="3165931"/>
            <a:ext cx="10212971" cy="1002745"/>
            <a:chOff x="892967" y="3019176"/>
            <a:chExt cx="10212971" cy="100274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E95CFDE-897A-92FF-84AF-1A8574FC0C26}"/>
                </a:ext>
              </a:extLst>
            </p:cNvPr>
            <p:cNvSpPr/>
            <p:nvPr/>
          </p:nvSpPr>
          <p:spPr>
            <a:xfrm>
              <a:off x="892967" y="3219281"/>
              <a:ext cx="10089994" cy="802640"/>
            </a:xfrm>
            <a:prstGeom prst="roundRect">
              <a:avLst>
                <a:gd name="adj" fmla="val 50000"/>
              </a:avLst>
            </a:prstGeom>
            <a:solidFill>
              <a:srgbClr val="FFFFCC"/>
            </a:solidFill>
            <a:ln w="28575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35B5074-151A-4A63-D54C-C82D54ECECF8}"/>
                </a:ext>
              </a:extLst>
            </p:cNvPr>
            <p:cNvSpPr txBox="1"/>
            <p:nvPr/>
          </p:nvSpPr>
          <p:spPr>
            <a:xfrm>
              <a:off x="1105220" y="3019176"/>
              <a:ext cx="10000718" cy="9014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40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Đoạn 2: Tiếp theo đến “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gà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mái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mẹ</a:t>
              </a:r>
              <a:r>
                <a:rPr lang="vi-VN" sz="40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”. </a:t>
              </a:r>
              <a:endParaRPr lang="en-US" sz="4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0216F-A591-C39A-691B-65BE6AE62607}"/>
              </a:ext>
            </a:extLst>
          </p:cNvPr>
          <p:cNvGrpSpPr/>
          <p:nvPr/>
        </p:nvGrpSpPr>
        <p:grpSpPr>
          <a:xfrm>
            <a:off x="715316" y="775654"/>
            <a:ext cx="10807300" cy="919401"/>
            <a:chOff x="715316" y="628899"/>
            <a:chExt cx="10807300" cy="91940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E234119-9A3A-FDE3-56DA-D4363DAF70FA}"/>
                </a:ext>
              </a:extLst>
            </p:cNvPr>
            <p:cNvSpPr txBox="1"/>
            <p:nvPr/>
          </p:nvSpPr>
          <p:spPr>
            <a:xfrm>
              <a:off x="1105540" y="628899"/>
              <a:ext cx="10417076" cy="919401"/>
            </a:xfrm>
            <a:prstGeom prst="roundRect">
              <a:avLst/>
            </a:prstGeom>
            <a:solidFill>
              <a:srgbClr val="F8D0DB"/>
            </a:solidFill>
            <a:ln w="38100">
              <a:solidFill>
                <a:srgbClr val="FF6563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Roboto" panose="02000000000000000000" pitchFamily="2" charset="0"/>
                  <a:cs typeface="+mn-cs"/>
                </a:rPr>
                <a:t>   Bài tập đọc được chia làm mấy đoạn?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endParaRPr>
            </a:p>
          </p:txBody>
        </p:sp>
        <p:pic>
          <p:nvPicPr>
            <p:cNvPr id="17" name="Picture 16" descr="A question mark in a speech bubble&#10;&#10;Description automatically generated">
              <a:extLst>
                <a:ext uri="{FF2B5EF4-FFF2-40B4-BE49-F238E27FC236}">
                  <a16:creationId xmlns:a16="http://schemas.microsoft.com/office/drawing/2014/main" id="{D5BA1089-D8CA-88A1-18BD-E8B1CFE4A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16" y="727878"/>
              <a:ext cx="797968" cy="797968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D830CB-FFE1-CBDB-AA9B-D7A4623187F9}"/>
              </a:ext>
            </a:extLst>
          </p:cNvPr>
          <p:cNvGrpSpPr/>
          <p:nvPr/>
        </p:nvGrpSpPr>
        <p:grpSpPr>
          <a:xfrm>
            <a:off x="878940" y="4555134"/>
            <a:ext cx="10191200" cy="802640"/>
            <a:chOff x="892967" y="3219281"/>
            <a:chExt cx="10191200" cy="8026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A93DD7D-9F2D-3E55-F685-6C47B84406BA}"/>
                </a:ext>
              </a:extLst>
            </p:cNvPr>
            <p:cNvSpPr/>
            <p:nvPr/>
          </p:nvSpPr>
          <p:spPr>
            <a:xfrm>
              <a:off x="892967" y="3219281"/>
              <a:ext cx="10089994" cy="802640"/>
            </a:xfrm>
            <a:prstGeom prst="roundRect">
              <a:avLst>
                <a:gd name="adj" fmla="val 50000"/>
              </a:avLst>
            </a:prstGeom>
            <a:solidFill>
              <a:srgbClr val="FFFFCC"/>
            </a:solidFill>
            <a:ln w="28575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4505C8-07F2-259E-680F-DCC8C48086A9}"/>
                </a:ext>
              </a:extLst>
            </p:cNvPr>
            <p:cNvSpPr txBox="1"/>
            <p:nvPr/>
          </p:nvSpPr>
          <p:spPr>
            <a:xfrm>
              <a:off x="1083449" y="3302205"/>
              <a:ext cx="1000071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Đoạn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3: </a:t>
              </a: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Còn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lại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803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HÁT TRIỂN NĂNG LỰC THẨM MỸ BẰNG TOÁN HỌC - POMath">
            <a:extLst>
              <a:ext uri="{FF2B5EF4-FFF2-40B4-BE49-F238E27FC236}">
                <a16:creationId xmlns:a16="http://schemas.microsoft.com/office/drawing/2014/main" id="{73CA0033-0FB7-8851-C9DA-346F487A0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98740" y="3427820"/>
            <a:ext cx="6343144" cy="354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3F3869-8BAF-731A-1A44-C5A37228E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5677" y="622469"/>
            <a:ext cx="9254530" cy="4480948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6F42748-5FEE-34DC-6E67-33BE25DF57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936" y="4957361"/>
            <a:ext cx="1698465" cy="16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30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0896F904-C1D7-4968-A447-D56B017BA0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" b="99714" l="643" r="98143">
                        <a14:foregroundMark x1="41571" y1="52714" x2="41571" y2="52714"/>
                        <a14:foregroundMark x1="41571" y1="52714" x2="16643" y2="14429"/>
                        <a14:foregroundMark x1="16643" y1="14429" x2="8071" y2="9143"/>
                        <a14:foregroundMark x1="8071" y1="9143" x2="6357" y2="9000"/>
                        <a14:foregroundMark x1="38643" y1="4429" x2="28286" y2="14286"/>
                        <a14:foregroundMark x1="28286" y1="14286" x2="19214" y2="31429"/>
                        <a14:foregroundMark x1="19214" y1="31429" x2="16571" y2="41571"/>
                        <a14:foregroundMark x1="16571" y1="41571" x2="15786" y2="65286"/>
                        <a14:foregroundMark x1="15786" y1="65286" x2="20143" y2="73000"/>
                        <a14:foregroundMark x1="20143" y1="73000" x2="35143" y2="76000"/>
                        <a14:foregroundMark x1="35143" y1="76000" x2="35857" y2="76571"/>
                        <a14:foregroundMark x1="1000" y1="3429" x2="786" y2="51714"/>
                        <a14:foregroundMark x1="786" y1="51714" x2="2000" y2="62000"/>
                        <a14:foregroundMark x1="2000" y1="62000" x2="4000" y2="69429"/>
                        <a14:foregroundMark x1="4000" y1="69429" x2="11286" y2="80429"/>
                        <a14:foregroundMark x1="11286" y1="80429" x2="19429" y2="85429"/>
                        <a14:foregroundMark x1="19429" y1="85429" x2="44429" y2="87000"/>
                        <a14:foregroundMark x1="44429" y1="87000" x2="54500" y2="84571"/>
                        <a14:foregroundMark x1="3571" y1="94714" x2="26929" y2="89857"/>
                        <a14:foregroundMark x1="26929" y1="89857" x2="36929" y2="89857"/>
                        <a14:foregroundMark x1="36929" y1="89857" x2="56714" y2="88286"/>
                        <a14:foregroundMark x1="1286" y1="61143" x2="643" y2="99714"/>
                        <a14:foregroundMark x1="65214" y1="71286" x2="72071" y2="78714"/>
                        <a14:foregroundMark x1="63714" y1="58571" x2="64571" y2="49714"/>
                        <a14:foregroundMark x1="68000" y1="55571" x2="70071" y2="49143"/>
                        <a14:foregroundMark x1="33071" y1="54286" x2="41929" y2="61429"/>
                        <a14:foregroundMark x1="47571" y1="429" x2="48571" y2="3429"/>
                        <a14:foregroundMark x1="70929" y1="63429" x2="69143" y2="72286"/>
                        <a14:foregroundMark x1="69143" y1="72286" x2="68786" y2="72571"/>
                        <a14:foregroundMark x1="71214" y1="64429" x2="73000" y2="66714"/>
                        <a14:foregroundMark x1="72429" y1="72000" x2="70643" y2="74286"/>
                        <a14:foregroundMark x1="70429" y1="81429" x2="71286" y2="88286"/>
                        <a14:foregroundMark x1="56929" y1="92857" x2="75429" y2="89857"/>
                        <a14:foregroundMark x1="75429" y1="89857" x2="89357" y2="90143"/>
                        <a14:foregroundMark x1="89357" y1="90143" x2="91664" y2="91740"/>
                        <a14:foregroundMark x1="58071" y1="88571" x2="62714" y2="94143"/>
                        <a14:foregroundMark x1="62714" y1="94143" x2="72357" y2="96429"/>
                        <a14:foregroundMark x1="46500" y1="76857" x2="59929" y2="73286"/>
                        <a14:foregroundMark x1="59929" y1="73286" x2="63143" y2="73286"/>
                        <a14:foregroundMark x1="73214" y1="72571" x2="81714" y2="87571"/>
                        <a14:foregroundMark x1="72429" y1="55000" x2="76000" y2="59857"/>
                        <a14:foregroundMark x1="76000" y1="59857" x2="77929" y2="73286"/>
                        <a14:foregroundMark x1="77286" y1="55571" x2="78929" y2="62714"/>
                        <a14:foregroundMark x1="78929" y1="62714" x2="79857" y2="76857"/>
                        <a14:foregroundMark x1="73500" y1="57286" x2="76500" y2="59143"/>
                        <a14:foregroundMark x1="72714" y1="58143" x2="75357" y2="64143"/>
                        <a14:foregroundMark x1="75357" y1="64143" x2="75357" y2="64143"/>
                        <a14:foregroundMark x1="81214" y1="83429" x2="86630" y2="84489"/>
                        <a14:foregroundMark x1="94081" y1="91070" x2="94611" y2="92197"/>
                        <a14:foregroundMark x1="1143" y1="1571" x2="14000" y2="59286"/>
                        <a14:foregroundMark x1="90286" y1="94714" x2="90500" y2="93714"/>
                        <a14:foregroundMark x1="92071" y1="98286" x2="93143" y2="99714"/>
                        <a14:backgroundMark x1="70786" y1="21429" x2="89714" y2="61857"/>
                        <a14:backgroundMark x1="89714" y1="61857" x2="92571" y2="65000"/>
                        <a14:backgroundMark x1="71857" y1="42857" x2="80429" y2="50143"/>
                        <a14:backgroundMark x1="80429" y1="50143" x2="83643" y2="56000"/>
                        <a14:backgroundMark x1="83643" y1="56000" x2="85500" y2="71857"/>
                        <a14:backgroundMark x1="85500" y1="71857" x2="86286" y2="73571"/>
                        <a14:backgroundMark x1="79204" y1="58099" x2="83143" y2="57714"/>
                        <a14:backgroundMark x1="83143" y1="57714" x2="85643" y2="55571"/>
                        <a14:backgroundMark x1="92286" y1="62857" x2="99929" y2="62857"/>
                        <a14:backgroundMark x1="91143" y1="54286" x2="99429" y2="48143"/>
                        <a14:backgroundMark x1="81500" y1="69286" x2="87214" y2="53000"/>
                        <a14:backgroundMark x1="94571" y1="82000" x2="99786" y2="89143"/>
                        <a14:backgroundMark x1="83000" y1="80143" x2="92286" y2="85286"/>
                        <a14:backgroundMark x1="92286" y1="85286" x2="95643" y2="90286"/>
                        <a14:backgroundMark x1="95643" y1="90286" x2="96214" y2="95429"/>
                        <a14:backgroundMark x1="92786" y1="87571" x2="92929" y2="93857"/>
                        <a14:backgroundMark x1="93071" y1="23714" x2="86571" y2="10857"/>
                        <a14:backgroundMark x1="86571" y1="10857" x2="74643" y2="5143"/>
                        <a14:backgroundMark x1="74643" y1="5143" x2="72071" y2="429"/>
                        <a14:backgroundMark x1="74714" y1="13143" x2="64571" y2="10429"/>
                        <a14:backgroundMark x1="64571" y1="10429" x2="58214" y2="1857"/>
                        <a14:backgroundMark x1="54286" y1="857" x2="55643" y2="11429"/>
                        <a14:backgroundMark x1="55643" y1="11429" x2="58786" y2="18857"/>
                        <a14:backgroundMark x1="58786" y1="18857" x2="72714" y2="40000"/>
                        <a14:backgroundMark x1="54000" y1="11286" x2="54000" y2="20714"/>
                        <a14:backgroundMark x1="54000" y1="20714" x2="56286" y2="27429"/>
                        <a14:backgroundMark x1="56286" y1="27429" x2="66714" y2="35429"/>
                        <a14:backgroundMark x1="70929" y1="42286" x2="72857" y2="44286"/>
                        <a14:backgroundMark x1="94571" y1="95857" x2="99786" y2="98286"/>
                        <a14:backgroundMark x1="99786" y1="98286" x2="99786" y2="98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20"/>
          <a:stretch/>
        </p:blipFill>
        <p:spPr>
          <a:xfrm>
            <a:off x="16630" y="0"/>
            <a:ext cx="5981399" cy="68580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6BE9D64-232D-40DC-8FC3-8F9C3F89996D}"/>
              </a:ext>
            </a:extLst>
          </p:cNvPr>
          <p:cNvSpPr txBox="1"/>
          <p:nvPr/>
        </p:nvSpPr>
        <p:spPr>
          <a:xfrm>
            <a:off x="3531524" y="1147277"/>
            <a:ext cx="8528464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Làng Đông Hồ thuộc huyện Thuận Thành, tỉnh Bắc Ninh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,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chuyên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nghề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làm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tranh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VIỆT NAM TRONG TÔI: Thăm làng tranh Đông Hồ để tìm lại tinh hoa truyền  thống Việt - DKN News">
            <a:extLst>
              <a:ext uri="{FF2B5EF4-FFF2-40B4-BE49-F238E27FC236}">
                <a16:creationId xmlns:a16="http://schemas.microsoft.com/office/drawing/2014/main" id="{75F58A45-9499-48BA-8007-DEEF19C87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705" y="2621796"/>
            <a:ext cx="609600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Tập đọc: Tranh làng Hồ">
            <a:extLst>
              <a:ext uri="{FF2B5EF4-FFF2-40B4-BE49-F238E27FC236}">
                <a16:creationId xmlns:a16="http://schemas.microsoft.com/office/drawing/2014/main" id="{673EE2C5-2883-45A3-B1EF-880A69F83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04154"/>
            <a:ext cx="5291957" cy="39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87CE9D-F061-4B33-A5DF-AB428B9A8E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174" y="215807"/>
            <a:ext cx="2261812" cy="10729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7E4763-7894-76D9-4178-2724D28C0B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42879"/>
            <a:ext cx="1530229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38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EB144660-3479-447A-993B-52BD336A73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" b="99714" l="643" r="98143">
                        <a14:foregroundMark x1="41571" y1="52714" x2="41571" y2="52714"/>
                        <a14:foregroundMark x1="41571" y1="52714" x2="16643" y2="14429"/>
                        <a14:foregroundMark x1="16643" y1="14429" x2="8071" y2="9143"/>
                        <a14:foregroundMark x1="8071" y1="9143" x2="6357" y2="9000"/>
                        <a14:foregroundMark x1="38643" y1="4429" x2="28286" y2="14286"/>
                        <a14:foregroundMark x1="28286" y1="14286" x2="19214" y2="31429"/>
                        <a14:foregroundMark x1="19214" y1="31429" x2="16571" y2="41571"/>
                        <a14:foregroundMark x1="16571" y1="41571" x2="15786" y2="65286"/>
                        <a14:foregroundMark x1="15786" y1="65286" x2="20143" y2="73000"/>
                        <a14:foregroundMark x1="20143" y1="73000" x2="35143" y2="76000"/>
                        <a14:foregroundMark x1="35143" y1="76000" x2="35857" y2="76571"/>
                        <a14:foregroundMark x1="1000" y1="3429" x2="786" y2="51714"/>
                        <a14:foregroundMark x1="786" y1="51714" x2="2000" y2="62000"/>
                        <a14:foregroundMark x1="2000" y1="62000" x2="4000" y2="69429"/>
                        <a14:foregroundMark x1="4000" y1="69429" x2="11286" y2="80429"/>
                        <a14:foregroundMark x1="11286" y1="80429" x2="19429" y2="85429"/>
                        <a14:foregroundMark x1="19429" y1="85429" x2="44429" y2="87000"/>
                        <a14:foregroundMark x1="44429" y1="87000" x2="54500" y2="84571"/>
                        <a14:foregroundMark x1="3571" y1="94714" x2="26929" y2="89857"/>
                        <a14:foregroundMark x1="26929" y1="89857" x2="36929" y2="89857"/>
                        <a14:foregroundMark x1="36929" y1="89857" x2="56714" y2="88286"/>
                        <a14:foregroundMark x1="1286" y1="61143" x2="643" y2="99714"/>
                        <a14:foregroundMark x1="65214" y1="71286" x2="72071" y2="78714"/>
                        <a14:foregroundMark x1="63714" y1="58571" x2="64571" y2="49714"/>
                        <a14:foregroundMark x1="68000" y1="55571" x2="70071" y2="49143"/>
                        <a14:foregroundMark x1="33071" y1="54286" x2="41929" y2="61429"/>
                        <a14:foregroundMark x1="47571" y1="429" x2="48571" y2="3429"/>
                        <a14:foregroundMark x1="70929" y1="63429" x2="69143" y2="72286"/>
                        <a14:foregroundMark x1="69143" y1="72286" x2="68786" y2="72571"/>
                        <a14:foregroundMark x1="71214" y1="64429" x2="73000" y2="66714"/>
                        <a14:foregroundMark x1="72429" y1="72000" x2="70643" y2="74286"/>
                        <a14:foregroundMark x1="70429" y1="81429" x2="71286" y2="88286"/>
                        <a14:foregroundMark x1="56929" y1="92857" x2="75429" y2="89857"/>
                        <a14:foregroundMark x1="75429" y1="89857" x2="89357" y2="90143"/>
                        <a14:foregroundMark x1="89357" y1="90143" x2="91664" y2="91740"/>
                        <a14:foregroundMark x1="58071" y1="88571" x2="62714" y2="94143"/>
                        <a14:foregroundMark x1="62714" y1="94143" x2="72357" y2="96429"/>
                        <a14:foregroundMark x1="46500" y1="76857" x2="59929" y2="73286"/>
                        <a14:foregroundMark x1="59929" y1="73286" x2="63143" y2="73286"/>
                        <a14:foregroundMark x1="73214" y1="72571" x2="81714" y2="87571"/>
                        <a14:foregroundMark x1="72429" y1="55000" x2="76000" y2="59857"/>
                        <a14:foregroundMark x1="76000" y1="59857" x2="77929" y2="73286"/>
                        <a14:foregroundMark x1="77286" y1="55571" x2="78929" y2="62714"/>
                        <a14:foregroundMark x1="78929" y1="62714" x2="79857" y2="76857"/>
                        <a14:foregroundMark x1="73500" y1="57286" x2="76500" y2="59143"/>
                        <a14:foregroundMark x1="72714" y1="58143" x2="75357" y2="64143"/>
                        <a14:foregroundMark x1="75357" y1="64143" x2="75357" y2="64143"/>
                        <a14:foregroundMark x1="81214" y1="83429" x2="86630" y2="84489"/>
                        <a14:foregroundMark x1="94081" y1="91070" x2="94611" y2="92197"/>
                        <a14:foregroundMark x1="1143" y1="1571" x2="14000" y2="59286"/>
                        <a14:foregroundMark x1="90286" y1="94714" x2="90500" y2="93714"/>
                        <a14:foregroundMark x1="92071" y1="98286" x2="93143" y2="99714"/>
                        <a14:backgroundMark x1="70786" y1="21429" x2="89714" y2="61857"/>
                        <a14:backgroundMark x1="89714" y1="61857" x2="92571" y2="65000"/>
                        <a14:backgroundMark x1="71857" y1="42857" x2="80429" y2="50143"/>
                        <a14:backgroundMark x1="80429" y1="50143" x2="83643" y2="56000"/>
                        <a14:backgroundMark x1="83643" y1="56000" x2="85500" y2="71857"/>
                        <a14:backgroundMark x1="85500" y1="71857" x2="86286" y2="73571"/>
                        <a14:backgroundMark x1="79204" y1="58099" x2="83143" y2="57714"/>
                        <a14:backgroundMark x1="83143" y1="57714" x2="85643" y2="55571"/>
                        <a14:backgroundMark x1="92286" y1="62857" x2="99929" y2="62857"/>
                        <a14:backgroundMark x1="91143" y1="54286" x2="99429" y2="48143"/>
                        <a14:backgroundMark x1="81500" y1="69286" x2="87214" y2="53000"/>
                        <a14:backgroundMark x1="94571" y1="82000" x2="99786" y2="89143"/>
                        <a14:backgroundMark x1="83000" y1="80143" x2="92286" y2="85286"/>
                        <a14:backgroundMark x1="92286" y1="85286" x2="95643" y2="90286"/>
                        <a14:backgroundMark x1="95643" y1="90286" x2="96214" y2="95429"/>
                        <a14:backgroundMark x1="92786" y1="87571" x2="92929" y2="93857"/>
                        <a14:backgroundMark x1="93071" y1="23714" x2="86571" y2="10857"/>
                        <a14:backgroundMark x1="86571" y1="10857" x2="74643" y2="5143"/>
                        <a14:backgroundMark x1="74643" y1="5143" x2="72071" y2="429"/>
                        <a14:backgroundMark x1="74714" y1="13143" x2="64571" y2="10429"/>
                        <a14:backgroundMark x1="64571" y1="10429" x2="58214" y2="1857"/>
                        <a14:backgroundMark x1="54286" y1="857" x2="55643" y2="11429"/>
                        <a14:backgroundMark x1="55643" y1="11429" x2="58786" y2="18857"/>
                        <a14:backgroundMark x1="58786" y1="18857" x2="72714" y2="40000"/>
                        <a14:backgroundMark x1="54000" y1="11286" x2="54000" y2="20714"/>
                        <a14:backgroundMark x1="54000" y1="20714" x2="56286" y2="27429"/>
                        <a14:backgroundMark x1="56286" y1="27429" x2="66714" y2="35429"/>
                        <a14:backgroundMark x1="70929" y1="42286" x2="72857" y2="44286"/>
                        <a14:backgroundMark x1="94571" y1="95857" x2="99786" y2="98286"/>
                        <a14:backgroundMark x1="99786" y1="98286" x2="99786" y2="98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11"/>
          <a:stretch/>
        </p:blipFill>
        <p:spPr>
          <a:xfrm>
            <a:off x="555" y="0"/>
            <a:ext cx="6927189" cy="68580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EB29370-12F0-452C-9980-EC7D0F7FAD6F}"/>
              </a:ext>
            </a:extLst>
          </p:cNvPr>
          <p:cNvSpPr txBox="1"/>
          <p:nvPr/>
        </p:nvSpPr>
        <p:spPr>
          <a:xfrm>
            <a:off x="3638969" y="815015"/>
            <a:ext cx="849721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Loại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tranh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dân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gian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thể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hiện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nét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đẹp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của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người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phụ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nữ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Việt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Nam.</a:t>
            </a:r>
          </a:p>
        </p:txBody>
      </p:sp>
      <p:pic>
        <p:nvPicPr>
          <p:cNvPr id="4100" name="Picture 4" descr="Tranh Dân Gian Nước Ta (Việt Nam) Gồm 2 Loại Nào - Tranh AmiA">
            <a:extLst>
              <a:ext uri="{FF2B5EF4-FFF2-40B4-BE49-F238E27FC236}">
                <a16:creationId xmlns:a16="http://schemas.microsoft.com/office/drawing/2014/main" id="{1279149A-C0A2-412A-ADCD-E5D631FE7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31" b="99085" l="3500" r="97167">
                        <a14:foregroundMark x1="3500" y1="6865" x2="21215" y2="81206"/>
                        <a14:foregroundMark x1="51478" y1="81743" x2="52333" y2="83295"/>
                        <a14:foregroundMark x1="28000" y1="39130" x2="45698" y2="71252"/>
                        <a14:foregroundMark x1="52333" y1="83295" x2="53667" y2="87185"/>
                        <a14:foregroundMark x1="83500" y1="15332" x2="90500" y2="86728"/>
                        <a14:foregroundMark x1="90500" y1="86728" x2="90667" y2="87185"/>
                        <a14:foregroundMark x1="76691" y1="93160" x2="79000" y2="93364"/>
                        <a14:foregroundMark x1="55667" y1="91304" x2="71023" y2="92660"/>
                        <a14:foregroundMark x1="79000" y1="93364" x2="87333" y2="75515"/>
                        <a14:foregroundMark x1="87333" y1="75515" x2="90333" y2="15789"/>
                        <a14:foregroundMark x1="90333" y1="15789" x2="77224" y2="25135"/>
                        <a14:foregroundMark x1="71661" y1="31823" x2="64167" y2="52403"/>
                        <a14:foregroundMark x1="64167" y1="52403" x2="61500" y2="70938"/>
                        <a14:foregroundMark x1="61500" y1="70938" x2="66500" y2="86728"/>
                        <a14:foregroundMark x1="76722" y1="84495" x2="81167" y2="83524"/>
                        <a14:foregroundMark x1="66500" y1="86728" x2="71048" y2="85735"/>
                        <a14:foregroundMark x1="81167" y1="83524" x2="89333" y2="59039"/>
                        <a14:foregroundMark x1="89333" y1="59039" x2="87833" y2="25400"/>
                        <a14:foregroundMark x1="87833" y1="25400" x2="76924" y2="6624"/>
                        <a14:foregroundMark x1="71236" y1="5587" x2="52333" y2="7780"/>
                        <a14:foregroundMark x1="45967" y1="14376" x2="26855" y2="34178"/>
                        <a14:foregroundMark x1="52333" y1="7780" x2="51204" y2="8950"/>
                        <a14:foregroundMark x1="21434" y1="43080" x2="8333" y2="68192"/>
                        <a14:foregroundMark x1="8333" y1="68192" x2="6333" y2="83295"/>
                        <a14:foregroundMark x1="6333" y1="83295" x2="17833" y2="88101"/>
                        <a14:foregroundMark x1="26912" y1="84052" x2="44000" y2="76430"/>
                        <a14:foregroundMark x1="17833" y1="88101" x2="21266" y2="86570"/>
                        <a14:foregroundMark x1="51015" y1="68142" x2="58333" y2="59497"/>
                        <a14:foregroundMark x1="44000" y1="76430" x2="45731" y2="74385"/>
                        <a14:foregroundMark x1="58333" y1="59497" x2="65500" y2="39817"/>
                        <a14:foregroundMark x1="65500" y1="39817" x2="64667" y2="19680"/>
                        <a14:foregroundMark x1="64667" y1="19680" x2="51634" y2="14869"/>
                        <a14:foregroundMark x1="21528" y1="46368" x2="18333" y2="50114"/>
                        <a14:foregroundMark x1="45948" y1="17734" x2="27018" y2="39930"/>
                        <a14:foregroundMark x1="18333" y1="50114" x2="833" y2="94508"/>
                        <a14:foregroundMark x1="26979" y1="91245" x2="39333" y2="89703"/>
                        <a14:foregroundMark x1="833" y1="94508" x2="21316" y2="91952"/>
                        <a14:foregroundMark x1="77504" y1="42489" x2="78000" y2="41876"/>
                        <a14:foregroundMark x1="51404" y1="74772" x2="71945" y2="49366"/>
                        <a14:foregroundMark x1="39333" y1="89703" x2="45808" y2="81694"/>
                        <a14:foregroundMark x1="78000" y1="41876" x2="78667" y2="19680"/>
                        <a14:foregroundMark x1="71385" y1="14747" x2="66167" y2="11213"/>
                        <a14:foregroundMark x1="78667" y1="19680" x2="77118" y2="18631"/>
                        <a14:foregroundMark x1="45941" y1="18908" x2="38500" y2="21739"/>
                        <a14:foregroundMark x1="66167" y1="11213" x2="51623" y2="16746"/>
                        <a14:foregroundMark x1="21526" y1="46308" x2="17000" y2="52860"/>
                        <a14:foregroundMark x1="38500" y1="21739" x2="26976" y2="38421"/>
                        <a14:foregroundMark x1="17000" y1="52860" x2="11000" y2="82151"/>
                        <a14:foregroundMark x1="11000" y1="82151" x2="19500" y2="93822"/>
                        <a14:foregroundMark x1="26999" y1="93307" x2="45917" y2="92008"/>
                        <a14:foregroundMark x1="19500" y1="93822" x2="21332" y2="93696"/>
                        <a14:foregroundMark x1="51533" y1="86945" x2="70500" y2="69108"/>
                        <a14:foregroundMark x1="76821" y1="56572" x2="84000" y2="42334"/>
                        <a14:foregroundMark x1="70500" y1="69108" x2="71111" y2="67896"/>
                        <a14:foregroundMark x1="84000" y1="42334" x2="82833" y2="23341"/>
                        <a14:foregroundMark x1="71454" y1="19055" x2="64000" y2="16247"/>
                        <a14:foregroundMark x1="82833" y1="23341" x2="77160" y2="21204"/>
                        <a14:foregroundMark x1="45889" y1="27831" x2="37167" y2="33410"/>
                        <a14:foregroundMark x1="64000" y1="16247" x2="51580" y2="24191"/>
                        <a14:foregroundMark x1="21039" y1="62450" x2="16833" y2="70023"/>
                        <a14:foregroundMark x1="37167" y1="33410" x2="27336" y2="51111"/>
                        <a14:foregroundMark x1="16833" y1="70023" x2="16167" y2="89703"/>
                        <a14:foregroundMark x1="24526" y1="96136" x2="27167" y2="98169"/>
                        <a14:foregroundMark x1="21332" y1="93678" x2="23165" y2="95089"/>
                        <a14:foregroundMark x1="16167" y1="89703" x2="21287" y2="93644"/>
                        <a14:foregroundMark x1="51625" y1="95667" x2="69667" y2="93822"/>
                        <a14:foregroundMark x1="27167" y1="98169" x2="45961" y2="96247"/>
                        <a14:foregroundMark x1="76711" y1="87374" x2="87167" y2="77803"/>
                        <a14:foregroundMark x1="69667" y1="93822" x2="71024" y2="92580"/>
                        <a14:foregroundMark x1="87167" y1="77803" x2="94167" y2="49428"/>
                        <a14:foregroundMark x1="94167" y1="49428" x2="84167" y2="20137"/>
                        <a14:foregroundMark x1="71409" y1="16280" x2="51660" y2="10310"/>
                        <a14:foregroundMark x1="84167" y1="20137" x2="77108" y2="18003"/>
                        <a14:foregroundMark x1="21086" y1="30836" x2="16500" y2="34554"/>
                        <a14:foregroundMark x1="45989" y1="10648" x2="25048" y2="27624"/>
                        <a14:foregroundMark x1="16500" y1="34554" x2="6000" y2="67735"/>
                        <a14:foregroundMark x1="6000" y1="67735" x2="10667" y2="85584"/>
                        <a14:foregroundMark x1="10667" y1="85584" x2="21318" y2="92173"/>
                        <a14:foregroundMark x1="27001" y1="94360" x2="45667" y2="84668"/>
                        <a14:foregroundMark x1="51380" y1="72509" x2="69000" y2="35011"/>
                        <a14:foregroundMark x1="45667" y1="84668" x2="45835" y2="84310"/>
                        <a14:foregroundMark x1="69000" y1="35011" x2="71497" y2="21701"/>
                        <a14:foregroundMark x1="87833" y1="5263" x2="95333" y2="19680"/>
                        <a14:foregroundMark x1="95333" y1="19680" x2="97167" y2="93135"/>
                        <a14:foregroundMark x1="95000" y1="99085" x2="81833" y2="92677"/>
                        <a14:foregroundMark x1="24667" y1="31808" x2="24667" y2="59954"/>
                        <a14:foregroundMark x1="74833" y1="21281" x2="75667" y2="55835"/>
                        <a14:backgroundMark x1="24167" y1="31808" x2="24167" y2="29748"/>
                        <a14:backgroundMark x1="23833" y1="27689" x2="23950" y2="31808"/>
                        <a14:backgroundMark x1="23850" y1="59954" x2="24167" y2="93593"/>
                        <a14:backgroundMark x1="24167" y1="93593" x2="24167" y2="99771"/>
                        <a14:backgroundMark x1="23667" y1="97254" x2="23667" y2="91991"/>
                        <a14:backgroundMark x1="48833" y1="8924" x2="48500" y2="66362"/>
                        <a14:backgroundMark x1="48500" y1="68192" x2="48833" y2="99771"/>
                        <a14:backgroundMark x1="74000" y1="1144" x2="74326" y2="21304"/>
                        <a14:backgroundMark x1="73988" y1="55911" x2="73833" y2="99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66" y="1941167"/>
            <a:ext cx="6750801" cy="4916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ADCFD1-C5F9-48AD-A34E-A7921B4B22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202" y="-136691"/>
            <a:ext cx="6011177" cy="10729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641789-9716-C27C-0352-AAF88B4DD2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42879"/>
            <a:ext cx="1530229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74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1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1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10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10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1C062DD-BAAB-46E6-9995-19D5A549C9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" b="99714" l="643" r="98143">
                        <a14:foregroundMark x1="41571" y1="52714" x2="41571" y2="52714"/>
                        <a14:foregroundMark x1="41571" y1="52714" x2="16643" y2="14429"/>
                        <a14:foregroundMark x1="16643" y1="14429" x2="8071" y2="9143"/>
                        <a14:foregroundMark x1="8071" y1="9143" x2="6357" y2="9000"/>
                        <a14:foregroundMark x1="38643" y1="4429" x2="28286" y2="14286"/>
                        <a14:foregroundMark x1="28286" y1="14286" x2="19214" y2="31429"/>
                        <a14:foregroundMark x1="19214" y1="31429" x2="16571" y2="41571"/>
                        <a14:foregroundMark x1="16571" y1="41571" x2="15786" y2="65286"/>
                        <a14:foregroundMark x1="15786" y1="65286" x2="20143" y2="73000"/>
                        <a14:foregroundMark x1="20143" y1="73000" x2="35143" y2="76000"/>
                        <a14:foregroundMark x1="35143" y1="76000" x2="35857" y2="76571"/>
                        <a14:foregroundMark x1="1000" y1="3429" x2="786" y2="51714"/>
                        <a14:foregroundMark x1="786" y1="51714" x2="2000" y2="62000"/>
                        <a14:foregroundMark x1="2000" y1="62000" x2="4000" y2="69429"/>
                        <a14:foregroundMark x1="4000" y1="69429" x2="11286" y2="80429"/>
                        <a14:foregroundMark x1="11286" y1="80429" x2="19429" y2="85429"/>
                        <a14:foregroundMark x1="19429" y1="85429" x2="44429" y2="87000"/>
                        <a14:foregroundMark x1="44429" y1="87000" x2="54500" y2="84571"/>
                        <a14:foregroundMark x1="3571" y1="94714" x2="26929" y2="89857"/>
                        <a14:foregroundMark x1="26929" y1="89857" x2="36929" y2="89857"/>
                        <a14:foregroundMark x1="36929" y1="89857" x2="56714" y2="88286"/>
                        <a14:foregroundMark x1="1286" y1="61143" x2="643" y2="99714"/>
                        <a14:foregroundMark x1="65214" y1="71286" x2="72071" y2="78714"/>
                        <a14:foregroundMark x1="63714" y1="58571" x2="64571" y2="49714"/>
                        <a14:foregroundMark x1="68000" y1="55571" x2="70071" y2="49143"/>
                        <a14:foregroundMark x1="33071" y1="54286" x2="41929" y2="61429"/>
                        <a14:foregroundMark x1="47571" y1="429" x2="48571" y2="3429"/>
                        <a14:foregroundMark x1="70929" y1="63429" x2="69143" y2="72286"/>
                        <a14:foregroundMark x1="69143" y1="72286" x2="68786" y2="72571"/>
                        <a14:foregroundMark x1="71214" y1="64429" x2="73000" y2="66714"/>
                        <a14:foregroundMark x1="72429" y1="72000" x2="70643" y2="74286"/>
                        <a14:foregroundMark x1="70429" y1="81429" x2="71286" y2="88286"/>
                        <a14:foregroundMark x1="56929" y1="92857" x2="75429" y2="89857"/>
                        <a14:foregroundMark x1="75429" y1="89857" x2="89357" y2="90143"/>
                        <a14:foregroundMark x1="89357" y1="90143" x2="91664" y2="91740"/>
                        <a14:foregroundMark x1="58071" y1="88571" x2="62714" y2="94143"/>
                        <a14:foregroundMark x1="62714" y1="94143" x2="72357" y2="96429"/>
                        <a14:foregroundMark x1="46500" y1="76857" x2="59929" y2="73286"/>
                        <a14:foregroundMark x1="59929" y1="73286" x2="63143" y2="73286"/>
                        <a14:foregroundMark x1="73214" y1="72571" x2="81714" y2="87571"/>
                        <a14:foregroundMark x1="72429" y1="55000" x2="76000" y2="59857"/>
                        <a14:foregroundMark x1="76000" y1="59857" x2="77929" y2="73286"/>
                        <a14:foregroundMark x1="77286" y1="55571" x2="78929" y2="62714"/>
                        <a14:foregroundMark x1="78929" y1="62714" x2="79857" y2="76857"/>
                        <a14:foregroundMark x1="73500" y1="57286" x2="76500" y2="59143"/>
                        <a14:foregroundMark x1="72714" y1="58143" x2="75357" y2="64143"/>
                        <a14:foregroundMark x1="75357" y1="64143" x2="75357" y2="64143"/>
                        <a14:foregroundMark x1="81214" y1="83429" x2="86630" y2="84489"/>
                        <a14:foregroundMark x1="94081" y1="91070" x2="94611" y2="92197"/>
                        <a14:foregroundMark x1="1143" y1="1571" x2="14000" y2="59286"/>
                        <a14:foregroundMark x1="90286" y1="94714" x2="90500" y2="93714"/>
                        <a14:foregroundMark x1="92071" y1="98286" x2="93143" y2="99714"/>
                        <a14:backgroundMark x1="70786" y1="21429" x2="89714" y2="61857"/>
                        <a14:backgroundMark x1="89714" y1="61857" x2="92571" y2="65000"/>
                        <a14:backgroundMark x1="71857" y1="42857" x2="80429" y2="50143"/>
                        <a14:backgroundMark x1="80429" y1="50143" x2="83643" y2="56000"/>
                        <a14:backgroundMark x1="83643" y1="56000" x2="85500" y2="71857"/>
                        <a14:backgroundMark x1="85500" y1="71857" x2="86286" y2="73571"/>
                        <a14:backgroundMark x1="79204" y1="58099" x2="83143" y2="57714"/>
                        <a14:backgroundMark x1="83143" y1="57714" x2="85643" y2="55571"/>
                        <a14:backgroundMark x1="92286" y1="62857" x2="99929" y2="62857"/>
                        <a14:backgroundMark x1="91143" y1="54286" x2="99429" y2="48143"/>
                        <a14:backgroundMark x1="81500" y1="69286" x2="87214" y2="53000"/>
                        <a14:backgroundMark x1="94571" y1="82000" x2="99786" y2="89143"/>
                        <a14:backgroundMark x1="83000" y1="80143" x2="92286" y2="85286"/>
                        <a14:backgroundMark x1="92286" y1="85286" x2="95643" y2="90286"/>
                        <a14:backgroundMark x1="95643" y1="90286" x2="96214" y2="95429"/>
                        <a14:backgroundMark x1="92786" y1="87571" x2="92929" y2="93857"/>
                        <a14:backgroundMark x1="93071" y1="23714" x2="86571" y2="10857"/>
                        <a14:backgroundMark x1="86571" y1="10857" x2="74643" y2="5143"/>
                        <a14:backgroundMark x1="74643" y1="5143" x2="72071" y2="429"/>
                        <a14:backgroundMark x1="74714" y1="13143" x2="64571" y2="10429"/>
                        <a14:backgroundMark x1="64571" y1="10429" x2="58214" y2="1857"/>
                        <a14:backgroundMark x1="54286" y1="857" x2="55643" y2="11429"/>
                        <a14:backgroundMark x1="55643" y1="11429" x2="58786" y2="18857"/>
                        <a14:backgroundMark x1="58786" y1="18857" x2="72714" y2="40000"/>
                        <a14:backgroundMark x1="54000" y1="11286" x2="54000" y2="20714"/>
                        <a14:backgroundMark x1="54000" y1="20714" x2="56286" y2="27429"/>
                        <a14:backgroundMark x1="56286" y1="27429" x2="66714" y2="35429"/>
                        <a14:backgroundMark x1="70929" y1="42286" x2="72857" y2="44286"/>
                        <a14:backgroundMark x1="94571" y1="95857" x2="99786" y2="98286"/>
                        <a14:backgroundMark x1="99786" y1="98286" x2="99786" y2="98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11"/>
          <a:stretch/>
        </p:blipFill>
        <p:spPr>
          <a:xfrm>
            <a:off x="555" y="0"/>
            <a:ext cx="6927189" cy="6858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549604A-2CAE-4192-A6F5-01B60BD49430}"/>
              </a:ext>
            </a:extLst>
          </p:cNvPr>
          <p:cNvSpPr txBox="1"/>
          <p:nvPr/>
        </p:nvSpPr>
        <p:spPr>
          <a:xfrm>
            <a:off x="4343283" y="307370"/>
            <a:ext cx="862019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2800" b="1" i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:một thứ lụa đen bóng.</a:t>
            </a:r>
            <a:endParaRPr lang="en-US" sz="2800" b="1" i="1" dirty="0">
              <a:solidFill>
                <a:srgbClr val="002060"/>
              </a:solidFill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3F512A-E230-46C8-9E39-E8EC65A1C2CE}"/>
              </a:ext>
            </a:extLst>
          </p:cNvPr>
          <p:cNvSpPr txBox="1"/>
          <p:nvPr/>
        </p:nvSpPr>
        <p:spPr>
          <a:xfrm>
            <a:off x="3389468" y="1573606"/>
            <a:ext cx="862019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2800" b="1" i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Màu trắng do bột lấy ở vỏ sò, vỏ điệp ở biển trộn với hồ loãng nấu bằng bột gạo nếp tạo thành.</a:t>
            </a:r>
            <a:endParaRPr lang="en-US" sz="2800" b="1" i="1" dirty="0">
              <a:solidFill>
                <a:srgbClr val="002060"/>
              </a:solidFill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7172" name="Picture 4" descr="Còn đó giấy dó người Mường - Báo Nhân Dân">
            <a:extLst>
              <a:ext uri="{FF2B5EF4-FFF2-40B4-BE49-F238E27FC236}">
                <a16:creationId xmlns:a16="http://schemas.microsoft.com/office/drawing/2014/main" id="{61D62034-BE15-4D5A-990A-FEAB5A888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06" y="2778287"/>
            <a:ext cx="4827722" cy="30173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0" name="Picture 2" descr="Chuyên cung cấp giấy dó chất lượng tại bắc ninh">
            <a:extLst>
              <a:ext uri="{FF2B5EF4-FFF2-40B4-BE49-F238E27FC236}">
                <a16:creationId xmlns:a16="http://schemas.microsoft.com/office/drawing/2014/main" id="{C50110D7-7FFB-4989-8A80-93571F4D8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601">
            <a:off x="9255503" y="4429078"/>
            <a:ext cx="2561544" cy="2110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C2D098-3555-48A5-980F-79BA864611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701" y="103528"/>
            <a:ext cx="5974598" cy="9632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A1CECB-C329-42A0-97FE-6B67CA736A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701" y="893299"/>
            <a:ext cx="5974598" cy="9632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8AAA51-1E10-F0AE-8223-05F050878B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42879"/>
            <a:ext cx="1530229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01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1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1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1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1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1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7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1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7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3C077DC-3BBC-4256-B7AF-1E83DE1B80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" b="99714" l="643" r="98143">
                        <a14:foregroundMark x1="41571" y1="52714" x2="41571" y2="52714"/>
                        <a14:foregroundMark x1="41571" y1="52714" x2="16643" y2="14429"/>
                        <a14:foregroundMark x1="16643" y1="14429" x2="8071" y2="9143"/>
                        <a14:foregroundMark x1="8071" y1="9143" x2="6357" y2="9000"/>
                        <a14:foregroundMark x1="38643" y1="4429" x2="28286" y2="14286"/>
                        <a14:foregroundMark x1="28286" y1="14286" x2="19214" y2="31429"/>
                        <a14:foregroundMark x1="19214" y1="31429" x2="16571" y2="41571"/>
                        <a14:foregroundMark x1="16571" y1="41571" x2="15786" y2="65286"/>
                        <a14:foregroundMark x1="15786" y1="65286" x2="20143" y2="73000"/>
                        <a14:foregroundMark x1="20143" y1="73000" x2="35143" y2="76000"/>
                        <a14:foregroundMark x1="35143" y1="76000" x2="35857" y2="76571"/>
                        <a14:foregroundMark x1="1000" y1="3429" x2="786" y2="51714"/>
                        <a14:foregroundMark x1="786" y1="51714" x2="2000" y2="62000"/>
                        <a14:foregroundMark x1="2000" y1="62000" x2="4000" y2="69429"/>
                        <a14:foregroundMark x1="4000" y1="69429" x2="11286" y2="80429"/>
                        <a14:foregroundMark x1="11286" y1="80429" x2="19429" y2="85429"/>
                        <a14:foregroundMark x1="19429" y1="85429" x2="44429" y2="87000"/>
                        <a14:foregroundMark x1="44429" y1="87000" x2="54500" y2="84571"/>
                        <a14:foregroundMark x1="3571" y1="94714" x2="26929" y2="89857"/>
                        <a14:foregroundMark x1="26929" y1="89857" x2="36929" y2="89857"/>
                        <a14:foregroundMark x1="36929" y1="89857" x2="56714" y2="88286"/>
                        <a14:foregroundMark x1="1286" y1="61143" x2="643" y2="99714"/>
                        <a14:foregroundMark x1="65214" y1="71286" x2="72071" y2="78714"/>
                        <a14:foregroundMark x1="63714" y1="58571" x2="64571" y2="49714"/>
                        <a14:foregroundMark x1="68000" y1="55571" x2="70071" y2="49143"/>
                        <a14:foregroundMark x1="33071" y1="54286" x2="41929" y2="61429"/>
                        <a14:foregroundMark x1="47571" y1="429" x2="48571" y2="3429"/>
                        <a14:foregroundMark x1="70929" y1="63429" x2="69143" y2="72286"/>
                        <a14:foregroundMark x1="69143" y1="72286" x2="68786" y2="72571"/>
                        <a14:foregroundMark x1="71214" y1="64429" x2="73000" y2="66714"/>
                        <a14:foregroundMark x1="72429" y1="72000" x2="70643" y2="74286"/>
                        <a14:foregroundMark x1="70429" y1="81429" x2="71286" y2="88286"/>
                        <a14:foregroundMark x1="56929" y1="92857" x2="75429" y2="89857"/>
                        <a14:foregroundMark x1="75429" y1="89857" x2="89357" y2="90143"/>
                        <a14:foregroundMark x1="89357" y1="90143" x2="91664" y2="91740"/>
                        <a14:foregroundMark x1="58071" y1="88571" x2="62714" y2="94143"/>
                        <a14:foregroundMark x1="62714" y1="94143" x2="72357" y2="96429"/>
                        <a14:foregroundMark x1="46500" y1="76857" x2="59929" y2="73286"/>
                        <a14:foregroundMark x1="59929" y1="73286" x2="63143" y2="73286"/>
                        <a14:foregroundMark x1="73214" y1="72571" x2="81714" y2="87571"/>
                        <a14:foregroundMark x1="72429" y1="55000" x2="76000" y2="59857"/>
                        <a14:foregroundMark x1="76000" y1="59857" x2="77929" y2="73286"/>
                        <a14:foregroundMark x1="77286" y1="55571" x2="78929" y2="62714"/>
                        <a14:foregroundMark x1="78929" y1="62714" x2="79857" y2="76857"/>
                        <a14:foregroundMark x1="73500" y1="57286" x2="76500" y2="59143"/>
                        <a14:foregroundMark x1="72714" y1="58143" x2="75357" y2="64143"/>
                        <a14:foregroundMark x1="75357" y1="64143" x2="75357" y2="64143"/>
                        <a14:foregroundMark x1="81214" y1="83429" x2="86630" y2="84489"/>
                        <a14:foregroundMark x1="94081" y1="91070" x2="94611" y2="92197"/>
                        <a14:foregroundMark x1="1143" y1="1571" x2="14000" y2="59286"/>
                        <a14:foregroundMark x1="90286" y1="94714" x2="90500" y2="93714"/>
                        <a14:foregroundMark x1="92071" y1="98286" x2="93143" y2="99714"/>
                        <a14:backgroundMark x1="70786" y1="21429" x2="89714" y2="61857"/>
                        <a14:backgroundMark x1="89714" y1="61857" x2="92571" y2="65000"/>
                        <a14:backgroundMark x1="71857" y1="42857" x2="80429" y2="50143"/>
                        <a14:backgroundMark x1="80429" y1="50143" x2="83643" y2="56000"/>
                        <a14:backgroundMark x1="83643" y1="56000" x2="85500" y2="71857"/>
                        <a14:backgroundMark x1="85500" y1="71857" x2="86286" y2="73571"/>
                        <a14:backgroundMark x1="79204" y1="58099" x2="83143" y2="57714"/>
                        <a14:backgroundMark x1="83143" y1="57714" x2="85643" y2="55571"/>
                        <a14:backgroundMark x1="92286" y1="62857" x2="99929" y2="62857"/>
                        <a14:backgroundMark x1="91143" y1="54286" x2="99429" y2="48143"/>
                        <a14:backgroundMark x1="81500" y1="69286" x2="87214" y2="53000"/>
                        <a14:backgroundMark x1="94571" y1="82000" x2="99786" y2="89143"/>
                        <a14:backgroundMark x1="83000" y1="80143" x2="92286" y2="85286"/>
                        <a14:backgroundMark x1="92286" y1="85286" x2="95643" y2="90286"/>
                        <a14:backgroundMark x1="95643" y1="90286" x2="96214" y2="95429"/>
                        <a14:backgroundMark x1="92786" y1="87571" x2="92929" y2="93857"/>
                        <a14:backgroundMark x1="93071" y1="23714" x2="86571" y2="10857"/>
                        <a14:backgroundMark x1="86571" y1="10857" x2="74643" y2="5143"/>
                        <a14:backgroundMark x1="74643" y1="5143" x2="72071" y2="429"/>
                        <a14:backgroundMark x1="74714" y1="13143" x2="64571" y2="10429"/>
                        <a14:backgroundMark x1="64571" y1="10429" x2="58214" y2="1857"/>
                        <a14:backgroundMark x1="54286" y1="857" x2="55643" y2="11429"/>
                        <a14:backgroundMark x1="55643" y1="11429" x2="58786" y2="18857"/>
                        <a14:backgroundMark x1="58786" y1="18857" x2="72714" y2="40000"/>
                        <a14:backgroundMark x1="54000" y1="11286" x2="54000" y2="20714"/>
                        <a14:backgroundMark x1="54000" y1="20714" x2="56286" y2="27429"/>
                        <a14:backgroundMark x1="56286" y1="27429" x2="66714" y2="35429"/>
                        <a14:backgroundMark x1="70929" y1="42286" x2="72857" y2="44286"/>
                        <a14:backgroundMark x1="94571" y1="95857" x2="99786" y2="98286"/>
                        <a14:backgroundMark x1="99786" y1="98286" x2="99786" y2="98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11"/>
          <a:stretch/>
        </p:blipFill>
        <p:spPr>
          <a:xfrm>
            <a:off x="555" y="0"/>
            <a:ext cx="6927189" cy="685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E0B7C1B-D99C-42BA-B631-93B360856AA9}"/>
              </a:ext>
            </a:extLst>
          </p:cNvPr>
          <p:cNvSpPr txBox="1"/>
          <p:nvPr/>
        </p:nvSpPr>
        <p:spPr>
          <a:xfrm>
            <a:off x="3344501" y="931224"/>
            <a:ext cx="8620191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Tranh vẽ con lợn đứng bên bụi ráy (một thứ cây trồng ở nơi đất ẩm, gần giống cây khoai sọ, dùng làm thức ăn cho lợn).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Tranh Đông Hồ - Lợn Ăn Cây Ráy - Có Khung Kính | Shopee Việt Nam">
            <a:extLst>
              <a:ext uri="{FF2B5EF4-FFF2-40B4-BE49-F238E27FC236}">
                <a16:creationId xmlns:a16="http://schemas.microsoft.com/office/drawing/2014/main" id="{85B805A0-FB91-4647-B694-964F608DE5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0" t="26410" r="7010" b="23406"/>
          <a:stretch/>
        </p:blipFill>
        <p:spPr bwMode="auto">
          <a:xfrm>
            <a:off x="5739478" y="2623280"/>
            <a:ext cx="5836115" cy="34415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B4F36E-E9DF-427F-873B-AC8892CA5D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411" y="195033"/>
            <a:ext cx="6011177" cy="10729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78107C-9C5D-27DE-2877-2C352F3FBC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42879"/>
            <a:ext cx="1530229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67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1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1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6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6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6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614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61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614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61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614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1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61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2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614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3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614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6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6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6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614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61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614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61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614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1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61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2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614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3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614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E882A6E-37F0-463E-B924-34AFF58FFA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" b="99714" l="643" r="98143">
                        <a14:foregroundMark x1="41571" y1="52714" x2="41571" y2="52714"/>
                        <a14:foregroundMark x1="41571" y1="52714" x2="16643" y2="14429"/>
                        <a14:foregroundMark x1="16643" y1="14429" x2="8071" y2="9143"/>
                        <a14:foregroundMark x1="8071" y1="9143" x2="6357" y2="9000"/>
                        <a14:foregroundMark x1="38643" y1="4429" x2="28286" y2="14286"/>
                        <a14:foregroundMark x1="28286" y1="14286" x2="19214" y2="31429"/>
                        <a14:foregroundMark x1="19214" y1="31429" x2="16571" y2="41571"/>
                        <a14:foregroundMark x1="16571" y1="41571" x2="15786" y2="65286"/>
                        <a14:foregroundMark x1="15786" y1="65286" x2="20143" y2="73000"/>
                        <a14:foregroundMark x1="20143" y1="73000" x2="35143" y2="76000"/>
                        <a14:foregroundMark x1="35143" y1="76000" x2="35857" y2="76571"/>
                        <a14:foregroundMark x1="1000" y1="3429" x2="786" y2="51714"/>
                        <a14:foregroundMark x1="786" y1="51714" x2="2000" y2="62000"/>
                        <a14:foregroundMark x1="2000" y1="62000" x2="4000" y2="69429"/>
                        <a14:foregroundMark x1="4000" y1="69429" x2="11286" y2="80429"/>
                        <a14:foregroundMark x1="11286" y1="80429" x2="19429" y2="85429"/>
                        <a14:foregroundMark x1="19429" y1="85429" x2="44429" y2="87000"/>
                        <a14:foregroundMark x1="44429" y1="87000" x2="54500" y2="84571"/>
                        <a14:foregroundMark x1="3571" y1="94714" x2="26929" y2="89857"/>
                        <a14:foregroundMark x1="26929" y1="89857" x2="36929" y2="89857"/>
                        <a14:foregroundMark x1="36929" y1="89857" x2="56714" y2="88286"/>
                        <a14:foregroundMark x1="1286" y1="61143" x2="643" y2="99714"/>
                        <a14:foregroundMark x1="65214" y1="71286" x2="72071" y2="78714"/>
                        <a14:foregroundMark x1="63714" y1="58571" x2="64571" y2="49714"/>
                        <a14:foregroundMark x1="68000" y1="55571" x2="70071" y2="49143"/>
                        <a14:foregroundMark x1="33071" y1="54286" x2="41929" y2="61429"/>
                        <a14:foregroundMark x1="47571" y1="429" x2="48571" y2="3429"/>
                        <a14:foregroundMark x1="70929" y1="63429" x2="69143" y2="72286"/>
                        <a14:foregroundMark x1="69143" y1="72286" x2="68786" y2="72571"/>
                        <a14:foregroundMark x1="71214" y1="64429" x2="73000" y2="66714"/>
                        <a14:foregroundMark x1="72429" y1="72000" x2="70643" y2="74286"/>
                        <a14:foregroundMark x1="70429" y1="81429" x2="71286" y2="88286"/>
                        <a14:foregroundMark x1="56929" y1="92857" x2="75429" y2="89857"/>
                        <a14:foregroundMark x1="75429" y1="89857" x2="89357" y2="90143"/>
                        <a14:foregroundMark x1="89357" y1="90143" x2="91664" y2="91740"/>
                        <a14:foregroundMark x1="58071" y1="88571" x2="62714" y2="94143"/>
                        <a14:foregroundMark x1="62714" y1="94143" x2="72357" y2="96429"/>
                        <a14:foregroundMark x1="46500" y1="76857" x2="59929" y2="73286"/>
                        <a14:foregroundMark x1="59929" y1="73286" x2="63143" y2="73286"/>
                        <a14:foregroundMark x1="73214" y1="72571" x2="81714" y2="87571"/>
                        <a14:foregroundMark x1="72429" y1="55000" x2="76000" y2="59857"/>
                        <a14:foregroundMark x1="76000" y1="59857" x2="77929" y2="73286"/>
                        <a14:foregroundMark x1="77286" y1="55571" x2="78929" y2="62714"/>
                        <a14:foregroundMark x1="78929" y1="62714" x2="79857" y2="76857"/>
                        <a14:foregroundMark x1="73500" y1="57286" x2="76500" y2="59143"/>
                        <a14:foregroundMark x1="72714" y1="58143" x2="75357" y2="64143"/>
                        <a14:foregroundMark x1="75357" y1="64143" x2="75357" y2="64143"/>
                        <a14:foregroundMark x1="81214" y1="83429" x2="86630" y2="84489"/>
                        <a14:foregroundMark x1="94081" y1="91070" x2="94611" y2="92197"/>
                        <a14:foregroundMark x1="1143" y1="1571" x2="14000" y2="59286"/>
                        <a14:foregroundMark x1="90286" y1="94714" x2="90500" y2="93714"/>
                        <a14:foregroundMark x1="92071" y1="98286" x2="93143" y2="99714"/>
                        <a14:backgroundMark x1="70786" y1="21429" x2="89714" y2="61857"/>
                        <a14:backgroundMark x1="89714" y1="61857" x2="92571" y2="65000"/>
                        <a14:backgroundMark x1="71857" y1="42857" x2="80429" y2="50143"/>
                        <a14:backgroundMark x1="80429" y1="50143" x2="83643" y2="56000"/>
                        <a14:backgroundMark x1="83643" y1="56000" x2="85500" y2="71857"/>
                        <a14:backgroundMark x1="85500" y1="71857" x2="86286" y2="73571"/>
                        <a14:backgroundMark x1="79204" y1="58099" x2="83143" y2="57714"/>
                        <a14:backgroundMark x1="83143" y1="57714" x2="85643" y2="55571"/>
                        <a14:backgroundMark x1="92286" y1="62857" x2="99929" y2="62857"/>
                        <a14:backgroundMark x1="91143" y1="54286" x2="99429" y2="48143"/>
                        <a14:backgroundMark x1="81500" y1="69286" x2="87214" y2="53000"/>
                        <a14:backgroundMark x1="94571" y1="82000" x2="99786" y2="89143"/>
                        <a14:backgroundMark x1="83000" y1="80143" x2="92286" y2="85286"/>
                        <a14:backgroundMark x1="92286" y1="85286" x2="95643" y2="90286"/>
                        <a14:backgroundMark x1="95643" y1="90286" x2="96214" y2="95429"/>
                        <a14:backgroundMark x1="92786" y1="87571" x2="92929" y2="93857"/>
                        <a14:backgroundMark x1="93071" y1="23714" x2="86571" y2="10857"/>
                        <a14:backgroundMark x1="86571" y1="10857" x2="74643" y2="5143"/>
                        <a14:backgroundMark x1="74643" y1="5143" x2="72071" y2="429"/>
                        <a14:backgroundMark x1="74714" y1="13143" x2="64571" y2="10429"/>
                        <a14:backgroundMark x1="64571" y1="10429" x2="58214" y2="1857"/>
                        <a14:backgroundMark x1="54286" y1="857" x2="55643" y2="11429"/>
                        <a14:backgroundMark x1="55643" y1="11429" x2="58786" y2="18857"/>
                        <a14:backgroundMark x1="58786" y1="18857" x2="72714" y2="40000"/>
                        <a14:backgroundMark x1="54000" y1="11286" x2="54000" y2="20714"/>
                        <a14:backgroundMark x1="54000" y1="20714" x2="56286" y2="27429"/>
                        <a14:backgroundMark x1="56286" y1="27429" x2="66714" y2="35429"/>
                        <a14:backgroundMark x1="70929" y1="42286" x2="72857" y2="44286"/>
                        <a14:backgroundMark x1="94571" y1="95857" x2="99786" y2="98286"/>
                        <a14:backgroundMark x1="99786" y1="98286" x2="99786" y2="98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11"/>
          <a:stretch/>
        </p:blipFill>
        <p:spPr>
          <a:xfrm>
            <a:off x="555" y="0"/>
            <a:ext cx="6927189" cy="6858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1BD517D-5BD2-43DE-8DDA-E656533C002C}"/>
              </a:ext>
            </a:extLst>
          </p:cNvPr>
          <p:cNvSpPr txBox="1"/>
          <p:nvPr/>
        </p:nvSpPr>
        <p:spPr>
          <a:xfrm>
            <a:off x="3344501" y="931224"/>
            <a:ext cx="8620191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Khoáy vẽ trên mình con lợn trong tranh, hình tròn, giữa có nét cong như chữ S chia hình tròn làm hai mảng – một mảng màu sáng (dương) và một mảng màu tối (âm).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8196" name="Picture 4" descr="Hình ảnh chú Lợn trong tranh Đông Hồ">
            <a:extLst>
              <a:ext uri="{FF2B5EF4-FFF2-40B4-BE49-F238E27FC236}">
                <a16:creationId xmlns:a16="http://schemas.microsoft.com/office/drawing/2014/main" id="{EDBE60DF-9163-4CD2-927F-24528D419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855" y="2938040"/>
            <a:ext cx="4871406" cy="35197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2E9E73-7FFB-48E5-920B-CCD5B9ACB6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411" y="133408"/>
            <a:ext cx="6011177" cy="10729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B581E14-75CC-D386-AB40-75505823AA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42879"/>
            <a:ext cx="1530229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2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1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1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1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1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NKNOELEADERBOARD" val="1684549547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274</Words>
  <Application>Microsoft Office PowerPoint</Application>
  <PresentationFormat>Widescreen</PresentationFormat>
  <Paragraphs>25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等线</vt:lpstr>
      <vt:lpstr>Arial</vt:lpstr>
      <vt:lpstr>Calibri</vt:lpstr>
      <vt:lpstr>Cambria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Huong Thao - 0972115126</dc:creator>
  <cp:lastModifiedBy>Bfbfb Hfnfn</cp:lastModifiedBy>
  <cp:revision>116</cp:revision>
  <dcterms:created xsi:type="dcterms:W3CDTF">2019-04-23T14:05:41Z</dcterms:created>
  <dcterms:modified xsi:type="dcterms:W3CDTF">2025-12-16T01:25:37Z</dcterms:modified>
</cp:coreProperties>
</file>