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99" r:id="rId2"/>
  </p:sldMasterIdLst>
  <p:notesMasterIdLst>
    <p:notesMasterId r:id="rId15"/>
  </p:notesMasterIdLst>
  <p:sldIdLst>
    <p:sldId id="377" r:id="rId3"/>
    <p:sldId id="386" r:id="rId4"/>
    <p:sldId id="398" r:id="rId5"/>
    <p:sldId id="415" r:id="rId6"/>
    <p:sldId id="416" r:id="rId7"/>
    <p:sldId id="417" r:id="rId8"/>
    <p:sldId id="418" r:id="rId9"/>
    <p:sldId id="378" r:id="rId10"/>
    <p:sldId id="419" r:id="rId11"/>
    <p:sldId id="420" r:id="rId12"/>
    <p:sldId id="421" r:id="rId13"/>
    <p:sldId id="422"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DF"/>
    <a:srgbClr val="FEE8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47" autoAdjust="0"/>
  </p:normalViewPr>
  <p:slideViewPr>
    <p:cSldViewPr snapToGrid="0">
      <p:cViewPr varScale="1">
        <p:scale>
          <a:sx n="81" d="100"/>
          <a:sy n="81" d="100"/>
        </p:scale>
        <p:origin x="91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D8A9A-8FD4-418D-97D1-E2040E0C3D38}" type="datetimeFigureOut">
              <a:rPr lang="vi-VN" smtClean="0"/>
              <a:t>16/12/2025</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97A45-ED62-4862-A381-4919675647B8}" type="slidenum">
              <a:rPr lang="vi-VN" smtClean="0"/>
              <a:t>‹#›</a:t>
            </a:fld>
            <a:endParaRPr lang="vi-VN"/>
          </a:p>
        </p:txBody>
      </p:sp>
    </p:spTree>
    <p:extLst>
      <p:ext uri="{BB962C8B-B14F-4D97-AF65-F5344CB8AC3E}">
        <p14:creationId xmlns:p14="http://schemas.microsoft.com/office/powerpoint/2010/main" val="1527767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097A45-ED62-4862-A381-4919675647B8}" type="slidenum">
              <a:rPr lang="vi-VN" smtClean="0"/>
              <a:t>12</a:t>
            </a:fld>
            <a:endParaRPr lang="vi-VN"/>
          </a:p>
        </p:txBody>
      </p:sp>
    </p:spTree>
    <p:extLst>
      <p:ext uri="{BB962C8B-B14F-4D97-AF65-F5344CB8AC3E}">
        <p14:creationId xmlns:p14="http://schemas.microsoft.com/office/powerpoint/2010/main" val="1667407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32A32-80E4-F5E1-8E4C-7A2927FA30D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E5E4E5-19BC-A449-8B41-36D3E72C1BC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E5AFD6-04D3-BB36-E8CA-4031210DFA98}"/>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12/16/2025</a:t>
            </a:fld>
            <a:endParaRPr lang="en-US"/>
          </a:p>
        </p:txBody>
      </p:sp>
      <p:sp>
        <p:nvSpPr>
          <p:cNvPr id="5" name="Footer Placeholder 4">
            <a:extLst>
              <a:ext uri="{FF2B5EF4-FFF2-40B4-BE49-F238E27FC236}">
                <a16:creationId xmlns:a16="http://schemas.microsoft.com/office/drawing/2014/main" id="{7F924EAB-4BCB-C1C5-403B-FF6C1AD129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54C9E19-701F-2DC0-BEF0-349E5B753176}"/>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146283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2C93C-3939-16FB-1D77-065887FDF2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FFD79F-47CA-52FA-72F0-6FC02B54DD1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AFE46-993F-48D9-5BCF-A9EAF19D7DD6}"/>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12/16/2025</a:t>
            </a:fld>
            <a:endParaRPr lang="en-US"/>
          </a:p>
        </p:txBody>
      </p:sp>
      <p:sp>
        <p:nvSpPr>
          <p:cNvPr id="5" name="Footer Placeholder 4">
            <a:extLst>
              <a:ext uri="{FF2B5EF4-FFF2-40B4-BE49-F238E27FC236}">
                <a16:creationId xmlns:a16="http://schemas.microsoft.com/office/drawing/2014/main" id="{E1613097-E20D-FF20-BFC0-B7F095032D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32AC0E-D94B-9922-0253-5A05B8038631}"/>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1635532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83CA01-15A1-C044-4D38-A01361F36C8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5CAB81-9AA9-31B9-B15C-3FE4C268E0F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BB501-BD63-27E2-6E13-42FF9EBED1A4}"/>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12/16/2025</a:t>
            </a:fld>
            <a:endParaRPr lang="en-US"/>
          </a:p>
        </p:txBody>
      </p:sp>
      <p:sp>
        <p:nvSpPr>
          <p:cNvPr id="5" name="Footer Placeholder 4">
            <a:extLst>
              <a:ext uri="{FF2B5EF4-FFF2-40B4-BE49-F238E27FC236}">
                <a16:creationId xmlns:a16="http://schemas.microsoft.com/office/drawing/2014/main" id="{0907A95E-44C1-8444-51D4-A0B80D0D38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10F539-3207-EB8C-96A7-998878754F25}"/>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2488481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944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DB05-3027-8328-419D-B5F08A9FC06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8F3887-2861-FC78-1663-5A3EFCDAF2A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7C9494-29D6-17F3-E8BC-94E17CD8B651}"/>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12/16/2025</a:t>
            </a:fld>
            <a:endParaRPr lang="en-US"/>
          </a:p>
        </p:txBody>
      </p:sp>
      <p:sp>
        <p:nvSpPr>
          <p:cNvPr id="5" name="Footer Placeholder 4">
            <a:extLst>
              <a:ext uri="{FF2B5EF4-FFF2-40B4-BE49-F238E27FC236}">
                <a16:creationId xmlns:a16="http://schemas.microsoft.com/office/drawing/2014/main" id="{60A17955-5C92-B260-6D63-2D4146050D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FA66FD-01AC-A87C-5697-4D4D90631E97}"/>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3919366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AA0C-97D1-D237-B602-81FCB4A4617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F90553C-92BB-C97A-30F3-77946A047F7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EE29F-168D-FA3E-3288-CF3202104F30}"/>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12/16/2025</a:t>
            </a:fld>
            <a:endParaRPr lang="en-US"/>
          </a:p>
        </p:txBody>
      </p:sp>
      <p:sp>
        <p:nvSpPr>
          <p:cNvPr id="5" name="Footer Placeholder 4">
            <a:extLst>
              <a:ext uri="{FF2B5EF4-FFF2-40B4-BE49-F238E27FC236}">
                <a16:creationId xmlns:a16="http://schemas.microsoft.com/office/drawing/2014/main" id="{E13FD66C-B923-9721-C23D-3774EDCF19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887658-EE14-D91A-AA90-DD0070422168}"/>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404269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A13-8DAF-D43B-6018-E023115EF2D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416D58-B325-D281-DE95-05F411E5260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ECA63F-334D-AAF4-23B3-20F4910794B8}"/>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12/16/2025</a:t>
            </a:fld>
            <a:endParaRPr lang="en-US"/>
          </a:p>
        </p:txBody>
      </p:sp>
      <p:sp>
        <p:nvSpPr>
          <p:cNvPr id="5" name="Footer Placeholder 4">
            <a:extLst>
              <a:ext uri="{FF2B5EF4-FFF2-40B4-BE49-F238E27FC236}">
                <a16:creationId xmlns:a16="http://schemas.microsoft.com/office/drawing/2014/main" id="{09F73F7B-25EA-8E55-B3FD-266E1FE822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51E69F4-E609-2E78-15D3-F52FA05A6EFF}"/>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401183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833F-E02D-2547-DA53-0F07370C1B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E3347-626E-252E-5C40-F3687DA8F55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AD74F4-FC1E-DD50-942B-DFC188AEBDC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A89CA3-4B2E-5CE6-1771-614756E5C429}"/>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12/16/2025</a:t>
            </a:fld>
            <a:endParaRPr lang="en-US"/>
          </a:p>
        </p:txBody>
      </p:sp>
      <p:sp>
        <p:nvSpPr>
          <p:cNvPr id="6" name="Footer Placeholder 5">
            <a:extLst>
              <a:ext uri="{FF2B5EF4-FFF2-40B4-BE49-F238E27FC236}">
                <a16:creationId xmlns:a16="http://schemas.microsoft.com/office/drawing/2014/main" id="{7145FEA3-96B0-1F28-261C-D1565AA5EF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2503B4-FEAB-9859-797C-3C9B3E56DB04}"/>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99695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EF51D-30CE-5AB8-77B4-A9298345EDE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84F20C1-7E75-10DF-D281-060EB982A7A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425896-3722-CEDE-5036-D3F0A481F16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9EAF89-B3C8-D089-017A-005D2668E7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A8BE27-F747-CD85-0928-4B512274FB2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4FBB6-DAE7-58E2-C762-188BC28ABC2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12/16/2025</a:t>
            </a:fld>
            <a:endParaRPr lang="en-US"/>
          </a:p>
        </p:txBody>
      </p:sp>
      <p:sp>
        <p:nvSpPr>
          <p:cNvPr id="8" name="Footer Placeholder 7">
            <a:extLst>
              <a:ext uri="{FF2B5EF4-FFF2-40B4-BE49-F238E27FC236}">
                <a16:creationId xmlns:a16="http://schemas.microsoft.com/office/drawing/2014/main" id="{F0BA5EA1-9975-BCC3-1369-DA5A29FF10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1CECFFE-3B13-1CDC-5071-0BCF9BB446C7}"/>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475993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B4B9-7CFD-DA84-0A2F-522128CF80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F345E36-FE5E-77D2-A3AB-979AF2992EFB}"/>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12/16/2025</a:t>
            </a:fld>
            <a:endParaRPr lang="en-US"/>
          </a:p>
        </p:txBody>
      </p:sp>
      <p:sp>
        <p:nvSpPr>
          <p:cNvPr id="4" name="Footer Placeholder 3">
            <a:extLst>
              <a:ext uri="{FF2B5EF4-FFF2-40B4-BE49-F238E27FC236}">
                <a16:creationId xmlns:a16="http://schemas.microsoft.com/office/drawing/2014/main" id="{03C12DB5-0D04-5723-7730-415F163176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8BD8091-3271-0262-9B26-69FBC1BF4551}"/>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4101577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441707-CD44-1654-A793-EAD62F91CBCA}"/>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12/16/2025</a:t>
            </a:fld>
            <a:endParaRPr lang="en-US"/>
          </a:p>
        </p:txBody>
      </p:sp>
      <p:sp>
        <p:nvSpPr>
          <p:cNvPr id="3" name="Footer Placeholder 2">
            <a:extLst>
              <a:ext uri="{FF2B5EF4-FFF2-40B4-BE49-F238E27FC236}">
                <a16:creationId xmlns:a16="http://schemas.microsoft.com/office/drawing/2014/main" id="{9A3353A3-4681-E3E5-4D50-6756518D45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33ED1A4-17CB-5544-2A2F-8B3B0D4CE029}"/>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458201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67BCB-B01F-8777-721E-2476075610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4B1DE76-64AA-E09F-525B-037563E3C1B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CE34B5-0210-EEB2-B30A-E8EFB9B9FC1C}"/>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12/16/2025</a:t>
            </a:fld>
            <a:endParaRPr lang="en-US"/>
          </a:p>
        </p:txBody>
      </p:sp>
      <p:sp>
        <p:nvSpPr>
          <p:cNvPr id="5" name="Footer Placeholder 4">
            <a:extLst>
              <a:ext uri="{FF2B5EF4-FFF2-40B4-BE49-F238E27FC236}">
                <a16:creationId xmlns:a16="http://schemas.microsoft.com/office/drawing/2014/main" id="{0427E024-BA24-1649-9B33-E4B0802AF3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640543-A3D9-2ABE-5213-38AD24CD3F04}"/>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3272079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D1B6-616A-29E3-6C85-3286DE284E0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F9AD3E-BC40-EBD6-799D-EF492BD1624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65EEC5-FDA7-B379-AE3D-3F1A808430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4FFC99-DF7D-D061-2B02-7AFB113061D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12/16/2025</a:t>
            </a:fld>
            <a:endParaRPr lang="en-US"/>
          </a:p>
        </p:txBody>
      </p:sp>
      <p:sp>
        <p:nvSpPr>
          <p:cNvPr id="6" name="Footer Placeholder 5">
            <a:extLst>
              <a:ext uri="{FF2B5EF4-FFF2-40B4-BE49-F238E27FC236}">
                <a16:creationId xmlns:a16="http://schemas.microsoft.com/office/drawing/2014/main" id="{60025811-681A-19A0-30CE-9FA5FC692D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043A72-5748-F7CC-DCC2-294C63FDA956}"/>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3720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465C-9CD8-DC1A-0D14-2E22D83E848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429BC-EB69-318D-7644-83F6FC42772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02417F-B3AB-914B-4045-71844B829E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74BD5-9BDA-B78F-14B0-285DECFE232B}"/>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12/16/2025</a:t>
            </a:fld>
            <a:endParaRPr lang="en-US"/>
          </a:p>
        </p:txBody>
      </p:sp>
      <p:sp>
        <p:nvSpPr>
          <p:cNvPr id="6" name="Footer Placeholder 5">
            <a:extLst>
              <a:ext uri="{FF2B5EF4-FFF2-40B4-BE49-F238E27FC236}">
                <a16:creationId xmlns:a16="http://schemas.microsoft.com/office/drawing/2014/main" id="{2FFDD461-D23B-2A72-B463-67E84E1AD6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430D26B-D609-AA2F-7023-583E4F9284E2}"/>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754939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49F8C-AD43-8C90-7413-5B37076AC96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3B7EB9-1D6E-9076-EDDF-DB8ACB5B060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A86F4-D960-659F-A17A-80481F6AC8AC}"/>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12/16/2025</a:t>
            </a:fld>
            <a:endParaRPr lang="en-US"/>
          </a:p>
        </p:txBody>
      </p:sp>
      <p:sp>
        <p:nvSpPr>
          <p:cNvPr id="5" name="Footer Placeholder 4">
            <a:extLst>
              <a:ext uri="{FF2B5EF4-FFF2-40B4-BE49-F238E27FC236}">
                <a16:creationId xmlns:a16="http://schemas.microsoft.com/office/drawing/2014/main" id="{C9C5C39A-66A0-FF37-E929-44145679AA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63820D-C393-4F8B-311C-C081CC3BFF3E}"/>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175425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C42770-0FC9-D66D-AC43-CA6CDEED988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3BB6A-F14C-8AD8-54C9-38B114DA785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7376C-65C5-1693-BE9C-FCCFE0E487D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12/16/2025</a:t>
            </a:fld>
            <a:endParaRPr lang="en-US"/>
          </a:p>
        </p:txBody>
      </p:sp>
      <p:sp>
        <p:nvSpPr>
          <p:cNvPr id="5" name="Footer Placeholder 4">
            <a:extLst>
              <a:ext uri="{FF2B5EF4-FFF2-40B4-BE49-F238E27FC236}">
                <a16:creationId xmlns:a16="http://schemas.microsoft.com/office/drawing/2014/main" id="{4D97D3F6-67A9-B917-6887-9B3CBF1856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3F85C40-78A2-26F4-4FE9-98A40381940F}"/>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4086746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33D19-BBD6-B6E9-94B1-AE7C2A6F263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78308F-B185-511C-B845-896284451FB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DFC073-088C-D328-6B68-E8630E512297}"/>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12/16/2025</a:t>
            </a:fld>
            <a:endParaRPr lang="en-US"/>
          </a:p>
        </p:txBody>
      </p:sp>
      <p:sp>
        <p:nvSpPr>
          <p:cNvPr id="5" name="Footer Placeholder 4">
            <a:extLst>
              <a:ext uri="{FF2B5EF4-FFF2-40B4-BE49-F238E27FC236}">
                <a16:creationId xmlns:a16="http://schemas.microsoft.com/office/drawing/2014/main" id="{4F4B2C0D-366F-BBE1-E1D7-B845E76F97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317125-1954-4F22-2600-A71C40A01732}"/>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3521448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3E3D5-A5F5-9AF5-15BA-E09E7B0A85C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180BBA4-3047-24CD-2B67-F899774A102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9A1664-6BF4-9B27-CC27-DA4EC577967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42F0A3-2682-9884-082F-1DB1D1FC5D66}"/>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12/16/2025</a:t>
            </a:fld>
            <a:endParaRPr lang="en-US"/>
          </a:p>
        </p:txBody>
      </p:sp>
      <p:sp>
        <p:nvSpPr>
          <p:cNvPr id="6" name="Footer Placeholder 5">
            <a:extLst>
              <a:ext uri="{FF2B5EF4-FFF2-40B4-BE49-F238E27FC236}">
                <a16:creationId xmlns:a16="http://schemas.microsoft.com/office/drawing/2014/main" id="{D9122E0B-8DB7-C010-561A-00B253AE96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3C3DA59-27E9-9C24-C27C-C1E6247614D6}"/>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519620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859B0-0F71-1CDB-1F39-FE44D8BEAA8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28B8720-76E7-BEA3-F144-7870C8923FE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584D4F-2216-D47B-1333-8453016C1E9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FAAC0-5FFE-DCED-3A63-D7F686CD601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030478-09F5-70AF-7872-EE49987C626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68FED8-ADDE-1E4F-CDBB-8A458878DEA1}"/>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12/16/2025</a:t>
            </a:fld>
            <a:endParaRPr lang="en-US"/>
          </a:p>
        </p:txBody>
      </p:sp>
      <p:sp>
        <p:nvSpPr>
          <p:cNvPr id="8" name="Footer Placeholder 7">
            <a:extLst>
              <a:ext uri="{FF2B5EF4-FFF2-40B4-BE49-F238E27FC236}">
                <a16:creationId xmlns:a16="http://schemas.microsoft.com/office/drawing/2014/main" id="{6399FF29-6D96-B98A-22B0-E51027821E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7DD2159-D4B8-0F30-FBB6-6D6E8092F455}"/>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2232406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2ABA-9462-D49C-FEF7-E00520645D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0D892A9-6ACA-BCD3-3D24-A6656D0D8A2A}"/>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12/16/2025</a:t>
            </a:fld>
            <a:endParaRPr lang="en-US"/>
          </a:p>
        </p:txBody>
      </p:sp>
      <p:sp>
        <p:nvSpPr>
          <p:cNvPr id="4" name="Footer Placeholder 3">
            <a:extLst>
              <a:ext uri="{FF2B5EF4-FFF2-40B4-BE49-F238E27FC236}">
                <a16:creationId xmlns:a16="http://schemas.microsoft.com/office/drawing/2014/main" id="{3CCE560E-5A5E-3C78-93C2-2F141AA3B4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1E8F300-86D0-D47F-F8D2-A8FA21F38C78}"/>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964954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720593-7E53-A144-0DDB-E61F69C52077}"/>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12/16/2025</a:t>
            </a:fld>
            <a:endParaRPr lang="en-US"/>
          </a:p>
        </p:txBody>
      </p:sp>
      <p:sp>
        <p:nvSpPr>
          <p:cNvPr id="3" name="Footer Placeholder 2">
            <a:extLst>
              <a:ext uri="{FF2B5EF4-FFF2-40B4-BE49-F238E27FC236}">
                <a16:creationId xmlns:a16="http://schemas.microsoft.com/office/drawing/2014/main" id="{43E2AF3F-0501-B236-F6E1-B6F2C2A008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E05DF75-4C40-5BC9-D931-1770CEC8FAEE}"/>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3104634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1A1C7-539E-7268-A8BF-ED87B2EC0DC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083566-6FCF-8791-CE8F-91A26B34BA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5E6E34-B578-FBA1-4C63-0C24004956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C2CCB1-D6DA-1100-8D65-1668F1D4B262}"/>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12/16/2025</a:t>
            </a:fld>
            <a:endParaRPr lang="en-US"/>
          </a:p>
        </p:txBody>
      </p:sp>
      <p:sp>
        <p:nvSpPr>
          <p:cNvPr id="6" name="Footer Placeholder 5">
            <a:extLst>
              <a:ext uri="{FF2B5EF4-FFF2-40B4-BE49-F238E27FC236}">
                <a16:creationId xmlns:a16="http://schemas.microsoft.com/office/drawing/2014/main" id="{086608C9-80D1-8BB6-E906-EEDDBE9C7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9849A73-C9AB-7C30-C03F-5E3E31C185A2}"/>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2095700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7754-F7FB-A5B0-D10B-A97B7E141DC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597FEB-E99D-2163-E36C-DC70A82FD44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5048AC-EF06-437D-CD66-1C3D856B70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3ED27B-ED81-D0FA-4621-94B6B1DB0135}"/>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12/16/2025</a:t>
            </a:fld>
            <a:endParaRPr lang="en-US"/>
          </a:p>
        </p:txBody>
      </p:sp>
      <p:sp>
        <p:nvSpPr>
          <p:cNvPr id="6" name="Footer Placeholder 5">
            <a:extLst>
              <a:ext uri="{FF2B5EF4-FFF2-40B4-BE49-F238E27FC236}">
                <a16:creationId xmlns:a16="http://schemas.microsoft.com/office/drawing/2014/main" id="{615170CE-CB89-9678-D54B-2D12F7632B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96DD8C6-973C-1014-BCD7-361F13AA4CEA}"/>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3198863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a:extLst>
              <a:ext uri="{FF2B5EF4-FFF2-40B4-BE49-F238E27FC236}">
                <a16:creationId xmlns:a16="http://schemas.microsoft.com/office/drawing/2014/main" id="{5FD9ED07-8B7E-FFD6-1CC9-2FEC0E77939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96825" y="114795"/>
            <a:ext cx="1557678" cy="1557678"/>
          </a:xfrm>
          <a:prstGeom prst="rect">
            <a:avLst/>
          </a:prstGeom>
        </p:spPr>
      </p:pic>
    </p:spTree>
    <p:extLst>
      <p:ext uri="{BB962C8B-B14F-4D97-AF65-F5344CB8AC3E}">
        <p14:creationId xmlns:p14="http://schemas.microsoft.com/office/powerpoint/2010/main" val="30386542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round pink label with white text and a black background&#10;&#10;Description automatically generated">
            <a:extLst>
              <a:ext uri="{FF2B5EF4-FFF2-40B4-BE49-F238E27FC236}">
                <a16:creationId xmlns:a16="http://schemas.microsoft.com/office/drawing/2014/main" id="{8965CC8B-2904-0B4F-4A47-2923272EDE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96825" y="114795"/>
            <a:ext cx="1557678" cy="1557678"/>
          </a:xfrm>
          <a:prstGeom prst="rect">
            <a:avLst/>
          </a:prstGeom>
        </p:spPr>
      </p:pic>
    </p:spTree>
    <p:extLst>
      <p:ext uri="{BB962C8B-B14F-4D97-AF65-F5344CB8AC3E}">
        <p14:creationId xmlns:p14="http://schemas.microsoft.com/office/powerpoint/2010/main" val="52680292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sv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37.pn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28" Type="http://schemas.openxmlformats.org/officeDocument/2006/relationships/image" Target="../media/image41.pn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3.emf"/><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168166"/>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4" name="Rectangle: Rounded Corners 6">
            <a:extLst>
              <a:ext uri="{FF2B5EF4-FFF2-40B4-BE49-F238E27FC236}">
                <a16:creationId xmlns:a16="http://schemas.microsoft.com/office/drawing/2014/main" id="{D2BAF7BA-340D-0935-069E-646C81831595}"/>
              </a:ext>
            </a:extLst>
          </p:cNvPr>
          <p:cNvSpPr/>
          <p:nvPr/>
        </p:nvSpPr>
        <p:spPr>
          <a:xfrm>
            <a:off x="1101225" y="261257"/>
            <a:ext cx="9989548" cy="1578429"/>
          </a:xfrm>
          <a:prstGeom prst="roundRect">
            <a:avLst>
              <a:gd name="adj" fmla="val 50000"/>
            </a:avLst>
          </a:prstGeom>
          <a:solidFill>
            <a:schemeClr val="accent5">
              <a:lumMod val="20000"/>
              <a:lumOff val="80000"/>
            </a:schemeClr>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14" name="TextBox 6">
            <a:extLst>
              <a:ext uri="{FF2B5EF4-FFF2-40B4-BE49-F238E27FC236}">
                <a16:creationId xmlns:a16="http://schemas.microsoft.com/office/drawing/2014/main" id="{473129FE-ECA4-3147-6691-15B5FA4D0A9E}"/>
              </a:ext>
            </a:extLst>
          </p:cNvPr>
          <p:cNvSpPr txBox="1"/>
          <p:nvPr/>
        </p:nvSpPr>
        <p:spPr>
          <a:xfrm>
            <a:off x="1545238" y="322262"/>
            <a:ext cx="9989548" cy="1569660"/>
          </a:xfrm>
          <a:prstGeom prst="rect">
            <a:avLst/>
          </a:prstGeom>
          <a:noFill/>
        </p:spPr>
        <p:txBody>
          <a:bodyPr wrap="square">
            <a:spAutoFit/>
          </a:bodyPr>
          <a:lstStyle/>
          <a:p>
            <a:pPr lvl="0" eaLnBrk="0" fontAlgn="base" hangingPunct="0">
              <a:spcBef>
                <a:spcPct val="0"/>
              </a:spcBef>
              <a:spcAft>
                <a:spcPct val="0"/>
              </a:spcAft>
            </a:pPr>
            <a:r>
              <a:rPr lang="en-US" altLang="en-US" sz="3200" b="1" dirty="0">
                <a:solidFill>
                  <a:srgbClr val="002060"/>
                </a:solidFill>
                <a:latin typeface="Calibri" panose="020F0502020204030204" pitchFamily="34" charset="0"/>
                <a:cs typeface="Calibri" panose="020F0502020204030204" pitchFamily="34" charset="0"/>
              </a:rPr>
              <a:t>1. </a:t>
            </a:r>
            <a:r>
              <a:rPr lang="vi-VN" altLang="en-US" sz="3200" b="1" dirty="0">
                <a:solidFill>
                  <a:srgbClr val="002060"/>
                </a:solidFill>
                <a:latin typeface="Calibri" panose="020F0502020204030204" pitchFamily="34" charset="0"/>
                <a:cs typeface="Calibri" panose="020F0502020204030204" pitchFamily="34" charset="0"/>
              </a:rPr>
              <a:t>Xác định điệp từ, điệp ngữ trong những câu thơ, đoạn văn ở cột A. Chọn câu, đoạn phù hợp với ý nêu tác dụng của biện pháp đó ở cột B.</a:t>
            </a:r>
            <a:endParaRPr kumimoji="0" lang="en-US" altLang="en-US" sz="3200" b="0" i="0" u="none" strike="noStrike" cap="none" normalizeH="0" baseline="0" dirty="0">
              <a:ln>
                <a:noFill/>
              </a:ln>
              <a:solidFill>
                <a:srgbClr val="002060"/>
              </a:solidFill>
              <a:effectLst/>
              <a:latin typeface="Calibri" panose="020F0502020204030204" pitchFamily="34" charset="0"/>
              <a:cs typeface="Calibri" panose="020F0502020204030204" pitchFamily="34" charset="0"/>
            </a:endParaRPr>
          </a:p>
        </p:txBody>
      </p:sp>
      <p:pic>
        <p:nvPicPr>
          <p:cNvPr id="3" name="Hình ảnh 2" descr="Ảnh có chứa phim hoạt hình, hình mẫu, mặt cười, biểu tượng cảm xúc&#10;&#10;Mô tả được tạo tự động">
            <a:extLst>
              <a:ext uri="{FF2B5EF4-FFF2-40B4-BE49-F238E27FC236}">
                <a16:creationId xmlns:a16="http://schemas.microsoft.com/office/drawing/2014/main" id="{C2BFBC91-1E51-0656-FC1D-1E17EE4E7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29613">
            <a:off x="-357462" y="116098"/>
            <a:ext cx="2061044" cy="1610524"/>
          </a:xfrm>
          <a:prstGeom prst="rect">
            <a:avLst/>
          </a:prstGeom>
        </p:spPr>
      </p:pic>
      <p:pic>
        <p:nvPicPr>
          <p:cNvPr id="10" name="Picture 9">
            <a:extLst>
              <a:ext uri="{FF2B5EF4-FFF2-40B4-BE49-F238E27FC236}">
                <a16:creationId xmlns:a16="http://schemas.microsoft.com/office/drawing/2014/main" id="{EDD630DD-4AFF-32C6-333B-1DADF0173A1C}"/>
              </a:ext>
            </a:extLst>
          </p:cNvPr>
          <p:cNvPicPr>
            <a:picLocks noChangeAspect="1"/>
          </p:cNvPicPr>
          <p:nvPr/>
        </p:nvPicPr>
        <p:blipFill>
          <a:blip r:embed="rId4"/>
          <a:stretch>
            <a:fillRect/>
          </a:stretch>
        </p:blipFill>
        <p:spPr>
          <a:xfrm>
            <a:off x="1077686" y="1976718"/>
            <a:ext cx="3810000" cy="4441604"/>
          </a:xfrm>
          <a:prstGeom prst="rect">
            <a:avLst/>
          </a:prstGeom>
        </p:spPr>
      </p:pic>
      <p:pic>
        <p:nvPicPr>
          <p:cNvPr id="12" name="Picture 11">
            <a:extLst>
              <a:ext uri="{FF2B5EF4-FFF2-40B4-BE49-F238E27FC236}">
                <a16:creationId xmlns:a16="http://schemas.microsoft.com/office/drawing/2014/main" id="{5F0A43FC-28FE-0B31-3305-8D38BE43D5CF}"/>
              </a:ext>
            </a:extLst>
          </p:cNvPr>
          <p:cNvPicPr>
            <a:picLocks noChangeAspect="1"/>
          </p:cNvPicPr>
          <p:nvPr/>
        </p:nvPicPr>
        <p:blipFill>
          <a:blip r:embed="rId5"/>
          <a:stretch>
            <a:fillRect/>
          </a:stretch>
        </p:blipFill>
        <p:spPr>
          <a:xfrm>
            <a:off x="7428718" y="1937657"/>
            <a:ext cx="2543277" cy="4583566"/>
          </a:xfrm>
          <a:prstGeom prst="rect">
            <a:avLst/>
          </a:prstGeom>
        </p:spPr>
      </p:pic>
    </p:spTree>
    <p:extLst>
      <p:ext uri="{BB962C8B-B14F-4D97-AF65-F5344CB8AC3E}">
        <p14:creationId xmlns:p14="http://schemas.microsoft.com/office/powerpoint/2010/main" val="2385242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168166"/>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Rounded Corners 6">
            <a:extLst>
              <a:ext uri="{FF2B5EF4-FFF2-40B4-BE49-F238E27FC236}">
                <a16:creationId xmlns:a16="http://schemas.microsoft.com/office/drawing/2014/main" id="{D2BAF7BA-340D-0935-069E-646C81831595}"/>
              </a:ext>
            </a:extLst>
          </p:cNvPr>
          <p:cNvSpPr/>
          <p:nvPr/>
        </p:nvSpPr>
        <p:spPr>
          <a:xfrm>
            <a:off x="1101225" y="261257"/>
            <a:ext cx="10459404" cy="1785257"/>
          </a:xfrm>
          <a:prstGeom prst="roundRect">
            <a:avLst>
              <a:gd name="adj" fmla="val 50000"/>
            </a:avLst>
          </a:prstGeom>
          <a:solidFill>
            <a:schemeClr val="accent5">
              <a:lumMod val="20000"/>
              <a:lumOff val="80000"/>
            </a:schemeClr>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TextBox 6">
            <a:extLst>
              <a:ext uri="{FF2B5EF4-FFF2-40B4-BE49-F238E27FC236}">
                <a16:creationId xmlns:a16="http://schemas.microsoft.com/office/drawing/2014/main" id="{473129FE-ECA4-3147-6691-15B5FA4D0A9E}"/>
              </a:ext>
            </a:extLst>
          </p:cNvPr>
          <p:cNvSpPr txBox="1"/>
          <p:nvPr/>
        </p:nvSpPr>
        <p:spPr>
          <a:xfrm>
            <a:off x="1545238" y="322262"/>
            <a:ext cx="9699705" cy="1569660"/>
          </a:xfrm>
          <a:prstGeom prst="rect">
            <a:avLst/>
          </a:prstGeom>
          <a:noFill/>
        </p:spPr>
        <p:txBody>
          <a:bodyPr wrap="square">
            <a:spAutoFit/>
          </a:bodyPr>
          <a:lstStyle/>
          <a:p>
            <a:pPr lvl="0" algn="just" eaLnBrk="0" fontAlgn="base" hangingPunct="0">
              <a:spcBef>
                <a:spcPct val="0"/>
              </a:spcBef>
              <a:spcAft>
                <a:spcPct val="0"/>
              </a:spcAft>
            </a:pPr>
            <a:r>
              <a:rPr lang="en-US" altLang="en-US" sz="3200" b="1" dirty="0">
                <a:solidFill>
                  <a:srgbClr val="002060"/>
                </a:solidFill>
                <a:latin typeface="Calibri" panose="020F0502020204030204" pitchFamily="34" charset="0"/>
                <a:cs typeface="Calibri" panose="020F0502020204030204" pitchFamily="34" charset="0"/>
              </a:rPr>
              <a:t>3. </a:t>
            </a:r>
            <a:r>
              <a:rPr lang="vi-VN" altLang="en-US" sz="3200" b="1" dirty="0">
                <a:solidFill>
                  <a:srgbClr val="002060"/>
                </a:solidFill>
                <a:latin typeface="Calibri" panose="020F0502020204030204" pitchFamily="34" charset="0"/>
                <a:cs typeface="Calibri" panose="020F0502020204030204" pitchFamily="34" charset="0"/>
              </a:rPr>
              <a:t>Viết 2 – 3 câu thể hiện tình cảm, cảm xúc về một đoạn thơ, đoạn văn ở bài tập 1 hoặc bài tập 2, trong đó có sử dụng biện pháp điệp từ, điệp ngữ.</a:t>
            </a:r>
            <a:endParaRPr kumimoji="0" lang="en-US" altLang="en-US"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Hình ảnh 2" descr="Ảnh có chứa phim hoạt hình, hình mẫu, mặt cười, biểu tượng cảm xúc&#10;&#10;Mô tả được tạo tự động">
            <a:extLst>
              <a:ext uri="{FF2B5EF4-FFF2-40B4-BE49-F238E27FC236}">
                <a16:creationId xmlns:a16="http://schemas.microsoft.com/office/drawing/2014/main" id="{C2BFBC91-1E51-0656-FC1D-1E17EE4E7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29613">
            <a:off x="-335689" y="-3645"/>
            <a:ext cx="2061044" cy="1610524"/>
          </a:xfrm>
          <a:prstGeom prst="rect">
            <a:avLst/>
          </a:prstGeom>
        </p:spPr>
      </p:pic>
      <p:grpSp>
        <p:nvGrpSpPr>
          <p:cNvPr id="4" name="Group 3">
            <a:extLst>
              <a:ext uri="{FF2B5EF4-FFF2-40B4-BE49-F238E27FC236}">
                <a16:creationId xmlns:a16="http://schemas.microsoft.com/office/drawing/2014/main" id="{9BDE9F9E-C311-7E99-18D5-421AAC531EC7}"/>
              </a:ext>
            </a:extLst>
          </p:cNvPr>
          <p:cNvGrpSpPr/>
          <p:nvPr/>
        </p:nvGrpSpPr>
        <p:grpSpPr>
          <a:xfrm>
            <a:off x="268960" y="2466186"/>
            <a:ext cx="11298173" cy="4065242"/>
            <a:chOff x="105675" y="2194043"/>
            <a:chExt cx="11298173" cy="4065242"/>
          </a:xfrm>
        </p:grpSpPr>
        <p:sp>
          <p:nvSpPr>
            <p:cNvPr id="6" name="Rectangle: Rounded Corners 5">
              <a:extLst>
                <a:ext uri="{FF2B5EF4-FFF2-40B4-BE49-F238E27FC236}">
                  <a16:creationId xmlns:a16="http://schemas.microsoft.com/office/drawing/2014/main" id="{1E77C5B2-73C8-026F-D091-0A18AC244284}"/>
                </a:ext>
              </a:extLst>
            </p:cNvPr>
            <p:cNvSpPr/>
            <p:nvPr/>
          </p:nvSpPr>
          <p:spPr>
            <a:xfrm>
              <a:off x="788151" y="2387632"/>
              <a:ext cx="10615697" cy="3871653"/>
            </a:xfrm>
            <a:prstGeom prst="roundRect">
              <a:avLst/>
            </a:prstGeom>
            <a:solidFill>
              <a:srgbClr val="E7FFE7"/>
            </a:solidFill>
            <a:ln w="57150">
              <a:solidFill>
                <a:srgbClr val="00206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F0300E3-90EA-3EBC-A02D-21B5D43EF413}"/>
                </a:ext>
              </a:extLst>
            </p:cNvPr>
            <p:cNvSpPr txBox="1"/>
            <p:nvPr/>
          </p:nvSpPr>
          <p:spPr>
            <a:xfrm>
              <a:off x="1186544" y="2592446"/>
              <a:ext cx="9813804" cy="3539430"/>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Ví</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dụ</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Trẻ con thật sự là những mầm non của thế giới, không có trẻ con, thế giới có lẽ đã thật nhạt nhẽo. Không ai thơ thẩn nói chuyện vui đùa cùng hoa lá, không ai hồn nhiên tô nước biển một màu vàng ươm, không ai nhốt hương thơm vào túi,… Những việc tưởng chừng vô nghĩa, vô lí nhưng là cách mà trẻ con đến với thế giới, cách mà thế giới đẹp hơn và vui hơn nhờ trẻ con.</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8" name="Picture 7" descr="A cartoon of a child with purple hair&#10;&#10;Description automatically generated">
              <a:extLst>
                <a:ext uri="{FF2B5EF4-FFF2-40B4-BE49-F238E27FC236}">
                  <a16:creationId xmlns:a16="http://schemas.microsoft.com/office/drawing/2014/main" id="{A5ED0B66-81B3-7A6D-31AC-ABD83AC752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75" y="2194043"/>
              <a:ext cx="930158" cy="930158"/>
            </a:xfrm>
            <a:prstGeom prst="rect">
              <a:avLst/>
            </a:prstGeom>
          </p:spPr>
        </p:pic>
      </p:grpSp>
    </p:spTree>
    <p:extLst>
      <p:ext uri="{BB962C8B-B14F-4D97-AF65-F5344CB8AC3E}">
        <p14:creationId xmlns:p14="http://schemas.microsoft.com/office/powerpoint/2010/main" val="8344982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56B826E-3F95-DA5F-DBD1-479195411D09}"/>
              </a:ext>
            </a:extLst>
          </p:cNvPr>
          <p:cNvPicPr/>
          <p:nvPr/>
        </p:nvPicPr>
        <p:blipFill>
          <a:blip r:embed="rId2">
            <a:extLst>
              <a:ext uri="{96DAC541-7B7A-43D3-8B79-37D633B846F1}">
                <asvg:svgBlip xmlns:asvg="http://schemas.microsoft.com/office/drawing/2016/SVG/main" r:embed="rId3"/>
              </a:ext>
            </a:extLst>
          </a:blip>
          <a:stretch>
            <a:fillRect/>
          </a:stretch>
        </p:blipFill>
        <p:spPr>
          <a:xfrm>
            <a:off x="3172850" y="999209"/>
            <a:ext cx="5846299" cy="4859582"/>
          </a:xfrm>
          <a:prstGeom prst="rect">
            <a:avLst/>
          </a:prstGeom>
        </p:spPr>
      </p:pic>
      <p:pic>
        <p:nvPicPr>
          <p:cNvPr id="9" name="Graphic 8">
            <a:extLst>
              <a:ext uri="{FF2B5EF4-FFF2-40B4-BE49-F238E27FC236}">
                <a16:creationId xmlns:a16="http://schemas.microsoft.com/office/drawing/2014/main" id="{7E0A9F73-C77A-1C63-3856-E5B7CBE1E64A}"/>
              </a:ext>
            </a:extLst>
          </p:cNvPr>
          <p:cNvPicPr/>
          <p:nvPr/>
        </p:nvPicPr>
        <p:blipFill rotWithShape="1">
          <a:blip r:embed="rId4">
            <a:extLst>
              <a:ext uri="{96DAC541-7B7A-43D3-8B79-37D633B846F1}">
                <asvg:svgBlip xmlns:asvg="http://schemas.microsoft.com/office/drawing/2016/SVG/main" r:embed="rId5"/>
              </a:ext>
            </a:extLst>
          </a:blip>
          <a:srcRect r="79125"/>
          <a:stretch/>
        </p:blipFill>
        <p:spPr>
          <a:xfrm>
            <a:off x="10331" y="0"/>
            <a:ext cx="1431607" cy="6858000"/>
          </a:xfrm>
          <a:prstGeom prst="rect">
            <a:avLst/>
          </a:prstGeom>
        </p:spPr>
      </p:pic>
      <p:pic>
        <p:nvPicPr>
          <p:cNvPr id="10" name="Graphic 9">
            <a:extLst>
              <a:ext uri="{FF2B5EF4-FFF2-40B4-BE49-F238E27FC236}">
                <a16:creationId xmlns:a16="http://schemas.microsoft.com/office/drawing/2014/main" id="{11FF3DB6-55B2-5D66-3500-CA9500E3D584}"/>
              </a:ext>
            </a:extLst>
          </p:cNvPr>
          <p:cNvPicPr/>
          <p:nvPr/>
        </p:nvPicPr>
        <p:blipFill rotWithShape="1">
          <a:blip r:embed="rId4">
            <a:extLst>
              <a:ext uri="{96DAC541-7B7A-43D3-8B79-37D633B846F1}">
                <asvg:svgBlip xmlns:asvg="http://schemas.microsoft.com/office/drawing/2016/SVG/main" r:embed="rId5"/>
              </a:ext>
            </a:extLst>
          </a:blip>
          <a:srcRect l="80953" r="-98"/>
          <a:stretch/>
        </p:blipFill>
        <p:spPr>
          <a:xfrm>
            <a:off x="10887327" y="0"/>
            <a:ext cx="1312985" cy="6858000"/>
          </a:xfrm>
          <a:prstGeom prst="rect">
            <a:avLst/>
          </a:prstGeom>
        </p:spPr>
      </p:pic>
      <p:pic>
        <p:nvPicPr>
          <p:cNvPr id="11" name="Graphic 10">
            <a:extLst>
              <a:ext uri="{FF2B5EF4-FFF2-40B4-BE49-F238E27FC236}">
                <a16:creationId xmlns:a16="http://schemas.microsoft.com/office/drawing/2014/main" id="{98F1DD46-1D27-62BE-6E3C-9049175E2579}"/>
              </a:ext>
            </a:extLst>
          </p:cNvPr>
          <p:cNvPicPr/>
          <p:nvPr/>
        </p:nvPicPr>
        <p:blipFill rotWithShape="1">
          <a:blip r:embed="rId4">
            <a:extLst>
              <a:ext uri="{96DAC541-7B7A-43D3-8B79-37D633B846F1}">
                <asvg:svgBlip xmlns:asvg="http://schemas.microsoft.com/office/drawing/2016/SVG/main" r:embed="rId5"/>
              </a:ext>
            </a:extLst>
          </a:blip>
          <a:srcRect l="1002" t="79861" r="8571"/>
          <a:stretch/>
        </p:blipFill>
        <p:spPr>
          <a:xfrm>
            <a:off x="937845" y="5476897"/>
            <a:ext cx="6201509" cy="1381103"/>
          </a:xfrm>
          <a:prstGeom prst="rect">
            <a:avLst/>
          </a:prstGeom>
        </p:spPr>
      </p:pic>
      <p:pic>
        <p:nvPicPr>
          <p:cNvPr id="12" name="Graphic 11">
            <a:extLst>
              <a:ext uri="{FF2B5EF4-FFF2-40B4-BE49-F238E27FC236}">
                <a16:creationId xmlns:a16="http://schemas.microsoft.com/office/drawing/2014/main" id="{3B53F3F8-C6C8-F95D-5ECA-81FD9086077C}"/>
              </a:ext>
            </a:extLst>
          </p:cNvPr>
          <p:cNvPicPr/>
          <p:nvPr/>
        </p:nvPicPr>
        <p:blipFill rotWithShape="1">
          <a:blip r:embed="rId4">
            <a:extLst>
              <a:ext uri="{96DAC541-7B7A-43D3-8B79-37D633B846F1}">
                <asvg:svgBlip xmlns:asvg="http://schemas.microsoft.com/office/drawing/2016/SVG/main" r:embed="rId5"/>
              </a:ext>
            </a:extLst>
          </a:blip>
          <a:srcRect l="1002" t="79861" r="47926"/>
          <a:stretch/>
        </p:blipFill>
        <p:spPr>
          <a:xfrm flipH="1">
            <a:off x="7139353" y="5476897"/>
            <a:ext cx="3502524" cy="1381103"/>
          </a:xfrm>
          <a:prstGeom prst="rect">
            <a:avLst/>
          </a:prstGeom>
        </p:spPr>
      </p:pic>
      <p:pic>
        <p:nvPicPr>
          <p:cNvPr id="13" name="Graphic 12">
            <a:extLst>
              <a:ext uri="{FF2B5EF4-FFF2-40B4-BE49-F238E27FC236}">
                <a16:creationId xmlns:a16="http://schemas.microsoft.com/office/drawing/2014/main" id="{701FD4B6-239E-CC57-5E95-E326D7BA21C4}"/>
              </a:ext>
            </a:extLst>
          </p:cNvPr>
          <p:cNvPicPr/>
          <p:nvPr/>
        </p:nvPicPr>
        <p:blipFill rotWithShape="1">
          <a:blip r:embed="rId4">
            <a:extLst>
              <a:ext uri="{96DAC541-7B7A-43D3-8B79-37D633B846F1}">
                <asvg:svgBlip xmlns:asvg="http://schemas.microsoft.com/office/drawing/2016/SVG/main" r:embed="rId5"/>
              </a:ext>
            </a:extLst>
          </a:blip>
          <a:srcRect l="1002" t="79861" r="8571"/>
          <a:stretch/>
        </p:blipFill>
        <p:spPr>
          <a:xfrm flipV="1">
            <a:off x="1066379" y="-1370"/>
            <a:ext cx="6201509" cy="1381103"/>
          </a:xfrm>
          <a:prstGeom prst="rect">
            <a:avLst/>
          </a:prstGeom>
        </p:spPr>
      </p:pic>
      <p:pic>
        <p:nvPicPr>
          <p:cNvPr id="14" name="Graphic 13">
            <a:extLst>
              <a:ext uri="{FF2B5EF4-FFF2-40B4-BE49-F238E27FC236}">
                <a16:creationId xmlns:a16="http://schemas.microsoft.com/office/drawing/2014/main" id="{D8BAF910-DFC4-26AE-EEA4-B6333CB36A1E}"/>
              </a:ext>
            </a:extLst>
          </p:cNvPr>
          <p:cNvPicPr/>
          <p:nvPr/>
        </p:nvPicPr>
        <p:blipFill rotWithShape="1">
          <a:blip r:embed="rId4">
            <a:extLst>
              <a:ext uri="{96DAC541-7B7A-43D3-8B79-37D633B846F1}">
                <asvg:svgBlip xmlns:asvg="http://schemas.microsoft.com/office/drawing/2016/SVG/main" r:embed="rId5"/>
              </a:ext>
            </a:extLst>
          </a:blip>
          <a:srcRect l="1002" t="79861" r="47926"/>
          <a:stretch/>
        </p:blipFill>
        <p:spPr>
          <a:xfrm flipH="1" flipV="1">
            <a:off x="7267887" y="-1370"/>
            <a:ext cx="3502524" cy="1381103"/>
          </a:xfrm>
          <a:prstGeom prst="rect">
            <a:avLst/>
          </a:prstGeom>
        </p:spPr>
      </p:pic>
      <p:grpSp>
        <p:nvGrpSpPr>
          <p:cNvPr id="15" name="Group 14">
            <a:extLst>
              <a:ext uri="{FF2B5EF4-FFF2-40B4-BE49-F238E27FC236}">
                <a16:creationId xmlns:a16="http://schemas.microsoft.com/office/drawing/2014/main" id="{D0F3CF4B-BF9D-1240-A072-A5DB5E037098}"/>
              </a:ext>
            </a:extLst>
          </p:cNvPr>
          <p:cNvGrpSpPr/>
          <p:nvPr/>
        </p:nvGrpSpPr>
        <p:grpSpPr>
          <a:xfrm rot="405034">
            <a:off x="949616" y="3375584"/>
            <a:ext cx="3078388" cy="2780042"/>
            <a:chOff x="5003748" y="2403962"/>
            <a:chExt cx="2162175" cy="1952625"/>
          </a:xfrm>
        </p:grpSpPr>
        <p:sp>
          <p:nvSpPr>
            <p:cNvPr id="16" name="Graphic 29">
              <a:extLst>
                <a:ext uri="{FF2B5EF4-FFF2-40B4-BE49-F238E27FC236}">
                  <a16:creationId xmlns:a16="http://schemas.microsoft.com/office/drawing/2014/main" id="{46B498C9-A460-B570-D6C8-9AF7F5E67C38}"/>
                </a:ext>
              </a:extLst>
            </p:cNvPr>
            <p:cNvSpPr/>
            <p:nvPr/>
          </p:nvSpPr>
          <p:spPr>
            <a:xfrm>
              <a:off x="5013581" y="2487360"/>
              <a:ext cx="2069535" cy="1869227"/>
            </a:xfrm>
            <a:custGeom>
              <a:avLst/>
              <a:gdLst>
                <a:gd name="connsiteX0" fmla="*/ 2069536 w 2069535"/>
                <a:gd name="connsiteY0" fmla="*/ 1269683 h 1869227"/>
                <a:gd name="connsiteX1" fmla="*/ 2012386 w 2069535"/>
                <a:gd name="connsiteY1" fmla="*/ 1304925 h 1869227"/>
                <a:gd name="connsiteX2" fmla="*/ 1769498 w 2069535"/>
                <a:gd name="connsiteY2" fmla="*/ 1265873 h 1869227"/>
                <a:gd name="connsiteX3" fmla="*/ 1589476 w 2069535"/>
                <a:gd name="connsiteY3" fmla="*/ 1205865 h 1869227"/>
                <a:gd name="connsiteX4" fmla="*/ 1453268 w 2069535"/>
                <a:gd name="connsiteY4" fmla="*/ 1168718 h 1869227"/>
                <a:gd name="connsiteX5" fmla="*/ 1369448 w 2069535"/>
                <a:gd name="connsiteY5" fmla="*/ 1236345 h 1869227"/>
                <a:gd name="connsiteX6" fmla="*/ 1318966 w 2069535"/>
                <a:gd name="connsiteY6" fmla="*/ 1302068 h 1869227"/>
                <a:gd name="connsiteX7" fmla="*/ 1266578 w 2069535"/>
                <a:gd name="connsiteY7" fmla="*/ 1371600 h 1869227"/>
                <a:gd name="connsiteX8" fmla="*/ 1172281 w 2069535"/>
                <a:gd name="connsiteY8" fmla="*/ 1504950 h 1869227"/>
                <a:gd name="connsiteX9" fmla="*/ 1115131 w 2069535"/>
                <a:gd name="connsiteY9" fmla="*/ 1621155 h 1869227"/>
                <a:gd name="connsiteX10" fmla="*/ 1018928 w 2069535"/>
                <a:gd name="connsiteY10" fmla="*/ 1693545 h 1869227"/>
                <a:gd name="connsiteX11" fmla="*/ 902723 w 2069535"/>
                <a:gd name="connsiteY11" fmla="*/ 1674495 h 1869227"/>
                <a:gd name="connsiteX12" fmla="*/ 650311 w 2069535"/>
                <a:gd name="connsiteY12" fmla="*/ 1754505 h 1869227"/>
                <a:gd name="connsiteX13" fmla="*/ 507436 w 2069535"/>
                <a:gd name="connsiteY13" fmla="*/ 1830705 h 1869227"/>
                <a:gd name="connsiteX14" fmla="*/ 384563 w 2069535"/>
                <a:gd name="connsiteY14" fmla="*/ 1868805 h 1869227"/>
                <a:gd name="connsiteX15" fmla="*/ 266453 w 2069535"/>
                <a:gd name="connsiteY15" fmla="*/ 1827848 h 1869227"/>
                <a:gd name="connsiteX16" fmla="*/ 250261 w 2069535"/>
                <a:gd name="connsiteY16" fmla="*/ 1796415 h 1869227"/>
                <a:gd name="connsiteX17" fmla="*/ 273121 w 2069535"/>
                <a:gd name="connsiteY17" fmla="*/ 1744028 h 1869227"/>
                <a:gd name="connsiteX18" fmla="*/ 517913 w 2069535"/>
                <a:gd name="connsiteY18" fmla="*/ 1593533 h 1869227"/>
                <a:gd name="connsiteX19" fmla="*/ 698888 w 2069535"/>
                <a:gd name="connsiteY19" fmla="*/ 1383030 h 1869227"/>
                <a:gd name="connsiteX20" fmla="*/ 686506 w 2069535"/>
                <a:gd name="connsiteY20" fmla="*/ 1333500 h 1869227"/>
                <a:gd name="connsiteX21" fmla="*/ 599828 w 2069535"/>
                <a:gd name="connsiteY21" fmla="*/ 1346835 h 1869227"/>
                <a:gd name="connsiteX22" fmla="*/ 140723 w 2069535"/>
                <a:gd name="connsiteY22" fmla="*/ 1642110 h 1869227"/>
                <a:gd name="connsiteX23" fmla="*/ 40711 w 2069535"/>
                <a:gd name="connsiteY23" fmla="*/ 1672590 h 1869227"/>
                <a:gd name="connsiteX24" fmla="*/ 14041 w 2069535"/>
                <a:gd name="connsiteY24" fmla="*/ 1592580 h 1869227"/>
                <a:gd name="connsiteX25" fmla="*/ 1051313 w 2069535"/>
                <a:gd name="connsiteY25" fmla="*/ 862965 h 1869227"/>
                <a:gd name="connsiteX26" fmla="*/ 1101796 w 2069535"/>
                <a:gd name="connsiteY26" fmla="*/ 789623 h 1869227"/>
                <a:gd name="connsiteX27" fmla="*/ 1083698 w 2069535"/>
                <a:gd name="connsiteY27" fmla="*/ 762000 h 1869227"/>
                <a:gd name="connsiteX28" fmla="*/ 1044646 w 2069535"/>
                <a:gd name="connsiteY28" fmla="*/ 694373 h 1869227"/>
                <a:gd name="connsiteX29" fmla="*/ 910343 w 2069535"/>
                <a:gd name="connsiteY29" fmla="*/ 113348 h 1869227"/>
                <a:gd name="connsiteX30" fmla="*/ 955111 w 2069535"/>
                <a:gd name="connsiteY30" fmla="*/ 0 h 1869227"/>
                <a:gd name="connsiteX31" fmla="*/ 1111321 w 2069535"/>
                <a:gd name="connsiteY31" fmla="*/ 287655 h 1869227"/>
                <a:gd name="connsiteX32" fmla="*/ 1261816 w 2069535"/>
                <a:gd name="connsiteY32" fmla="*/ 351473 h 1869227"/>
                <a:gd name="connsiteX33" fmla="*/ 1676153 w 2069535"/>
                <a:gd name="connsiteY33" fmla="*/ 282893 h 1869227"/>
                <a:gd name="connsiteX34" fmla="*/ 1860938 w 2069535"/>
                <a:gd name="connsiteY34" fmla="*/ 302895 h 1869227"/>
                <a:gd name="connsiteX35" fmla="*/ 1924756 w 2069535"/>
                <a:gd name="connsiteY35" fmla="*/ 374333 h 1869227"/>
                <a:gd name="connsiteX36" fmla="*/ 2031436 w 2069535"/>
                <a:gd name="connsiteY36" fmla="*/ 587693 h 1869227"/>
                <a:gd name="connsiteX37" fmla="*/ 2024768 w 2069535"/>
                <a:gd name="connsiteY37" fmla="*/ 757238 h 1869227"/>
                <a:gd name="connsiteX38" fmla="*/ 1997146 w 2069535"/>
                <a:gd name="connsiteY38" fmla="*/ 977265 h 1869227"/>
                <a:gd name="connsiteX39" fmla="*/ 1980001 w 2069535"/>
                <a:gd name="connsiteY39" fmla="*/ 1072515 h 1869227"/>
                <a:gd name="connsiteX40" fmla="*/ 1981906 w 2069535"/>
                <a:gd name="connsiteY40" fmla="*/ 1121093 h 1869227"/>
                <a:gd name="connsiteX41" fmla="*/ 1983811 w 2069535"/>
                <a:gd name="connsiteY41" fmla="*/ 1144905 h 1869227"/>
                <a:gd name="connsiteX42" fmla="*/ 1985716 w 2069535"/>
                <a:gd name="connsiteY42" fmla="*/ 1168718 h 1869227"/>
                <a:gd name="connsiteX43" fmla="*/ 2004766 w 2069535"/>
                <a:gd name="connsiteY43" fmla="*/ 1194435 h 1869227"/>
                <a:gd name="connsiteX44" fmla="*/ 2058106 w 2069535"/>
                <a:gd name="connsiteY44" fmla="*/ 1245870 h 1869227"/>
                <a:gd name="connsiteX45" fmla="*/ 2069536 w 2069535"/>
                <a:gd name="connsiteY45" fmla="*/ 1258253 h 1869227"/>
                <a:gd name="connsiteX46" fmla="*/ 2069536 w 2069535"/>
                <a:gd name="connsiteY46" fmla="*/ 1269683 h 186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69535" h="1869227">
                  <a:moveTo>
                    <a:pt x="2069536" y="1269683"/>
                  </a:moveTo>
                  <a:cubicBezTo>
                    <a:pt x="2068583" y="1290638"/>
                    <a:pt x="2028578" y="1303020"/>
                    <a:pt x="2012386" y="1304925"/>
                  </a:cubicBezTo>
                  <a:cubicBezTo>
                    <a:pt x="1927613" y="1314450"/>
                    <a:pt x="1849508" y="1289685"/>
                    <a:pt x="1769498" y="1265873"/>
                  </a:cubicBezTo>
                  <a:cubicBezTo>
                    <a:pt x="1708538" y="1247775"/>
                    <a:pt x="1648531" y="1227773"/>
                    <a:pt x="1589476" y="1205865"/>
                  </a:cubicBezTo>
                  <a:cubicBezTo>
                    <a:pt x="1545661" y="1189673"/>
                    <a:pt x="1501846" y="1158240"/>
                    <a:pt x="1453268" y="1168718"/>
                  </a:cubicBezTo>
                  <a:cubicBezTo>
                    <a:pt x="1414216" y="1177290"/>
                    <a:pt x="1392308" y="1206818"/>
                    <a:pt x="1369448" y="1236345"/>
                  </a:cubicBezTo>
                  <a:cubicBezTo>
                    <a:pt x="1369448" y="1251585"/>
                    <a:pt x="1328491" y="1289685"/>
                    <a:pt x="1318966" y="1302068"/>
                  </a:cubicBezTo>
                  <a:cubicBezTo>
                    <a:pt x="1301821" y="1324928"/>
                    <a:pt x="1283723" y="1348740"/>
                    <a:pt x="1266578" y="1371600"/>
                  </a:cubicBezTo>
                  <a:cubicBezTo>
                    <a:pt x="1234193" y="1414463"/>
                    <a:pt x="1197998" y="1457325"/>
                    <a:pt x="1172281" y="1504950"/>
                  </a:cubicBezTo>
                  <a:cubicBezTo>
                    <a:pt x="1152278" y="1543050"/>
                    <a:pt x="1138943" y="1584960"/>
                    <a:pt x="1115131" y="1621155"/>
                  </a:cubicBezTo>
                  <a:cubicBezTo>
                    <a:pt x="1091318" y="1657350"/>
                    <a:pt x="1057028" y="1675448"/>
                    <a:pt x="1018928" y="1693545"/>
                  </a:cubicBezTo>
                  <a:cubicBezTo>
                    <a:pt x="978923" y="1711643"/>
                    <a:pt x="941776" y="1684973"/>
                    <a:pt x="902723" y="1674495"/>
                  </a:cubicBezTo>
                  <a:cubicBezTo>
                    <a:pt x="815093" y="1650683"/>
                    <a:pt x="728416" y="1707833"/>
                    <a:pt x="650311" y="1754505"/>
                  </a:cubicBezTo>
                  <a:cubicBezTo>
                    <a:pt x="603638" y="1782128"/>
                    <a:pt x="556013" y="1807845"/>
                    <a:pt x="507436" y="1830705"/>
                  </a:cubicBezTo>
                  <a:cubicBezTo>
                    <a:pt x="468383" y="1848803"/>
                    <a:pt x="427426" y="1865948"/>
                    <a:pt x="384563" y="1868805"/>
                  </a:cubicBezTo>
                  <a:cubicBezTo>
                    <a:pt x="341701" y="1871663"/>
                    <a:pt x="295028" y="1860233"/>
                    <a:pt x="266453" y="1827848"/>
                  </a:cubicBezTo>
                  <a:cubicBezTo>
                    <a:pt x="258833" y="1819275"/>
                    <a:pt x="252166" y="1808798"/>
                    <a:pt x="250261" y="1796415"/>
                  </a:cubicBezTo>
                  <a:cubicBezTo>
                    <a:pt x="248356" y="1777365"/>
                    <a:pt x="259786" y="1759268"/>
                    <a:pt x="273121" y="1744028"/>
                  </a:cubicBezTo>
                  <a:cubicBezTo>
                    <a:pt x="336938" y="1671638"/>
                    <a:pt x="432188" y="1638300"/>
                    <a:pt x="517913" y="1593533"/>
                  </a:cubicBezTo>
                  <a:cubicBezTo>
                    <a:pt x="603638" y="1548765"/>
                    <a:pt x="688411" y="1479233"/>
                    <a:pt x="698888" y="1383030"/>
                  </a:cubicBezTo>
                  <a:cubicBezTo>
                    <a:pt x="700793" y="1365885"/>
                    <a:pt x="698888" y="1345883"/>
                    <a:pt x="686506" y="1333500"/>
                  </a:cubicBezTo>
                  <a:cubicBezTo>
                    <a:pt x="663646" y="1311593"/>
                    <a:pt x="626498" y="1328738"/>
                    <a:pt x="599828" y="1346835"/>
                  </a:cubicBezTo>
                  <a:cubicBezTo>
                    <a:pt x="448381" y="1447800"/>
                    <a:pt x="295981" y="1546860"/>
                    <a:pt x="140723" y="1642110"/>
                  </a:cubicBezTo>
                  <a:cubicBezTo>
                    <a:pt x="110243" y="1661160"/>
                    <a:pt x="75953" y="1680210"/>
                    <a:pt x="40711" y="1672590"/>
                  </a:cubicBezTo>
                  <a:cubicBezTo>
                    <a:pt x="5468" y="1664970"/>
                    <a:pt x="-15487" y="1611630"/>
                    <a:pt x="14041" y="1592580"/>
                  </a:cubicBezTo>
                  <a:cubicBezTo>
                    <a:pt x="369323" y="1362075"/>
                    <a:pt x="683648" y="1073468"/>
                    <a:pt x="1051313" y="862965"/>
                  </a:cubicBezTo>
                  <a:cubicBezTo>
                    <a:pt x="1078936" y="846773"/>
                    <a:pt x="1111321" y="820103"/>
                    <a:pt x="1101796" y="789623"/>
                  </a:cubicBezTo>
                  <a:cubicBezTo>
                    <a:pt x="1098938" y="779145"/>
                    <a:pt x="1090366" y="770573"/>
                    <a:pt x="1083698" y="762000"/>
                  </a:cubicBezTo>
                  <a:cubicBezTo>
                    <a:pt x="1067506" y="741998"/>
                    <a:pt x="1056076" y="718185"/>
                    <a:pt x="1044646" y="694373"/>
                  </a:cubicBezTo>
                  <a:cubicBezTo>
                    <a:pt x="957968" y="512445"/>
                    <a:pt x="892246" y="313373"/>
                    <a:pt x="910343" y="113348"/>
                  </a:cubicBezTo>
                  <a:cubicBezTo>
                    <a:pt x="912248" y="70485"/>
                    <a:pt x="921773" y="25718"/>
                    <a:pt x="955111" y="0"/>
                  </a:cubicBezTo>
                  <a:cubicBezTo>
                    <a:pt x="1032263" y="78105"/>
                    <a:pt x="1032263" y="211455"/>
                    <a:pt x="1111321" y="287655"/>
                  </a:cubicBezTo>
                  <a:cubicBezTo>
                    <a:pt x="1151326" y="326708"/>
                    <a:pt x="1206571" y="345758"/>
                    <a:pt x="1261816" y="351473"/>
                  </a:cubicBezTo>
                  <a:cubicBezTo>
                    <a:pt x="1401833" y="367665"/>
                    <a:pt x="1538041" y="309563"/>
                    <a:pt x="1676153" y="282893"/>
                  </a:cubicBezTo>
                  <a:cubicBezTo>
                    <a:pt x="1739018" y="270510"/>
                    <a:pt x="1808551" y="265748"/>
                    <a:pt x="1860938" y="302895"/>
                  </a:cubicBezTo>
                  <a:cubicBezTo>
                    <a:pt x="1887608" y="320993"/>
                    <a:pt x="1905706" y="347663"/>
                    <a:pt x="1924756" y="374333"/>
                  </a:cubicBezTo>
                  <a:cubicBezTo>
                    <a:pt x="1970476" y="440055"/>
                    <a:pt x="2018101" y="508635"/>
                    <a:pt x="2031436" y="587693"/>
                  </a:cubicBezTo>
                  <a:cubicBezTo>
                    <a:pt x="2040961" y="643890"/>
                    <a:pt x="2032388" y="701040"/>
                    <a:pt x="2024768" y="757238"/>
                  </a:cubicBezTo>
                  <a:cubicBezTo>
                    <a:pt x="2014291" y="830580"/>
                    <a:pt x="2005718" y="903923"/>
                    <a:pt x="1997146" y="977265"/>
                  </a:cubicBezTo>
                  <a:cubicBezTo>
                    <a:pt x="1993336" y="1009650"/>
                    <a:pt x="1982858" y="1040130"/>
                    <a:pt x="1980001" y="1072515"/>
                  </a:cubicBezTo>
                  <a:cubicBezTo>
                    <a:pt x="1978096" y="1088708"/>
                    <a:pt x="1978096" y="1104900"/>
                    <a:pt x="1981906" y="1121093"/>
                  </a:cubicBezTo>
                  <a:cubicBezTo>
                    <a:pt x="1983811" y="1130618"/>
                    <a:pt x="1985716" y="1135380"/>
                    <a:pt x="1983811" y="1144905"/>
                  </a:cubicBezTo>
                  <a:cubicBezTo>
                    <a:pt x="1981906" y="1152525"/>
                    <a:pt x="1982858" y="1161098"/>
                    <a:pt x="1985716" y="1168718"/>
                  </a:cubicBezTo>
                  <a:cubicBezTo>
                    <a:pt x="1989526" y="1179195"/>
                    <a:pt x="1997146" y="1186815"/>
                    <a:pt x="2004766" y="1194435"/>
                  </a:cubicBezTo>
                  <a:cubicBezTo>
                    <a:pt x="2021911" y="1211580"/>
                    <a:pt x="2040008" y="1228725"/>
                    <a:pt x="2058106" y="1245870"/>
                  </a:cubicBezTo>
                  <a:cubicBezTo>
                    <a:pt x="2061916" y="1249680"/>
                    <a:pt x="2066678" y="1253490"/>
                    <a:pt x="2069536" y="1258253"/>
                  </a:cubicBezTo>
                  <a:cubicBezTo>
                    <a:pt x="2068583" y="1262063"/>
                    <a:pt x="2069536" y="1265873"/>
                    <a:pt x="2069536" y="1269683"/>
                  </a:cubicBezTo>
                  <a:close/>
                </a:path>
              </a:pathLst>
            </a:custGeom>
            <a:solidFill>
              <a:srgbClr val="041C12">
                <a:alpha val="52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Graphic 16">
              <a:extLst>
                <a:ext uri="{FF2B5EF4-FFF2-40B4-BE49-F238E27FC236}">
                  <a16:creationId xmlns:a16="http://schemas.microsoft.com/office/drawing/2014/main" id="{735782F4-FE2E-ABB2-52C2-0477A21563EF}"/>
                </a:ext>
              </a:extLst>
            </p:cNvPr>
            <p:cNvPicPr/>
            <p:nvPr/>
          </p:nvPicPr>
          <p:blipFill>
            <a:blip r:embed="rId6">
              <a:extLst>
                <a:ext uri="{96DAC541-7B7A-43D3-8B79-37D633B846F1}">
                  <asvg:svgBlip xmlns:asvg="http://schemas.microsoft.com/office/drawing/2016/SVG/main" r:embed="rId7"/>
                </a:ext>
              </a:extLst>
            </a:blip>
            <a:stretch>
              <a:fillRect/>
            </a:stretch>
          </p:blipFill>
          <p:spPr>
            <a:xfrm>
              <a:off x="5003748" y="2403962"/>
              <a:ext cx="2162175" cy="1952625"/>
            </a:xfrm>
            <a:prstGeom prst="rect">
              <a:avLst/>
            </a:prstGeom>
          </p:spPr>
        </p:pic>
      </p:grpSp>
      <p:grpSp>
        <p:nvGrpSpPr>
          <p:cNvPr id="18" name="Group 17">
            <a:extLst>
              <a:ext uri="{FF2B5EF4-FFF2-40B4-BE49-F238E27FC236}">
                <a16:creationId xmlns:a16="http://schemas.microsoft.com/office/drawing/2014/main" id="{1B185AE6-15AD-20EB-39E7-54F16F578452}"/>
              </a:ext>
            </a:extLst>
          </p:cNvPr>
          <p:cNvGrpSpPr/>
          <p:nvPr/>
        </p:nvGrpSpPr>
        <p:grpSpPr>
          <a:xfrm rot="16848337">
            <a:off x="604614" y="2499764"/>
            <a:ext cx="2082849" cy="1320029"/>
            <a:chOff x="5636628" y="3140120"/>
            <a:chExt cx="901759" cy="571500"/>
          </a:xfrm>
        </p:grpSpPr>
        <p:sp>
          <p:nvSpPr>
            <p:cNvPr id="19" name="Graphic 36">
              <a:extLst>
                <a:ext uri="{FF2B5EF4-FFF2-40B4-BE49-F238E27FC236}">
                  <a16:creationId xmlns:a16="http://schemas.microsoft.com/office/drawing/2014/main" id="{4C176807-C9FA-E8E4-CE9A-42A1BED36B75}"/>
                </a:ext>
              </a:extLst>
            </p:cNvPr>
            <p:cNvSpPr/>
            <p:nvPr/>
          </p:nvSpPr>
          <p:spPr>
            <a:xfrm>
              <a:off x="5658558" y="3147988"/>
              <a:ext cx="879829" cy="561340"/>
            </a:xfrm>
            <a:custGeom>
              <a:avLst/>
              <a:gdLst>
                <a:gd name="connsiteX0" fmla="*/ 65014 w 879829"/>
                <a:gd name="connsiteY0" fmla="*/ 71461 h 561340"/>
                <a:gd name="connsiteX1" fmla="*/ 105019 w 879829"/>
                <a:gd name="connsiteY1" fmla="*/ 128611 h 561340"/>
                <a:gd name="connsiteX2" fmla="*/ 133594 w 879829"/>
                <a:gd name="connsiteY2" fmla="*/ 191476 h 561340"/>
                <a:gd name="connsiteX3" fmla="*/ 88826 w 879829"/>
                <a:gd name="connsiteY3" fmla="*/ 253388 h 561340"/>
                <a:gd name="connsiteX4" fmla="*/ 37391 w 879829"/>
                <a:gd name="connsiteY4" fmla="*/ 258151 h 561340"/>
                <a:gd name="connsiteX5" fmla="*/ 244 w 879829"/>
                <a:gd name="connsiteY5" fmla="*/ 287678 h 561340"/>
                <a:gd name="connsiteX6" fmla="*/ 19294 w 879829"/>
                <a:gd name="connsiteY6" fmla="*/ 326731 h 561340"/>
                <a:gd name="connsiteX7" fmla="*/ 244084 w 879829"/>
                <a:gd name="connsiteY7" fmla="*/ 428648 h 561340"/>
                <a:gd name="connsiteX8" fmla="*/ 262181 w 879829"/>
                <a:gd name="connsiteY8" fmla="*/ 441031 h 561340"/>
                <a:gd name="connsiteX9" fmla="*/ 274564 w 879829"/>
                <a:gd name="connsiteY9" fmla="*/ 518183 h 561340"/>
                <a:gd name="connsiteX10" fmla="*/ 332666 w 879829"/>
                <a:gd name="connsiteY10" fmla="*/ 539138 h 561340"/>
                <a:gd name="connsiteX11" fmla="*/ 388864 w 879829"/>
                <a:gd name="connsiteY11" fmla="*/ 503896 h 561340"/>
                <a:gd name="connsiteX12" fmla="*/ 446014 w 879829"/>
                <a:gd name="connsiteY12" fmla="*/ 470558 h 561340"/>
                <a:gd name="connsiteX13" fmla="*/ 560314 w 879829"/>
                <a:gd name="connsiteY13" fmla="*/ 515326 h 561340"/>
                <a:gd name="connsiteX14" fmla="*/ 675566 w 879829"/>
                <a:gd name="connsiteY14" fmla="*/ 559141 h 561340"/>
                <a:gd name="connsiteX15" fmla="*/ 716524 w 879829"/>
                <a:gd name="connsiteY15" fmla="*/ 559141 h 561340"/>
                <a:gd name="connsiteX16" fmla="*/ 745099 w 879829"/>
                <a:gd name="connsiteY16" fmla="*/ 532471 h 561340"/>
                <a:gd name="connsiteX17" fmla="*/ 731764 w 879829"/>
                <a:gd name="connsiteY17" fmla="*/ 491513 h 561340"/>
                <a:gd name="connsiteX18" fmla="*/ 700331 w 879829"/>
                <a:gd name="connsiteY18" fmla="*/ 460081 h 561340"/>
                <a:gd name="connsiteX19" fmla="*/ 692712 w 879829"/>
                <a:gd name="connsiteY19" fmla="*/ 430553 h 561340"/>
                <a:gd name="connsiteX20" fmla="*/ 714619 w 879829"/>
                <a:gd name="connsiteY20" fmla="*/ 412456 h 561340"/>
                <a:gd name="connsiteX21" fmla="*/ 802249 w 879829"/>
                <a:gd name="connsiteY21" fmla="*/ 371498 h 561340"/>
                <a:gd name="connsiteX22" fmla="*/ 862256 w 879829"/>
                <a:gd name="connsiteY22" fmla="*/ 333398 h 561340"/>
                <a:gd name="connsiteX23" fmla="*/ 873687 w 879829"/>
                <a:gd name="connsiteY23" fmla="*/ 267676 h 561340"/>
                <a:gd name="connsiteX24" fmla="*/ 831776 w 879829"/>
                <a:gd name="connsiteY24" fmla="*/ 241006 h 561340"/>
                <a:gd name="connsiteX25" fmla="*/ 780341 w 879829"/>
                <a:gd name="connsiteY25" fmla="*/ 240053 h 561340"/>
                <a:gd name="connsiteX26" fmla="*/ 519356 w 879829"/>
                <a:gd name="connsiteY26" fmla="*/ 185761 h 561340"/>
                <a:gd name="connsiteX27" fmla="*/ 504116 w 879829"/>
                <a:gd name="connsiteY27" fmla="*/ 176236 h 561340"/>
                <a:gd name="connsiteX28" fmla="*/ 505069 w 879829"/>
                <a:gd name="connsiteY28" fmla="*/ 140041 h 561340"/>
                <a:gd name="connsiteX29" fmla="*/ 503164 w 879829"/>
                <a:gd name="connsiteY29" fmla="*/ 52411 h 561340"/>
                <a:gd name="connsiteX30" fmla="*/ 491734 w 879829"/>
                <a:gd name="connsiteY30" fmla="*/ 32408 h 561340"/>
                <a:gd name="connsiteX31" fmla="*/ 435536 w 879829"/>
                <a:gd name="connsiteY31" fmla="*/ 40028 h 561340"/>
                <a:gd name="connsiteX32" fmla="*/ 383149 w 879829"/>
                <a:gd name="connsiteY32" fmla="*/ 105751 h 561340"/>
                <a:gd name="connsiteX33" fmla="*/ 312664 w 879829"/>
                <a:gd name="connsiteY33" fmla="*/ 113371 h 561340"/>
                <a:gd name="connsiteX34" fmla="*/ 243131 w 879829"/>
                <a:gd name="connsiteY34" fmla="*/ 80033 h 561340"/>
                <a:gd name="connsiteX35" fmla="*/ 162169 w 879829"/>
                <a:gd name="connsiteY35" fmla="*/ 20978 h 561340"/>
                <a:gd name="connsiteX36" fmla="*/ 75491 w 879829"/>
                <a:gd name="connsiteY36" fmla="*/ 2881 h 561340"/>
                <a:gd name="connsiteX37" fmla="*/ 65014 w 879829"/>
                <a:gd name="connsiteY37" fmla="*/ 71461 h 56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79829" h="561340">
                  <a:moveTo>
                    <a:pt x="65014" y="71461"/>
                  </a:moveTo>
                  <a:cubicBezTo>
                    <a:pt x="74539" y="92416"/>
                    <a:pt x="90731" y="110513"/>
                    <a:pt x="105019" y="128611"/>
                  </a:cubicBezTo>
                  <a:cubicBezTo>
                    <a:pt x="119306" y="146708"/>
                    <a:pt x="132641" y="167663"/>
                    <a:pt x="133594" y="191476"/>
                  </a:cubicBezTo>
                  <a:cubicBezTo>
                    <a:pt x="134546" y="219098"/>
                    <a:pt x="114544" y="245768"/>
                    <a:pt x="88826" y="253388"/>
                  </a:cubicBezTo>
                  <a:cubicBezTo>
                    <a:pt x="71681" y="257198"/>
                    <a:pt x="53584" y="255293"/>
                    <a:pt x="37391" y="258151"/>
                  </a:cubicBezTo>
                  <a:cubicBezTo>
                    <a:pt x="20246" y="261008"/>
                    <a:pt x="2149" y="271486"/>
                    <a:pt x="244" y="287678"/>
                  </a:cubicBezTo>
                  <a:cubicBezTo>
                    <a:pt x="-1661" y="302918"/>
                    <a:pt x="7864" y="316253"/>
                    <a:pt x="19294" y="326731"/>
                  </a:cubicBezTo>
                  <a:cubicBezTo>
                    <a:pt x="80254" y="382928"/>
                    <a:pt x="169789" y="391501"/>
                    <a:pt x="244084" y="428648"/>
                  </a:cubicBezTo>
                  <a:cubicBezTo>
                    <a:pt x="250751" y="431506"/>
                    <a:pt x="257419" y="435316"/>
                    <a:pt x="262181" y="441031"/>
                  </a:cubicBezTo>
                  <a:cubicBezTo>
                    <a:pt x="279326" y="461986"/>
                    <a:pt x="263134" y="494371"/>
                    <a:pt x="274564" y="518183"/>
                  </a:cubicBezTo>
                  <a:cubicBezTo>
                    <a:pt x="284089" y="538186"/>
                    <a:pt x="310759" y="544853"/>
                    <a:pt x="332666" y="539138"/>
                  </a:cubicBezTo>
                  <a:cubicBezTo>
                    <a:pt x="353621" y="533423"/>
                    <a:pt x="371719" y="518183"/>
                    <a:pt x="388864" y="503896"/>
                  </a:cubicBezTo>
                  <a:cubicBezTo>
                    <a:pt x="406009" y="489608"/>
                    <a:pt x="424106" y="475321"/>
                    <a:pt x="446014" y="470558"/>
                  </a:cubicBezTo>
                  <a:cubicBezTo>
                    <a:pt x="486971" y="462938"/>
                    <a:pt x="525071" y="493418"/>
                    <a:pt x="560314" y="515326"/>
                  </a:cubicBezTo>
                  <a:cubicBezTo>
                    <a:pt x="595556" y="537233"/>
                    <a:pt x="634609" y="551521"/>
                    <a:pt x="675566" y="559141"/>
                  </a:cubicBezTo>
                  <a:cubicBezTo>
                    <a:pt x="688901" y="561046"/>
                    <a:pt x="703189" y="562951"/>
                    <a:pt x="716524" y="559141"/>
                  </a:cubicBezTo>
                  <a:cubicBezTo>
                    <a:pt x="729859" y="555331"/>
                    <a:pt x="742241" y="545806"/>
                    <a:pt x="745099" y="532471"/>
                  </a:cubicBezTo>
                  <a:cubicBezTo>
                    <a:pt x="748909" y="518183"/>
                    <a:pt x="741289" y="502943"/>
                    <a:pt x="731764" y="491513"/>
                  </a:cubicBezTo>
                  <a:cubicBezTo>
                    <a:pt x="722239" y="480083"/>
                    <a:pt x="709856" y="471511"/>
                    <a:pt x="700331" y="460081"/>
                  </a:cubicBezTo>
                  <a:cubicBezTo>
                    <a:pt x="693664" y="451508"/>
                    <a:pt x="688901" y="440078"/>
                    <a:pt x="692712" y="430553"/>
                  </a:cubicBezTo>
                  <a:cubicBezTo>
                    <a:pt x="696521" y="421981"/>
                    <a:pt x="706046" y="416266"/>
                    <a:pt x="714619" y="412456"/>
                  </a:cubicBezTo>
                  <a:cubicBezTo>
                    <a:pt x="744146" y="399121"/>
                    <a:pt x="772721" y="385786"/>
                    <a:pt x="802249" y="371498"/>
                  </a:cubicBezTo>
                  <a:cubicBezTo>
                    <a:pt x="824156" y="361021"/>
                    <a:pt x="846064" y="350543"/>
                    <a:pt x="862256" y="333398"/>
                  </a:cubicBezTo>
                  <a:cubicBezTo>
                    <a:pt x="878449" y="315301"/>
                    <a:pt x="886069" y="287678"/>
                    <a:pt x="873687" y="267676"/>
                  </a:cubicBezTo>
                  <a:cubicBezTo>
                    <a:pt x="865114" y="252436"/>
                    <a:pt x="848921" y="243863"/>
                    <a:pt x="831776" y="241006"/>
                  </a:cubicBezTo>
                  <a:cubicBezTo>
                    <a:pt x="814631" y="238148"/>
                    <a:pt x="797487" y="239101"/>
                    <a:pt x="780341" y="240053"/>
                  </a:cubicBezTo>
                  <a:cubicBezTo>
                    <a:pt x="690806" y="242911"/>
                    <a:pt x="600319" y="224813"/>
                    <a:pt x="519356" y="185761"/>
                  </a:cubicBezTo>
                  <a:cubicBezTo>
                    <a:pt x="513641" y="183856"/>
                    <a:pt x="507926" y="180998"/>
                    <a:pt x="504116" y="176236"/>
                  </a:cubicBezTo>
                  <a:cubicBezTo>
                    <a:pt x="496496" y="165758"/>
                    <a:pt x="501259" y="152423"/>
                    <a:pt x="505069" y="140041"/>
                  </a:cubicBezTo>
                  <a:cubicBezTo>
                    <a:pt x="513641" y="111466"/>
                    <a:pt x="512689" y="80033"/>
                    <a:pt x="503164" y="52411"/>
                  </a:cubicBezTo>
                  <a:cubicBezTo>
                    <a:pt x="500306" y="44791"/>
                    <a:pt x="497449" y="38123"/>
                    <a:pt x="491734" y="32408"/>
                  </a:cubicBezTo>
                  <a:cubicBezTo>
                    <a:pt x="476494" y="19073"/>
                    <a:pt x="451729" y="27646"/>
                    <a:pt x="435536" y="40028"/>
                  </a:cubicBezTo>
                  <a:cubicBezTo>
                    <a:pt x="415534" y="54316"/>
                    <a:pt x="403151" y="91463"/>
                    <a:pt x="383149" y="105751"/>
                  </a:cubicBezTo>
                  <a:cubicBezTo>
                    <a:pt x="364099" y="120991"/>
                    <a:pt x="337429" y="114323"/>
                    <a:pt x="312664" y="113371"/>
                  </a:cubicBezTo>
                  <a:cubicBezTo>
                    <a:pt x="286946" y="112418"/>
                    <a:pt x="264086" y="96226"/>
                    <a:pt x="243131" y="80033"/>
                  </a:cubicBezTo>
                  <a:cubicBezTo>
                    <a:pt x="216461" y="59078"/>
                    <a:pt x="191696" y="37171"/>
                    <a:pt x="162169" y="20978"/>
                  </a:cubicBezTo>
                  <a:cubicBezTo>
                    <a:pt x="140261" y="9548"/>
                    <a:pt x="101209" y="-6644"/>
                    <a:pt x="75491" y="2881"/>
                  </a:cubicBezTo>
                  <a:cubicBezTo>
                    <a:pt x="51679" y="12406"/>
                    <a:pt x="56441" y="53363"/>
                    <a:pt x="65014" y="71461"/>
                  </a:cubicBezTo>
                  <a:close/>
                </a:path>
              </a:pathLst>
            </a:custGeom>
            <a:solidFill>
              <a:srgbClr val="041C12">
                <a:alpha val="52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2A86FCC4-00E6-78A9-3532-1FDBEBBDB30E}"/>
                </a:ext>
              </a:extLst>
            </p:cNvPr>
            <p:cNvPicPr/>
            <p:nvPr/>
          </p:nvPicPr>
          <p:blipFill>
            <a:blip r:embed="rId8">
              <a:extLst>
                <a:ext uri="{96DAC541-7B7A-43D3-8B79-37D633B846F1}">
                  <asvg:svgBlip xmlns:asvg="http://schemas.microsoft.com/office/drawing/2016/SVG/main" r:embed="rId9"/>
                </a:ext>
              </a:extLst>
            </a:blip>
            <a:stretch>
              <a:fillRect/>
            </a:stretch>
          </p:blipFill>
          <p:spPr>
            <a:xfrm>
              <a:off x="5636628" y="3140120"/>
              <a:ext cx="885825" cy="571500"/>
            </a:xfrm>
            <a:prstGeom prst="rect">
              <a:avLst/>
            </a:prstGeom>
          </p:spPr>
        </p:pic>
      </p:grpSp>
      <p:grpSp>
        <p:nvGrpSpPr>
          <p:cNvPr id="21" name="Group 20">
            <a:extLst>
              <a:ext uri="{FF2B5EF4-FFF2-40B4-BE49-F238E27FC236}">
                <a16:creationId xmlns:a16="http://schemas.microsoft.com/office/drawing/2014/main" id="{9F5897B9-46EA-3FD5-C048-E9B67152146E}"/>
              </a:ext>
            </a:extLst>
          </p:cNvPr>
          <p:cNvGrpSpPr/>
          <p:nvPr/>
        </p:nvGrpSpPr>
        <p:grpSpPr>
          <a:xfrm>
            <a:off x="9672800" y="2462042"/>
            <a:ext cx="1574603" cy="1381103"/>
            <a:chOff x="5720147" y="2997178"/>
            <a:chExt cx="882811" cy="774324"/>
          </a:xfrm>
        </p:grpSpPr>
        <p:sp>
          <p:nvSpPr>
            <p:cNvPr id="22" name="Graphic 40">
              <a:extLst>
                <a:ext uri="{FF2B5EF4-FFF2-40B4-BE49-F238E27FC236}">
                  <a16:creationId xmlns:a16="http://schemas.microsoft.com/office/drawing/2014/main" id="{AC519250-D3A6-AA03-FF48-8A920EE25091}"/>
                </a:ext>
              </a:extLst>
            </p:cNvPr>
            <p:cNvSpPr/>
            <p:nvPr/>
          </p:nvSpPr>
          <p:spPr>
            <a:xfrm>
              <a:off x="5720147" y="3086599"/>
              <a:ext cx="753878" cy="684903"/>
            </a:xfrm>
            <a:custGeom>
              <a:avLst/>
              <a:gdLst>
                <a:gd name="connsiteX0" fmla="*/ 567 w 753878"/>
                <a:gd name="connsiteY0" fmla="*/ 231910 h 684903"/>
                <a:gd name="connsiteX1" fmla="*/ 59622 w 753878"/>
                <a:gd name="connsiteY1" fmla="*/ 479560 h 684903"/>
                <a:gd name="connsiteX2" fmla="*/ 154872 w 753878"/>
                <a:gd name="connsiteY2" fmla="*/ 612910 h 684903"/>
                <a:gd name="connsiteX3" fmla="*/ 505392 w 753878"/>
                <a:gd name="connsiteY3" fmla="*/ 651010 h 684903"/>
                <a:gd name="connsiteX4" fmla="*/ 644457 w 753878"/>
                <a:gd name="connsiteY4" fmla="*/ 560523 h 684903"/>
                <a:gd name="connsiteX5" fmla="*/ 749232 w 753878"/>
                <a:gd name="connsiteY5" fmla="*/ 330018 h 684903"/>
                <a:gd name="connsiteX6" fmla="*/ 709227 w 753878"/>
                <a:gd name="connsiteY6" fmla="*/ 251913 h 684903"/>
                <a:gd name="connsiteX7" fmla="*/ 637790 w 753878"/>
                <a:gd name="connsiteY7" fmla="*/ 180475 h 684903"/>
                <a:gd name="connsiteX8" fmla="*/ 202497 w 753878"/>
                <a:gd name="connsiteY8" fmla="*/ 453 h 684903"/>
                <a:gd name="connsiteX9" fmla="*/ 81530 w 753878"/>
                <a:gd name="connsiteY9" fmla="*/ 33790 h 684903"/>
                <a:gd name="connsiteX10" fmla="*/ 12950 w 753878"/>
                <a:gd name="connsiteY10" fmla="*/ 154758 h 684903"/>
                <a:gd name="connsiteX11" fmla="*/ 567 w 753878"/>
                <a:gd name="connsiteY11" fmla="*/ 231910 h 68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78" h="684903">
                  <a:moveTo>
                    <a:pt x="567" y="231910"/>
                  </a:moveTo>
                  <a:cubicBezTo>
                    <a:pt x="-4195" y="317635"/>
                    <a:pt x="21522" y="403360"/>
                    <a:pt x="59622" y="479560"/>
                  </a:cubicBezTo>
                  <a:cubicBezTo>
                    <a:pt x="84387" y="529090"/>
                    <a:pt x="114867" y="574810"/>
                    <a:pt x="154872" y="612910"/>
                  </a:cubicBezTo>
                  <a:cubicBezTo>
                    <a:pt x="245360" y="699588"/>
                    <a:pt x="395855" y="702445"/>
                    <a:pt x="505392" y="651010"/>
                  </a:cubicBezTo>
                  <a:cubicBezTo>
                    <a:pt x="555875" y="627198"/>
                    <a:pt x="602547" y="596718"/>
                    <a:pt x="644457" y="560523"/>
                  </a:cubicBezTo>
                  <a:cubicBezTo>
                    <a:pt x="706370" y="506230"/>
                    <a:pt x="772092" y="417648"/>
                    <a:pt x="749232" y="330018"/>
                  </a:cubicBezTo>
                  <a:cubicBezTo>
                    <a:pt x="741612" y="301443"/>
                    <a:pt x="725420" y="276678"/>
                    <a:pt x="709227" y="251913"/>
                  </a:cubicBezTo>
                  <a:cubicBezTo>
                    <a:pt x="690177" y="223338"/>
                    <a:pt x="663507" y="203335"/>
                    <a:pt x="637790" y="180475"/>
                  </a:cubicBezTo>
                  <a:cubicBezTo>
                    <a:pt x="518727" y="72843"/>
                    <a:pt x="362517" y="8073"/>
                    <a:pt x="202497" y="453"/>
                  </a:cubicBezTo>
                  <a:cubicBezTo>
                    <a:pt x="159635" y="-1452"/>
                    <a:pt x="112010" y="1405"/>
                    <a:pt x="81530" y="33790"/>
                  </a:cubicBezTo>
                  <a:cubicBezTo>
                    <a:pt x="49145" y="67128"/>
                    <a:pt x="26285" y="109990"/>
                    <a:pt x="12950" y="154758"/>
                  </a:cubicBezTo>
                  <a:cubicBezTo>
                    <a:pt x="6282" y="179523"/>
                    <a:pt x="1520" y="205240"/>
                    <a:pt x="567" y="231910"/>
                  </a:cubicBezTo>
                  <a:close/>
                </a:path>
              </a:pathLst>
            </a:custGeom>
            <a:solidFill>
              <a:srgbClr val="041C12">
                <a:alpha val="52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3" name="Graphic 22">
              <a:extLst>
                <a:ext uri="{FF2B5EF4-FFF2-40B4-BE49-F238E27FC236}">
                  <a16:creationId xmlns:a16="http://schemas.microsoft.com/office/drawing/2014/main" id="{FEC35830-198C-E9D9-FB39-59751B9D3D30}"/>
                </a:ext>
              </a:extLst>
            </p:cNvPr>
            <p:cNvPicPr/>
            <p:nvPr/>
          </p:nvPicPr>
          <p:blipFill>
            <a:blip r:embed="rId10">
              <a:extLst>
                <a:ext uri="{96DAC541-7B7A-43D3-8B79-37D633B846F1}">
                  <asvg:svgBlip xmlns:asvg="http://schemas.microsoft.com/office/drawing/2016/SVG/main" r:embed="rId11"/>
                </a:ext>
              </a:extLst>
            </a:blip>
            <a:stretch>
              <a:fillRect/>
            </a:stretch>
          </p:blipFill>
          <p:spPr>
            <a:xfrm>
              <a:off x="5726658" y="2997178"/>
              <a:ext cx="876300" cy="723900"/>
            </a:xfrm>
            <a:prstGeom prst="rect">
              <a:avLst/>
            </a:prstGeom>
          </p:spPr>
        </p:pic>
      </p:grpSp>
      <p:grpSp>
        <p:nvGrpSpPr>
          <p:cNvPr id="24" name="Group 23">
            <a:extLst>
              <a:ext uri="{FF2B5EF4-FFF2-40B4-BE49-F238E27FC236}">
                <a16:creationId xmlns:a16="http://schemas.microsoft.com/office/drawing/2014/main" id="{B1BE1570-5B4D-D336-F4B0-4C168524E1D4}"/>
              </a:ext>
            </a:extLst>
          </p:cNvPr>
          <p:cNvGrpSpPr/>
          <p:nvPr/>
        </p:nvGrpSpPr>
        <p:grpSpPr>
          <a:xfrm rot="21137960">
            <a:off x="889693" y="326274"/>
            <a:ext cx="3628500" cy="2685431"/>
            <a:chOff x="4879880" y="2466322"/>
            <a:chExt cx="2389530" cy="1768477"/>
          </a:xfrm>
        </p:grpSpPr>
        <p:sp>
          <p:nvSpPr>
            <p:cNvPr id="25" name="Graphic 46">
              <a:extLst>
                <a:ext uri="{FF2B5EF4-FFF2-40B4-BE49-F238E27FC236}">
                  <a16:creationId xmlns:a16="http://schemas.microsoft.com/office/drawing/2014/main" id="{8C34A20D-42D6-F182-F516-91495901CCBD}"/>
                </a:ext>
              </a:extLst>
            </p:cNvPr>
            <p:cNvSpPr/>
            <p:nvPr/>
          </p:nvSpPr>
          <p:spPr>
            <a:xfrm>
              <a:off x="4919374" y="2623337"/>
              <a:ext cx="2350036" cy="1611462"/>
            </a:xfrm>
            <a:custGeom>
              <a:avLst/>
              <a:gdLst>
                <a:gd name="connsiteX0" fmla="*/ 1540480 w 2350036"/>
                <a:gd name="connsiteY0" fmla="*/ 604684 h 1611462"/>
                <a:gd name="connsiteX1" fmla="*/ 2008158 w 2350036"/>
                <a:gd name="connsiteY1" fmla="*/ 598969 h 1611462"/>
                <a:gd name="connsiteX2" fmla="*/ 2183418 w 2350036"/>
                <a:gd name="connsiteY2" fmla="*/ 614209 h 1611462"/>
                <a:gd name="connsiteX3" fmla="*/ 2331055 w 2350036"/>
                <a:gd name="connsiteY3" fmla="*/ 676122 h 1611462"/>
                <a:gd name="connsiteX4" fmla="*/ 2348200 w 2350036"/>
                <a:gd name="connsiteY4" fmla="*/ 698982 h 1611462"/>
                <a:gd name="connsiteX5" fmla="*/ 2346295 w 2350036"/>
                <a:gd name="connsiteY5" fmla="*/ 735177 h 1611462"/>
                <a:gd name="connsiteX6" fmla="*/ 2326293 w 2350036"/>
                <a:gd name="connsiteY6" fmla="*/ 784707 h 1611462"/>
                <a:gd name="connsiteX7" fmla="*/ 2225328 w 2350036"/>
                <a:gd name="connsiteY7" fmla="*/ 811377 h 1611462"/>
                <a:gd name="connsiteX8" fmla="*/ 2033875 w 2350036"/>
                <a:gd name="connsiteY8" fmla="*/ 800899 h 1611462"/>
                <a:gd name="connsiteX9" fmla="*/ 1771938 w 2350036"/>
                <a:gd name="connsiteY9" fmla="*/ 906627 h 1611462"/>
                <a:gd name="connsiteX10" fmla="*/ 1707168 w 2350036"/>
                <a:gd name="connsiteY10" fmla="*/ 999972 h 1611462"/>
                <a:gd name="connsiteX11" fmla="*/ 1732885 w 2350036"/>
                <a:gd name="connsiteY11" fmla="*/ 1105699 h 1611462"/>
                <a:gd name="connsiteX12" fmla="*/ 1782415 w 2350036"/>
                <a:gd name="connsiteY12" fmla="*/ 1130464 h 1611462"/>
                <a:gd name="connsiteX13" fmla="*/ 1868140 w 2350036"/>
                <a:gd name="connsiteY13" fmla="*/ 1134274 h 1611462"/>
                <a:gd name="connsiteX14" fmla="*/ 1980535 w 2350036"/>
                <a:gd name="connsiteY14" fmla="*/ 1067599 h 1611462"/>
                <a:gd name="connsiteX15" fmla="*/ 2054830 w 2350036"/>
                <a:gd name="connsiteY15" fmla="*/ 957109 h 1611462"/>
                <a:gd name="connsiteX16" fmla="*/ 2064355 w 2350036"/>
                <a:gd name="connsiteY16" fmla="*/ 944727 h 1611462"/>
                <a:gd name="connsiteX17" fmla="*/ 2098645 w 2350036"/>
                <a:gd name="connsiteY17" fmla="*/ 956157 h 1611462"/>
                <a:gd name="connsiteX18" fmla="*/ 2079595 w 2350036"/>
                <a:gd name="connsiteY18" fmla="*/ 1079982 h 1611462"/>
                <a:gd name="connsiteX19" fmla="*/ 2055783 w 2350036"/>
                <a:gd name="connsiteY19" fmla="*/ 1209522 h 1611462"/>
                <a:gd name="connsiteX20" fmla="*/ 2031970 w 2350036"/>
                <a:gd name="connsiteY20" fmla="*/ 1357159 h 1611462"/>
                <a:gd name="connsiteX21" fmla="*/ 1584295 w 2350036"/>
                <a:gd name="connsiteY21" fmla="*/ 1536229 h 1611462"/>
                <a:gd name="connsiteX22" fmla="*/ 1444278 w 2350036"/>
                <a:gd name="connsiteY22" fmla="*/ 1590522 h 1611462"/>
                <a:gd name="connsiteX23" fmla="*/ 1316643 w 2350036"/>
                <a:gd name="connsiteY23" fmla="*/ 1610524 h 1611462"/>
                <a:gd name="connsiteX24" fmla="*/ 1215678 w 2350036"/>
                <a:gd name="connsiteY24" fmla="*/ 1568614 h 1611462"/>
                <a:gd name="connsiteX25" fmla="*/ 1220440 w 2350036"/>
                <a:gd name="connsiteY25" fmla="*/ 1447647 h 1611462"/>
                <a:gd name="connsiteX26" fmla="*/ 1327120 w 2350036"/>
                <a:gd name="connsiteY26" fmla="*/ 1378114 h 1611462"/>
                <a:gd name="connsiteX27" fmla="*/ 1409988 w 2350036"/>
                <a:gd name="connsiteY27" fmla="*/ 1346682 h 1611462"/>
                <a:gd name="connsiteX28" fmla="*/ 1458565 w 2350036"/>
                <a:gd name="connsiteY28" fmla="*/ 1286674 h 1611462"/>
                <a:gd name="connsiteX29" fmla="*/ 1348075 w 2350036"/>
                <a:gd name="connsiteY29" fmla="*/ 1176184 h 1611462"/>
                <a:gd name="connsiteX30" fmla="*/ 1193770 w 2350036"/>
                <a:gd name="connsiteY30" fmla="*/ 1129512 h 1611462"/>
                <a:gd name="connsiteX31" fmla="*/ 964218 w 2350036"/>
                <a:gd name="connsiteY31" fmla="*/ 937107 h 1611462"/>
                <a:gd name="connsiteX32" fmla="*/ 876588 w 2350036"/>
                <a:gd name="connsiteY32" fmla="*/ 794232 h 1611462"/>
                <a:gd name="connsiteX33" fmla="*/ 620365 w 2350036"/>
                <a:gd name="connsiteY33" fmla="*/ 639927 h 1611462"/>
                <a:gd name="connsiteX34" fmla="*/ 601315 w 2350036"/>
                <a:gd name="connsiteY34" fmla="*/ 611352 h 1611462"/>
                <a:gd name="connsiteX35" fmla="*/ 569883 w 2350036"/>
                <a:gd name="connsiteY35" fmla="*/ 595159 h 1611462"/>
                <a:gd name="connsiteX36" fmla="*/ 385098 w 2350036"/>
                <a:gd name="connsiteY36" fmla="*/ 526579 h 1611462"/>
                <a:gd name="connsiteX37" fmla="*/ 255558 w 2350036"/>
                <a:gd name="connsiteY37" fmla="*/ 405612 h 1611462"/>
                <a:gd name="connsiteX38" fmla="*/ 103158 w 2350036"/>
                <a:gd name="connsiteY38" fmla="*/ 318934 h 1611462"/>
                <a:gd name="connsiteX39" fmla="*/ 26958 w 2350036"/>
                <a:gd name="connsiteY39" fmla="*/ 309409 h 1611462"/>
                <a:gd name="connsiteX40" fmla="*/ 8860 w 2350036"/>
                <a:gd name="connsiteY40" fmla="*/ 247497 h 1611462"/>
                <a:gd name="connsiteX41" fmla="*/ 306040 w 2350036"/>
                <a:gd name="connsiteY41" fmla="*/ 283692 h 1611462"/>
                <a:gd name="connsiteX42" fmla="*/ 589885 w 2350036"/>
                <a:gd name="connsiteY42" fmla="*/ 448474 h 1611462"/>
                <a:gd name="connsiteX43" fmla="*/ 719425 w 2350036"/>
                <a:gd name="connsiteY43" fmla="*/ 469429 h 1611462"/>
                <a:gd name="connsiteX44" fmla="*/ 813723 w 2350036"/>
                <a:gd name="connsiteY44" fmla="*/ 387514 h 1611462"/>
                <a:gd name="connsiteX45" fmla="*/ 755620 w 2350036"/>
                <a:gd name="connsiteY45" fmla="*/ 258927 h 1611462"/>
                <a:gd name="connsiteX46" fmla="*/ 534640 w 2350036"/>
                <a:gd name="connsiteY46" fmla="*/ 157962 h 1611462"/>
                <a:gd name="connsiteX47" fmla="*/ 371763 w 2350036"/>
                <a:gd name="connsiteY47" fmla="*/ 128434 h 1611462"/>
                <a:gd name="connsiteX48" fmla="*/ 329853 w 2350036"/>
                <a:gd name="connsiteY48" fmla="*/ 59854 h 1611462"/>
                <a:gd name="connsiteX49" fmla="*/ 369858 w 2350036"/>
                <a:gd name="connsiteY49" fmla="*/ 13182 h 1611462"/>
                <a:gd name="connsiteX50" fmla="*/ 432723 w 2350036"/>
                <a:gd name="connsiteY50" fmla="*/ 1752 h 1611462"/>
                <a:gd name="connsiteX51" fmla="*/ 877540 w 2350036"/>
                <a:gd name="connsiteY51" fmla="*/ 55092 h 1611462"/>
                <a:gd name="connsiteX52" fmla="*/ 1266160 w 2350036"/>
                <a:gd name="connsiteY52" fmla="*/ 297979 h 1611462"/>
                <a:gd name="connsiteX53" fmla="*/ 1389033 w 2350036"/>
                <a:gd name="connsiteY53" fmla="*/ 483717 h 1611462"/>
                <a:gd name="connsiteX54" fmla="*/ 1564293 w 2350036"/>
                <a:gd name="connsiteY54" fmla="*/ 614209 h 161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350036" h="1611462">
                  <a:moveTo>
                    <a:pt x="1540480" y="604684"/>
                  </a:moveTo>
                  <a:cubicBezTo>
                    <a:pt x="1691928" y="644689"/>
                    <a:pt x="1851948" y="600874"/>
                    <a:pt x="2008158" y="598969"/>
                  </a:cubicBezTo>
                  <a:cubicBezTo>
                    <a:pt x="2067213" y="598017"/>
                    <a:pt x="2125315" y="603732"/>
                    <a:pt x="2183418" y="614209"/>
                  </a:cubicBezTo>
                  <a:cubicBezTo>
                    <a:pt x="2236758" y="624687"/>
                    <a:pt x="2291050" y="640879"/>
                    <a:pt x="2331055" y="676122"/>
                  </a:cubicBezTo>
                  <a:cubicBezTo>
                    <a:pt x="2338675" y="682789"/>
                    <a:pt x="2345343" y="689457"/>
                    <a:pt x="2348200" y="698982"/>
                  </a:cubicBezTo>
                  <a:cubicBezTo>
                    <a:pt x="2352010" y="710412"/>
                    <a:pt x="2349153" y="723747"/>
                    <a:pt x="2346295" y="735177"/>
                  </a:cubicBezTo>
                  <a:cubicBezTo>
                    <a:pt x="2342485" y="752322"/>
                    <a:pt x="2337723" y="771372"/>
                    <a:pt x="2326293" y="784707"/>
                  </a:cubicBezTo>
                  <a:cubicBezTo>
                    <a:pt x="2303433" y="813282"/>
                    <a:pt x="2261523" y="814234"/>
                    <a:pt x="2225328" y="811377"/>
                  </a:cubicBezTo>
                  <a:cubicBezTo>
                    <a:pt x="2161510" y="806614"/>
                    <a:pt x="2097693" y="797089"/>
                    <a:pt x="2033875" y="800899"/>
                  </a:cubicBezTo>
                  <a:cubicBezTo>
                    <a:pt x="1937673" y="806614"/>
                    <a:pt x="1843375" y="841857"/>
                    <a:pt x="1771938" y="906627"/>
                  </a:cubicBezTo>
                  <a:cubicBezTo>
                    <a:pt x="1743363" y="932344"/>
                    <a:pt x="1717645" y="962824"/>
                    <a:pt x="1707168" y="999972"/>
                  </a:cubicBezTo>
                  <a:cubicBezTo>
                    <a:pt x="1696690" y="1037119"/>
                    <a:pt x="1704310" y="1079982"/>
                    <a:pt x="1732885" y="1105699"/>
                  </a:cubicBezTo>
                  <a:cubicBezTo>
                    <a:pt x="1747173" y="1118082"/>
                    <a:pt x="1764318" y="1125702"/>
                    <a:pt x="1782415" y="1130464"/>
                  </a:cubicBezTo>
                  <a:cubicBezTo>
                    <a:pt x="1810038" y="1138084"/>
                    <a:pt x="1839565" y="1139989"/>
                    <a:pt x="1868140" y="1134274"/>
                  </a:cubicBezTo>
                  <a:cubicBezTo>
                    <a:pt x="1911955" y="1125702"/>
                    <a:pt x="1950055" y="1099984"/>
                    <a:pt x="1980535" y="1067599"/>
                  </a:cubicBezTo>
                  <a:cubicBezTo>
                    <a:pt x="2011015" y="1035214"/>
                    <a:pt x="2033875" y="996162"/>
                    <a:pt x="2054830" y="957109"/>
                  </a:cubicBezTo>
                  <a:cubicBezTo>
                    <a:pt x="2057688" y="952347"/>
                    <a:pt x="2059593" y="947584"/>
                    <a:pt x="2064355" y="944727"/>
                  </a:cubicBezTo>
                  <a:cubicBezTo>
                    <a:pt x="2075785" y="937107"/>
                    <a:pt x="2091025" y="945679"/>
                    <a:pt x="2098645" y="956157"/>
                  </a:cubicBezTo>
                  <a:cubicBezTo>
                    <a:pt x="2125315" y="997114"/>
                    <a:pt x="2089120" y="1039977"/>
                    <a:pt x="2079595" y="1079982"/>
                  </a:cubicBezTo>
                  <a:cubicBezTo>
                    <a:pt x="2069118" y="1122844"/>
                    <a:pt x="2057688" y="1164754"/>
                    <a:pt x="2055783" y="1209522"/>
                  </a:cubicBezTo>
                  <a:cubicBezTo>
                    <a:pt x="2053878" y="1260004"/>
                    <a:pt x="2055783" y="1310487"/>
                    <a:pt x="2031970" y="1357159"/>
                  </a:cubicBezTo>
                  <a:cubicBezTo>
                    <a:pt x="1949103" y="1520037"/>
                    <a:pt x="1732885" y="1495272"/>
                    <a:pt x="1584295" y="1536229"/>
                  </a:cubicBezTo>
                  <a:cubicBezTo>
                    <a:pt x="1536670" y="1549564"/>
                    <a:pt x="1489045" y="1567662"/>
                    <a:pt x="1444278" y="1590522"/>
                  </a:cubicBezTo>
                  <a:cubicBezTo>
                    <a:pt x="1404273" y="1610524"/>
                    <a:pt x="1361410" y="1613382"/>
                    <a:pt x="1316643" y="1610524"/>
                  </a:cubicBezTo>
                  <a:cubicBezTo>
                    <a:pt x="1279495" y="1607667"/>
                    <a:pt x="1238538" y="1598142"/>
                    <a:pt x="1215678" y="1568614"/>
                  </a:cubicBezTo>
                  <a:cubicBezTo>
                    <a:pt x="1189008" y="1534324"/>
                    <a:pt x="1195675" y="1482889"/>
                    <a:pt x="1220440" y="1447647"/>
                  </a:cubicBezTo>
                  <a:cubicBezTo>
                    <a:pt x="1246158" y="1412404"/>
                    <a:pt x="1286163" y="1391449"/>
                    <a:pt x="1327120" y="1378114"/>
                  </a:cubicBezTo>
                  <a:cubicBezTo>
                    <a:pt x="1355695" y="1368589"/>
                    <a:pt x="1384270" y="1361922"/>
                    <a:pt x="1409988" y="1346682"/>
                  </a:cubicBezTo>
                  <a:cubicBezTo>
                    <a:pt x="1435705" y="1331442"/>
                    <a:pt x="1466185" y="1315249"/>
                    <a:pt x="1458565" y="1286674"/>
                  </a:cubicBezTo>
                  <a:cubicBezTo>
                    <a:pt x="1445230" y="1234287"/>
                    <a:pt x="1397605" y="1197139"/>
                    <a:pt x="1348075" y="1176184"/>
                  </a:cubicBezTo>
                  <a:cubicBezTo>
                    <a:pt x="1298545" y="1155229"/>
                    <a:pt x="1244253" y="1147609"/>
                    <a:pt x="1193770" y="1129512"/>
                  </a:cubicBezTo>
                  <a:cubicBezTo>
                    <a:pt x="1097568" y="1095222"/>
                    <a:pt x="1014700" y="1025689"/>
                    <a:pt x="964218" y="937107"/>
                  </a:cubicBezTo>
                  <a:cubicBezTo>
                    <a:pt x="936595" y="888529"/>
                    <a:pt x="917545" y="833284"/>
                    <a:pt x="876588" y="794232"/>
                  </a:cubicBezTo>
                  <a:cubicBezTo>
                    <a:pt x="803245" y="724699"/>
                    <a:pt x="674658" y="725652"/>
                    <a:pt x="620365" y="639927"/>
                  </a:cubicBezTo>
                  <a:cubicBezTo>
                    <a:pt x="614650" y="630402"/>
                    <a:pt x="608935" y="619924"/>
                    <a:pt x="601315" y="611352"/>
                  </a:cubicBezTo>
                  <a:cubicBezTo>
                    <a:pt x="592743" y="602779"/>
                    <a:pt x="581313" y="598969"/>
                    <a:pt x="569883" y="595159"/>
                  </a:cubicBezTo>
                  <a:cubicBezTo>
                    <a:pt x="507018" y="573252"/>
                    <a:pt x="440343" y="561822"/>
                    <a:pt x="385098" y="526579"/>
                  </a:cubicBezTo>
                  <a:cubicBezTo>
                    <a:pt x="335568" y="496099"/>
                    <a:pt x="297468" y="448474"/>
                    <a:pt x="255558" y="405612"/>
                  </a:cubicBezTo>
                  <a:cubicBezTo>
                    <a:pt x="213648" y="362749"/>
                    <a:pt x="163165" y="324649"/>
                    <a:pt x="103158" y="318934"/>
                  </a:cubicBezTo>
                  <a:cubicBezTo>
                    <a:pt x="77440" y="316077"/>
                    <a:pt x="50770" y="319887"/>
                    <a:pt x="26958" y="309409"/>
                  </a:cubicBezTo>
                  <a:cubicBezTo>
                    <a:pt x="4098" y="298932"/>
                    <a:pt x="-10190" y="263689"/>
                    <a:pt x="8860" y="247497"/>
                  </a:cubicBezTo>
                  <a:cubicBezTo>
                    <a:pt x="93633" y="177012"/>
                    <a:pt x="209838" y="232257"/>
                    <a:pt x="306040" y="283692"/>
                  </a:cubicBezTo>
                  <a:cubicBezTo>
                    <a:pt x="403195" y="335127"/>
                    <a:pt x="488920" y="406564"/>
                    <a:pt x="589885" y="448474"/>
                  </a:cubicBezTo>
                  <a:cubicBezTo>
                    <a:pt x="630843" y="465619"/>
                    <a:pt x="675610" y="477049"/>
                    <a:pt x="719425" y="469429"/>
                  </a:cubicBezTo>
                  <a:cubicBezTo>
                    <a:pt x="763240" y="461809"/>
                    <a:pt x="805150" y="430377"/>
                    <a:pt x="813723" y="387514"/>
                  </a:cubicBezTo>
                  <a:cubicBezTo>
                    <a:pt x="823248" y="339889"/>
                    <a:pt x="791815" y="292264"/>
                    <a:pt x="755620" y="258927"/>
                  </a:cubicBezTo>
                  <a:cubicBezTo>
                    <a:pt x="695613" y="202729"/>
                    <a:pt x="616555" y="167487"/>
                    <a:pt x="534640" y="157962"/>
                  </a:cubicBezTo>
                  <a:cubicBezTo>
                    <a:pt x="479395" y="151294"/>
                    <a:pt x="420340" y="157009"/>
                    <a:pt x="371763" y="128434"/>
                  </a:cubicBezTo>
                  <a:cubicBezTo>
                    <a:pt x="346998" y="114147"/>
                    <a:pt x="326043" y="87477"/>
                    <a:pt x="329853" y="59854"/>
                  </a:cubicBezTo>
                  <a:cubicBezTo>
                    <a:pt x="332710" y="38899"/>
                    <a:pt x="349855" y="21754"/>
                    <a:pt x="369858" y="13182"/>
                  </a:cubicBezTo>
                  <a:cubicBezTo>
                    <a:pt x="389860" y="4609"/>
                    <a:pt x="411768" y="2704"/>
                    <a:pt x="432723" y="1752"/>
                  </a:cubicBezTo>
                  <a:cubicBezTo>
                    <a:pt x="582265" y="-5868"/>
                    <a:pt x="733713" y="11277"/>
                    <a:pt x="877540" y="55092"/>
                  </a:cubicBezTo>
                  <a:cubicBezTo>
                    <a:pt x="1026130" y="99859"/>
                    <a:pt x="1170910" y="175107"/>
                    <a:pt x="1266160" y="297979"/>
                  </a:cubicBezTo>
                  <a:cubicBezTo>
                    <a:pt x="1311880" y="356082"/>
                    <a:pt x="1345218" y="423709"/>
                    <a:pt x="1389033" y="483717"/>
                  </a:cubicBezTo>
                  <a:cubicBezTo>
                    <a:pt x="1432848" y="543724"/>
                    <a:pt x="1490950" y="598017"/>
                    <a:pt x="1564293" y="614209"/>
                  </a:cubicBezTo>
                </a:path>
              </a:pathLst>
            </a:custGeom>
            <a:solidFill>
              <a:srgbClr val="041C12">
                <a:alpha val="52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6" name="Graphic 25">
              <a:extLst>
                <a:ext uri="{FF2B5EF4-FFF2-40B4-BE49-F238E27FC236}">
                  <a16:creationId xmlns:a16="http://schemas.microsoft.com/office/drawing/2014/main" id="{42CB4A10-E7E8-4C4C-01EA-D75860CAEC17}"/>
                </a:ext>
              </a:extLst>
            </p:cNvPr>
            <p:cNvPicPr/>
            <p:nvPr/>
          </p:nvPicPr>
          <p:blipFill>
            <a:blip r:embed="rId12">
              <a:extLst>
                <a:ext uri="{96DAC541-7B7A-43D3-8B79-37D633B846F1}">
                  <asvg:svgBlip xmlns:asvg="http://schemas.microsoft.com/office/drawing/2016/SVG/main" r:embed="rId13"/>
                </a:ext>
              </a:extLst>
            </a:blip>
            <a:stretch>
              <a:fillRect/>
            </a:stretch>
          </p:blipFill>
          <p:spPr>
            <a:xfrm>
              <a:off x="4879880" y="2466322"/>
              <a:ext cx="2381250" cy="1695450"/>
            </a:xfrm>
            <a:prstGeom prst="rect">
              <a:avLst/>
            </a:prstGeom>
          </p:spPr>
        </p:pic>
      </p:grpSp>
      <p:grpSp>
        <p:nvGrpSpPr>
          <p:cNvPr id="27" name="Group 26">
            <a:extLst>
              <a:ext uri="{FF2B5EF4-FFF2-40B4-BE49-F238E27FC236}">
                <a16:creationId xmlns:a16="http://schemas.microsoft.com/office/drawing/2014/main" id="{C1D1E4A1-8076-94AD-6CB1-A68937234D33}"/>
              </a:ext>
            </a:extLst>
          </p:cNvPr>
          <p:cNvGrpSpPr/>
          <p:nvPr/>
        </p:nvGrpSpPr>
        <p:grpSpPr>
          <a:xfrm>
            <a:off x="4547244" y="5184163"/>
            <a:ext cx="1390351" cy="1587178"/>
            <a:chOff x="5753098" y="2910995"/>
            <a:chExt cx="752475" cy="859000"/>
          </a:xfrm>
        </p:grpSpPr>
        <p:sp>
          <p:nvSpPr>
            <p:cNvPr id="28" name="Graphic 52">
              <a:extLst>
                <a:ext uri="{FF2B5EF4-FFF2-40B4-BE49-F238E27FC236}">
                  <a16:creationId xmlns:a16="http://schemas.microsoft.com/office/drawing/2014/main" id="{10D4089D-5874-2AB8-394C-F533F12DDB1E}"/>
                </a:ext>
              </a:extLst>
            </p:cNvPr>
            <p:cNvSpPr/>
            <p:nvPr/>
          </p:nvSpPr>
          <p:spPr>
            <a:xfrm>
              <a:off x="5753100" y="3086100"/>
              <a:ext cx="683895" cy="683895"/>
            </a:xfrm>
            <a:custGeom>
              <a:avLst/>
              <a:gdLst>
                <a:gd name="connsiteX0" fmla="*/ 683895 w 683895"/>
                <a:gd name="connsiteY0" fmla="*/ 341948 h 683895"/>
                <a:gd name="connsiteX1" fmla="*/ 341948 w 683895"/>
                <a:gd name="connsiteY1" fmla="*/ 683895 h 683895"/>
                <a:gd name="connsiteX2" fmla="*/ 0 w 683895"/>
                <a:gd name="connsiteY2" fmla="*/ 341948 h 683895"/>
                <a:gd name="connsiteX3" fmla="*/ 341948 w 683895"/>
                <a:gd name="connsiteY3" fmla="*/ 0 h 683895"/>
                <a:gd name="connsiteX4" fmla="*/ 683895 w 683895"/>
                <a:gd name="connsiteY4" fmla="*/ 341948 h 683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5" h="683895">
                  <a:moveTo>
                    <a:pt x="683895" y="341948"/>
                  </a:moveTo>
                  <a:cubicBezTo>
                    <a:pt x="683895" y="530800"/>
                    <a:pt x="530800" y="683895"/>
                    <a:pt x="341948" y="683895"/>
                  </a:cubicBezTo>
                  <a:cubicBezTo>
                    <a:pt x="153095" y="683895"/>
                    <a:pt x="0" y="530800"/>
                    <a:pt x="0" y="341948"/>
                  </a:cubicBezTo>
                  <a:cubicBezTo>
                    <a:pt x="0" y="153095"/>
                    <a:pt x="153095" y="0"/>
                    <a:pt x="341948" y="0"/>
                  </a:cubicBezTo>
                  <a:cubicBezTo>
                    <a:pt x="530800" y="0"/>
                    <a:pt x="683895" y="153095"/>
                    <a:pt x="683895" y="341948"/>
                  </a:cubicBezTo>
                  <a:close/>
                </a:path>
              </a:pathLst>
            </a:custGeom>
            <a:solidFill>
              <a:srgbClr val="041C12">
                <a:alpha val="52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9" name="Graphic 28">
              <a:extLst>
                <a:ext uri="{FF2B5EF4-FFF2-40B4-BE49-F238E27FC236}">
                  <a16:creationId xmlns:a16="http://schemas.microsoft.com/office/drawing/2014/main" id="{1D301FF6-06BD-82C1-09A9-36653E582DF9}"/>
                </a:ext>
              </a:extLst>
            </p:cNvPr>
            <p:cNvPicPr/>
            <p:nvPr/>
          </p:nvPicPr>
          <p:blipFill>
            <a:blip r:embed="rId14">
              <a:extLst>
                <a:ext uri="{96DAC541-7B7A-43D3-8B79-37D633B846F1}">
                  <asvg:svgBlip xmlns:asvg="http://schemas.microsoft.com/office/drawing/2016/SVG/main" r:embed="rId15"/>
                </a:ext>
              </a:extLst>
            </a:blip>
            <a:stretch>
              <a:fillRect/>
            </a:stretch>
          </p:blipFill>
          <p:spPr>
            <a:xfrm>
              <a:off x="5753098" y="2910995"/>
              <a:ext cx="752475" cy="752475"/>
            </a:xfrm>
            <a:prstGeom prst="rect">
              <a:avLst/>
            </a:prstGeom>
          </p:spPr>
        </p:pic>
      </p:grpSp>
      <p:grpSp>
        <p:nvGrpSpPr>
          <p:cNvPr id="30" name="Group 29">
            <a:extLst>
              <a:ext uri="{FF2B5EF4-FFF2-40B4-BE49-F238E27FC236}">
                <a16:creationId xmlns:a16="http://schemas.microsoft.com/office/drawing/2014/main" id="{C961F9BD-B1D6-FBDD-75B5-490DE6DB1C5F}"/>
              </a:ext>
            </a:extLst>
          </p:cNvPr>
          <p:cNvGrpSpPr/>
          <p:nvPr/>
        </p:nvGrpSpPr>
        <p:grpSpPr>
          <a:xfrm rot="20876770">
            <a:off x="8253904" y="3375190"/>
            <a:ext cx="3140803" cy="3571270"/>
            <a:chOff x="5039321" y="2227037"/>
            <a:chExt cx="2032991" cy="2311625"/>
          </a:xfrm>
        </p:grpSpPr>
        <p:pic>
          <p:nvPicPr>
            <p:cNvPr id="31" name="Graphic 30">
              <a:extLst>
                <a:ext uri="{FF2B5EF4-FFF2-40B4-BE49-F238E27FC236}">
                  <a16:creationId xmlns:a16="http://schemas.microsoft.com/office/drawing/2014/main" id="{44860868-6221-2B24-2102-27B0CCCCB20B}"/>
                </a:ext>
              </a:extLst>
            </p:cNvPr>
            <p:cNvPicPr/>
            <p:nvPr/>
          </p:nvPicPr>
          <p:blipFill>
            <a:blip r:embed="rId16">
              <a:extLst>
                <a:ext uri="{96DAC541-7B7A-43D3-8B79-37D633B846F1}">
                  <asvg:svgBlip xmlns:asvg="http://schemas.microsoft.com/office/drawing/2016/SVG/main" r:embed="rId17"/>
                </a:ext>
              </a:extLst>
            </a:blip>
            <a:stretch>
              <a:fillRect/>
            </a:stretch>
          </p:blipFill>
          <p:spPr>
            <a:xfrm>
              <a:off x="5119687" y="2319337"/>
              <a:ext cx="1952625" cy="2219325"/>
            </a:xfrm>
            <a:prstGeom prst="rect">
              <a:avLst/>
            </a:prstGeom>
          </p:spPr>
        </p:pic>
        <p:pic>
          <p:nvPicPr>
            <p:cNvPr id="32" name="Graphic 31">
              <a:extLst>
                <a:ext uri="{FF2B5EF4-FFF2-40B4-BE49-F238E27FC236}">
                  <a16:creationId xmlns:a16="http://schemas.microsoft.com/office/drawing/2014/main" id="{E39D723A-978F-726A-294A-7764C4A44CAB}"/>
                </a:ext>
              </a:extLst>
            </p:cNvPr>
            <p:cNvPicPr/>
            <p:nvPr/>
          </p:nvPicPr>
          <p:blipFill>
            <a:blip r:embed="rId18">
              <a:extLst>
                <a:ext uri="{96DAC541-7B7A-43D3-8B79-37D633B846F1}">
                  <asvg:svgBlip xmlns:asvg="http://schemas.microsoft.com/office/drawing/2016/SVG/main" r:embed="rId19"/>
                </a:ext>
              </a:extLst>
            </a:blip>
            <a:stretch>
              <a:fillRect/>
            </a:stretch>
          </p:blipFill>
          <p:spPr>
            <a:xfrm>
              <a:off x="5039321" y="2227037"/>
              <a:ext cx="2019300" cy="2295525"/>
            </a:xfrm>
            <a:prstGeom prst="rect">
              <a:avLst/>
            </a:prstGeom>
          </p:spPr>
        </p:pic>
      </p:grpSp>
      <p:grpSp>
        <p:nvGrpSpPr>
          <p:cNvPr id="33" name="Group 32">
            <a:extLst>
              <a:ext uri="{FF2B5EF4-FFF2-40B4-BE49-F238E27FC236}">
                <a16:creationId xmlns:a16="http://schemas.microsoft.com/office/drawing/2014/main" id="{F249605D-634D-4D05-94FE-B5532051E140}"/>
              </a:ext>
            </a:extLst>
          </p:cNvPr>
          <p:cNvGrpSpPr/>
          <p:nvPr/>
        </p:nvGrpSpPr>
        <p:grpSpPr>
          <a:xfrm rot="1350781">
            <a:off x="7904833" y="151283"/>
            <a:ext cx="3246925" cy="3122641"/>
            <a:chOff x="5100637" y="2471737"/>
            <a:chExt cx="1990725" cy="1914525"/>
          </a:xfrm>
        </p:grpSpPr>
        <p:pic>
          <p:nvPicPr>
            <p:cNvPr id="34" name="Graphic 33">
              <a:extLst>
                <a:ext uri="{FF2B5EF4-FFF2-40B4-BE49-F238E27FC236}">
                  <a16:creationId xmlns:a16="http://schemas.microsoft.com/office/drawing/2014/main" id="{A7B62DF6-7B57-38C2-67D5-442B03EB2C8C}"/>
                </a:ext>
              </a:extLst>
            </p:cNvPr>
            <p:cNvPicPr/>
            <p:nvPr/>
          </p:nvPicPr>
          <p:blipFill>
            <a:blip r:embed="rId20">
              <a:extLst>
                <a:ext uri="{96DAC541-7B7A-43D3-8B79-37D633B846F1}">
                  <asvg:svgBlip xmlns:asvg="http://schemas.microsoft.com/office/drawing/2016/SVG/main" r:embed="rId21"/>
                </a:ext>
              </a:extLst>
            </a:blip>
            <a:stretch>
              <a:fillRect/>
            </a:stretch>
          </p:blipFill>
          <p:spPr>
            <a:xfrm>
              <a:off x="5100637" y="2514600"/>
              <a:ext cx="1990725" cy="1828800"/>
            </a:xfrm>
            <a:prstGeom prst="rect">
              <a:avLst/>
            </a:prstGeom>
          </p:spPr>
        </p:pic>
        <p:pic>
          <p:nvPicPr>
            <p:cNvPr id="35" name="Graphic 34">
              <a:extLst>
                <a:ext uri="{FF2B5EF4-FFF2-40B4-BE49-F238E27FC236}">
                  <a16:creationId xmlns:a16="http://schemas.microsoft.com/office/drawing/2014/main" id="{53CBAEC3-1E39-561C-8030-ACAC5F26580C}"/>
                </a:ext>
              </a:extLst>
            </p:cNvPr>
            <p:cNvPicPr/>
            <p:nvPr/>
          </p:nvPicPr>
          <p:blipFill>
            <a:blip r:embed="rId22">
              <a:extLst>
                <a:ext uri="{96DAC541-7B7A-43D3-8B79-37D633B846F1}">
                  <asvg:svgBlip xmlns:asvg="http://schemas.microsoft.com/office/drawing/2016/SVG/main" r:embed="rId23"/>
                </a:ext>
              </a:extLst>
            </a:blip>
            <a:stretch>
              <a:fillRect/>
            </a:stretch>
          </p:blipFill>
          <p:spPr>
            <a:xfrm>
              <a:off x="5119687" y="2471737"/>
              <a:ext cx="1952625" cy="1914525"/>
            </a:xfrm>
            <a:prstGeom prst="rect">
              <a:avLst/>
            </a:prstGeom>
          </p:spPr>
        </p:pic>
      </p:grpSp>
      <p:grpSp>
        <p:nvGrpSpPr>
          <p:cNvPr id="36" name="Group 35">
            <a:extLst>
              <a:ext uri="{FF2B5EF4-FFF2-40B4-BE49-F238E27FC236}">
                <a16:creationId xmlns:a16="http://schemas.microsoft.com/office/drawing/2014/main" id="{CC866C0E-AFCB-796A-F47C-B0B20B8313CE}"/>
              </a:ext>
            </a:extLst>
          </p:cNvPr>
          <p:cNvGrpSpPr/>
          <p:nvPr/>
        </p:nvGrpSpPr>
        <p:grpSpPr>
          <a:xfrm rot="20292915">
            <a:off x="4678514" y="55317"/>
            <a:ext cx="1359763" cy="1692303"/>
            <a:chOff x="5834062" y="3062286"/>
            <a:chExt cx="589306" cy="733425"/>
          </a:xfrm>
        </p:grpSpPr>
        <p:pic>
          <p:nvPicPr>
            <p:cNvPr id="37" name="Graphic 36">
              <a:extLst>
                <a:ext uri="{FF2B5EF4-FFF2-40B4-BE49-F238E27FC236}">
                  <a16:creationId xmlns:a16="http://schemas.microsoft.com/office/drawing/2014/main" id="{9592C3FC-BEC9-786B-B032-FA6433DC8823}"/>
                </a:ext>
              </a:extLst>
            </p:cNvPr>
            <p:cNvPicPr/>
            <p:nvPr/>
          </p:nvPicPr>
          <p:blipFill>
            <a:blip r:embed="rId24">
              <a:extLst>
                <a:ext uri="{96DAC541-7B7A-43D3-8B79-37D633B846F1}">
                  <asvg:svgBlip xmlns:asvg="http://schemas.microsoft.com/office/drawing/2016/SVG/main" r:embed="rId25"/>
                </a:ext>
              </a:extLst>
            </a:blip>
            <a:stretch>
              <a:fillRect/>
            </a:stretch>
          </p:blipFill>
          <p:spPr>
            <a:xfrm>
              <a:off x="5834062" y="3095625"/>
              <a:ext cx="523875" cy="666750"/>
            </a:xfrm>
            <a:prstGeom prst="rect">
              <a:avLst/>
            </a:prstGeom>
          </p:spPr>
        </p:pic>
        <p:pic>
          <p:nvPicPr>
            <p:cNvPr id="38" name="Graphic 37">
              <a:extLst>
                <a:ext uri="{FF2B5EF4-FFF2-40B4-BE49-F238E27FC236}">
                  <a16:creationId xmlns:a16="http://schemas.microsoft.com/office/drawing/2014/main" id="{27613139-F77F-57DF-B53E-627C3F5077D4}"/>
                </a:ext>
              </a:extLst>
            </p:cNvPr>
            <p:cNvPicPr/>
            <p:nvPr/>
          </p:nvPicPr>
          <p:blipFill>
            <a:blip r:embed="rId26">
              <a:extLst>
                <a:ext uri="{96DAC541-7B7A-43D3-8B79-37D633B846F1}">
                  <asvg:svgBlip xmlns:asvg="http://schemas.microsoft.com/office/drawing/2016/SVG/main" r:embed="rId27"/>
                </a:ext>
              </a:extLst>
            </a:blip>
            <a:stretch>
              <a:fillRect/>
            </a:stretch>
          </p:blipFill>
          <p:spPr>
            <a:xfrm>
              <a:off x="5842343" y="3062286"/>
              <a:ext cx="581025" cy="733425"/>
            </a:xfrm>
            <a:prstGeom prst="rect">
              <a:avLst/>
            </a:prstGeom>
          </p:spPr>
        </p:pic>
      </p:grpSp>
      <p:pic>
        <p:nvPicPr>
          <p:cNvPr id="4" name="Picture 3" descr="A yellow letters on a black background&#10;&#10;Description automatically generated">
            <a:extLst>
              <a:ext uri="{FF2B5EF4-FFF2-40B4-BE49-F238E27FC236}">
                <a16:creationId xmlns:a16="http://schemas.microsoft.com/office/drawing/2014/main" id="{AEFB3EE6-C7EE-3026-CA75-DE6E1011720C}"/>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200400" y="2492827"/>
            <a:ext cx="5696431" cy="1891393"/>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4190F24C-9646-E8B1-D887-4AD42476BF46}"/>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696825" y="114795"/>
            <a:ext cx="1557678" cy="1557678"/>
          </a:xfrm>
          <a:prstGeom prst="rect">
            <a:avLst/>
          </a:prstGeom>
        </p:spPr>
      </p:pic>
    </p:spTree>
    <p:extLst>
      <p:ext uri="{BB962C8B-B14F-4D97-AF65-F5344CB8AC3E}">
        <p14:creationId xmlns:p14="http://schemas.microsoft.com/office/powerpoint/2010/main" val="1625679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168166"/>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Rounded Corners 6">
            <a:extLst>
              <a:ext uri="{FF2B5EF4-FFF2-40B4-BE49-F238E27FC236}">
                <a16:creationId xmlns:a16="http://schemas.microsoft.com/office/drawing/2014/main" id="{D2BAF7BA-340D-0935-069E-646C81831595}"/>
              </a:ext>
            </a:extLst>
          </p:cNvPr>
          <p:cNvSpPr/>
          <p:nvPr/>
        </p:nvSpPr>
        <p:spPr>
          <a:xfrm>
            <a:off x="1101224" y="261258"/>
            <a:ext cx="10568261" cy="1066800"/>
          </a:xfrm>
          <a:prstGeom prst="roundRect">
            <a:avLst>
              <a:gd name="adj" fmla="val 50000"/>
            </a:avLst>
          </a:prstGeom>
          <a:solidFill>
            <a:schemeClr val="accent5">
              <a:lumMod val="20000"/>
              <a:lumOff val="80000"/>
            </a:schemeClr>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TextBox 6">
            <a:extLst>
              <a:ext uri="{FF2B5EF4-FFF2-40B4-BE49-F238E27FC236}">
                <a16:creationId xmlns:a16="http://schemas.microsoft.com/office/drawing/2014/main" id="{473129FE-ECA4-3147-6691-15B5FA4D0A9E}"/>
              </a:ext>
            </a:extLst>
          </p:cNvPr>
          <p:cNvSpPr txBox="1"/>
          <p:nvPr/>
        </p:nvSpPr>
        <p:spPr>
          <a:xfrm>
            <a:off x="1545238" y="322262"/>
            <a:ext cx="10004505" cy="954107"/>
          </a:xfrm>
          <a:prstGeom prst="rect">
            <a:avLst/>
          </a:prstGeom>
          <a:noFill/>
        </p:spPr>
        <p:txBody>
          <a:bodyPr wrap="square">
            <a:spAutoFit/>
          </a:bodyPr>
          <a:lstStyle/>
          <a:p>
            <a:pPr lvl="0" eaLnBrk="0" fontAlgn="base" hangingPunct="0">
              <a:spcBef>
                <a:spcPct val="0"/>
              </a:spcBef>
              <a:spcAft>
                <a:spcPct val="0"/>
              </a:spcAft>
            </a:pPr>
            <a:r>
              <a:rPr lang="vi-VN" altLang="en-US" sz="2800" b="1" dirty="0">
                <a:solidFill>
                  <a:srgbClr val="002060"/>
                </a:solidFill>
                <a:latin typeface="Calibri" panose="020F0502020204030204" pitchFamily="34" charset="0"/>
                <a:cs typeface="Calibri" panose="020F0502020204030204" pitchFamily="34" charset="0"/>
              </a:rPr>
              <a:t>Chỉ ra điệp từ, điệp ngữ trong bài thơ dưới đây. Nêu tác dụng của việc sử dụng biện pháp điệp từ, điệp ngữ đó .</a:t>
            </a:r>
          </a:p>
        </p:txBody>
      </p:sp>
      <p:pic>
        <p:nvPicPr>
          <p:cNvPr id="3" name="Hình ảnh 2" descr="Ảnh có chứa phim hoạt hình, hình mẫu, mặt cười, biểu tượng cảm xúc&#10;&#10;Mô tả được tạo tự động">
            <a:extLst>
              <a:ext uri="{FF2B5EF4-FFF2-40B4-BE49-F238E27FC236}">
                <a16:creationId xmlns:a16="http://schemas.microsoft.com/office/drawing/2014/main" id="{C2BFBC91-1E51-0656-FC1D-1E17EE4E7F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29613">
            <a:off x="-335689" y="-3645"/>
            <a:ext cx="2061044" cy="1610524"/>
          </a:xfrm>
          <a:prstGeom prst="rect">
            <a:avLst/>
          </a:prstGeom>
        </p:spPr>
      </p:pic>
      <p:pic>
        <p:nvPicPr>
          <p:cNvPr id="6" name="Picture 5">
            <a:extLst>
              <a:ext uri="{FF2B5EF4-FFF2-40B4-BE49-F238E27FC236}">
                <a16:creationId xmlns:a16="http://schemas.microsoft.com/office/drawing/2014/main" id="{CA02A563-2944-9465-1514-5F252D08421E}"/>
              </a:ext>
            </a:extLst>
          </p:cNvPr>
          <p:cNvPicPr>
            <a:picLocks noChangeAspect="1"/>
          </p:cNvPicPr>
          <p:nvPr/>
        </p:nvPicPr>
        <p:blipFill>
          <a:blip r:embed="rId5"/>
          <a:stretch>
            <a:fillRect/>
          </a:stretch>
        </p:blipFill>
        <p:spPr>
          <a:xfrm>
            <a:off x="3115355" y="1501548"/>
            <a:ext cx="6159274" cy="4361301"/>
          </a:xfrm>
          <a:prstGeom prst="rect">
            <a:avLst/>
          </a:prstGeom>
        </p:spPr>
      </p:pic>
      <p:grpSp>
        <p:nvGrpSpPr>
          <p:cNvPr id="7" name="Group 6">
            <a:extLst>
              <a:ext uri="{FF2B5EF4-FFF2-40B4-BE49-F238E27FC236}">
                <a16:creationId xmlns:a16="http://schemas.microsoft.com/office/drawing/2014/main" id="{740A8544-49FD-045E-978D-A22567C21AEF}"/>
              </a:ext>
            </a:extLst>
          </p:cNvPr>
          <p:cNvGrpSpPr/>
          <p:nvPr/>
        </p:nvGrpSpPr>
        <p:grpSpPr>
          <a:xfrm>
            <a:off x="1178398" y="5832553"/>
            <a:ext cx="10208058" cy="709762"/>
            <a:chOff x="-343206" y="1836015"/>
            <a:chExt cx="12195455" cy="1478974"/>
          </a:xfrm>
        </p:grpSpPr>
        <p:sp>
          <p:nvSpPr>
            <p:cNvPr id="8" name="Rectangle: Rounded Corners 6">
              <a:extLst>
                <a:ext uri="{FF2B5EF4-FFF2-40B4-BE49-F238E27FC236}">
                  <a16:creationId xmlns:a16="http://schemas.microsoft.com/office/drawing/2014/main" id="{C41343C3-44A0-B2C0-B130-8ECF67409FA6}"/>
                </a:ext>
              </a:extLst>
            </p:cNvPr>
            <p:cNvSpPr/>
            <p:nvPr/>
          </p:nvSpPr>
          <p:spPr>
            <a:xfrm>
              <a:off x="-343206" y="1878828"/>
              <a:ext cx="12036093" cy="1436161"/>
            </a:xfrm>
            <a:prstGeom prst="roundRect">
              <a:avLst>
                <a:gd name="adj" fmla="val 29088"/>
              </a:avLst>
            </a:prstGeom>
            <a:solidFill>
              <a:srgbClr val="FFF5D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Hộp Văn bản 14">
              <a:extLst>
                <a:ext uri="{FF2B5EF4-FFF2-40B4-BE49-F238E27FC236}">
                  <a16:creationId xmlns:a16="http://schemas.microsoft.com/office/drawing/2014/main" id="{BC204CF4-265D-ED7F-9C90-980FD32B8D0A}"/>
                </a:ext>
              </a:extLst>
            </p:cNvPr>
            <p:cNvSpPr txBox="1"/>
            <p:nvPr/>
          </p:nvSpPr>
          <p:spPr>
            <a:xfrm>
              <a:off x="67559" y="1836015"/>
              <a:ext cx="11784690" cy="5419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Điệp từ, điệp ngữ: mưa, mưa rơi, mưa là. </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cxnSp>
        <p:nvCxnSpPr>
          <p:cNvPr id="10" name="Straight Connector 9">
            <a:extLst>
              <a:ext uri="{FF2B5EF4-FFF2-40B4-BE49-F238E27FC236}">
                <a16:creationId xmlns:a16="http://schemas.microsoft.com/office/drawing/2014/main" id="{89CF9A72-D75C-99D7-408D-5CAE8F9D644F}"/>
              </a:ext>
            </a:extLst>
          </p:cNvPr>
          <p:cNvCxnSpPr>
            <a:cxnSpLocks/>
          </p:cNvCxnSpPr>
          <p:nvPr/>
        </p:nvCxnSpPr>
        <p:spPr>
          <a:xfrm>
            <a:off x="3102430" y="2318657"/>
            <a:ext cx="10667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ACCCD8D-121E-940E-1C51-625B7AAAC96B}"/>
              </a:ext>
            </a:extLst>
          </p:cNvPr>
          <p:cNvCxnSpPr>
            <a:cxnSpLocks/>
          </p:cNvCxnSpPr>
          <p:nvPr/>
        </p:nvCxnSpPr>
        <p:spPr>
          <a:xfrm>
            <a:off x="3091544" y="4027715"/>
            <a:ext cx="609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AECFB5B-3F9A-CC7E-6616-9891956588E0}"/>
              </a:ext>
            </a:extLst>
          </p:cNvPr>
          <p:cNvCxnSpPr>
            <a:cxnSpLocks/>
          </p:cNvCxnSpPr>
          <p:nvPr/>
        </p:nvCxnSpPr>
        <p:spPr>
          <a:xfrm>
            <a:off x="3102430" y="4484915"/>
            <a:ext cx="609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A397F79-3C51-EDEF-0D95-88460F0952A3}"/>
              </a:ext>
            </a:extLst>
          </p:cNvPr>
          <p:cNvCxnSpPr>
            <a:cxnSpLocks/>
          </p:cNvCxnSpPr>
          <p:nvPr/>
        </p:nvCxnSpPr>
        <p:spPr>
          <a:xfrm>
            <a:off x="3135087" y="4909458"/>
            <a:ext cx="609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47C1E87-4825-7B11-62F7-394887A7F102}"/>
              </a:ext>
            </a:extLst>
          </p:cNvPr>
          <p:cNvCxnSpPr>
            <a:cxnSpLocks/>
          </p:cNvCxnSpPr>
          <p:nvPr/>
        </p:nvCxnSpPr>
        <p:spPr>
          <a:xfrm>
            <a:off x="6389916" y="2329544"/>
            <a:ext cx="609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0609478-B300-4023-77F0-92593B58DE4B}"/>
              </a:ext>
            </a:extLst>
          </p:cNvPr>
          <p:cNvCxnSpPr>
            <a:cxnSpLocks/>
          </p:cNvCxnSpPr>
          <p:nvPr/>
        </p:nvCxnSpPr>
        <p:spPr>
          <a:xfrm>
            <a:off x="6455230" y="2743201"/>
            <a:ext cx="609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DE14393-C817-FA1A-DB87-049E1675BCB9}"/>
              </a:ext>
            </a:extLst>
          </p:cNvPr>
          <p:cNvCxnSpPr>
            <a:cxnSpLocks/>
          </p:cNvCxnSpPr>
          <p:nvPr/>
        </p:nvCxnSpPr>
        <p:spPr>
          <a:xfrm>
            <a:off x="6444344" y="4071258"/>
            <a:ext cx="990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6F8C67B4-01DD-0D87-5909-8EF8CECEF974}"/>
              </a:ext>
            </a:extLst>
          </p:cNvPr>
          <p:cNvCxnSpPr>
            <a:cxnSpLocks/>
          </p:cNvCxnSpPr>
          <p:nvPr/>
        </p:nvCxnSpPr>
        <p:spPr>
          <a:xfrm>
            <a:off x="7565572" y="4060372"/>
            <a:ext cx="990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3D78E54-5913-9329-24C4-2414EA3CB257}"/>
              </a:ext>
            </a:extLst>
          </p:cNvPr>
          <p:cNvCxnSpPr>
            <a:cxnSpLocks/>
          </p:cNvCxnSpPr>
          <p:nvPr/>
        </p:nvCxnSpPr>
        <p:spPr>
          <a:xfrm>
            <a:off x="6433458" y="4474029"/>
            <a:ext cx="870856"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ABDDD5D-70D5-C0B0-45F7-ADA566A8E36B}"/>
              </a:ext>
            </a:extLst>
          </p:cNvPr>
          <p:cNvCxnSpPr>
            <a:cxnSpLocks/>
          </p:cNvCxnSpPr>
          <p:nvPr/>
        </p:nvCxnSpPr>
        <p:spPr>
          <a:xfrm>
            <a:off x="6444344" y="4887686"/>
            <a:ext cx="816427"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29" name="Group 28">
            <a:extLst>
              <a:ext uri="{FF2B5EF4-FFF2-40B4-BE49-F238E27FC236}">
                <a16:creationId xmlns:a16="http://schemas.microsoft.com/office/drawing/2014/main" id="{70C08A4F-1B27-4C8D-A17A-09128BEFB2C1}"/>
              </a:ext>
            </a:extLst>
          </p:cNvPr>
          <p:cNvGrpSpPr/>
          <p:nvPr/>
        </p:nvGrpSpPr>
        <p:grpSpPr>
          <a:xfrm>
            <a:off x="1188558" y="5313681"/>
            <a:ext cx="10074666" cy="1290318"/>
            <a:chOff x="-343206" y="1836015"/>
            <a:chExt cx="12036093" cy="1888392"/>
          </a:xfrm>
        </p:grpSpPr>
        <p:sp>
          <p:nvSpPr>
            <p:cNvPr id="30" name="Rectangle: Rounded Corners 6">
              <a:extLst>
                <a:ext uri="{FF2B5EF4-FFF2-40B4-BE49-F238E27FC236}">
                  <a16:creationId xmlns:a16="http://schemas.microsoft.com/office/drawing/2014/main" id="{431A676D-D290-D63E-5F81-7DC19E9B6DEA}"/>
                </a:ext>
              </a:extLst>
            </p:cNvPr>
            <p:cNvSpPr/>
            <p:nvPr/>
          </p:nvSpPr>
          <p:spPr>
            <a:xfrm>
              <a:off x="-343206" y="1878827"/>
              <a:ext cx="12036093" cy="1845580"/>
            </a:xfrm>
            <a:prstGeom prst="roundRect">
              <a:avLst>
                <a:gd name="adj" fmla="val 29088"/>
              </a:avLst>
            </a:prstGeom>
            <a:solidFill>
              <a:srgbClr val="FFF5D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1" name="Hộp Văn bản 14">
              <a:extLst>
                <a:ext uri="{FF2B5EF4-FFF2-40B4-BE49-F238E27FC236}">
                  <a16:creationId xmlns:a16="http://schemas.microsoft.com/office/drawing/2014/main" id="{B24F4C08-B68F-9252-542C-8670C4771E8E}"/>
                </a:ext>
              </a:extLst>
            </p:cNvPr>
            <p:cNvSpPr txBox="1"/>
            <p:nvPr/>
          </p:nvSpPr>
          <p:spPr>
            <a:xfrm>
              <a:off x="67559" y="1836015"/>
              <a:ext cx="11411880" cy="17566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Các từ ngữ lặp đi lặp lại nhằm nhấn mạnh hình ảnh những hạt mưa rơi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4084788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par>
                                <p:cTn id="27" presetID="22" presetClass="entr" presetSubtype="4"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par>
                                <p:cTn id="41" presetID="2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par>
                                <p:cTn id="44" presetID="22" presetClass="entr" presetSubtype="4"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par>
                                <p:cTn id="52" presetID="22" presetClass="entr" presetSubtype="4"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322117"/>
            <a:ext cx="11702211" cy="6203540"/>
          </a:xfrm>
          <a:custGeom>
            <a:avLst/>
            <a:gdLst>
              <a:gd name="connsiteX0" fmla="*/ 0 w 11702211"/>
              <a:gd name="connsiteY0" fmla="*/ 616818 h 6203540"/>
              <a:gd name="connsiteX1" fmla="*/ 616818 w 11702211"/>
              <a:gd name="connsiteY1" fmla="*/ 0 h 6203540"/>
              <a:gd name="connsiteX2" fmla="*/ 11085393 w 11702211"/>
              <a:gd name="connsiteY2" fmla="*/ 0 h 6203540"/>
              <a:gd name="connsiteX3" fmla="*/ 11702211 w 11702211"/>
              <a:gd name="connsiteY3" fmla="*/ 616818 h 6203540"/>
              <a:gd name="connsiteX4" fmla="*/ 11702211 w 11702211"/>
              <a:gd name="connsiteY4" fmla="*/ 5586722 h 6203540"/>
              <a:gd name="connsiteX5" fmla="*/ 11085393 w 11702211"/>
              <a:gd name="connsiteY5" fmla="*/ 6203540 h 6203540"/>
              <a:gd name="connsiteX6" fmla="*/ 616818 w 11702211"/>
              <a:gd name="connsiteY6" fmla="*/ 6203540 h 6203540"/>
              <a:gd name="connsiteX7" fmla="*/ 0 w 11702211"/>
              <a:gd name="connsiteY7" fmla="*/ 5586722 h 6203540"/>
              <a:gd name="connsiteX8" fmla="*/ 0 w 11702211"/>
              <a:gd name="connsiteY8" fmla="*/ 616818 h 620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203540" fill="none" extrusionOk="0">
                <a:moveTo>
                  <a:pt x="0" y="616818"/>
                </a:moveTo>
                <a:cubicBezTo>
                  <a:pt x="-26224" y="271917"/>
                  <a:pt x="308979" y="26840"/>
                  <a:pt x="616818" y="0"/>
                </a:cubicBezTo>
                <a:cubicBezTo>
                  <a:pt x="5143597" y="130954"/>
                  <a:pt x="7002374" y="43574"/>
                  <a:pt x="11085393" y="0"/>
                </a:cubicBezTo>
                <a:cubicBezTo>
                  <a:pt x="11455109" y="44758"/>
                  <a:pt x="11731718" y="312303"/>
                  <a:pt x="11702211" y="616818"/>
                </a:cubicBezTo>
                <a:cubicBezTo>
                  <a:pt x="11551772" y="2928461"/>
                  <a:pt x="11788090" y="4922702"/>
                  <a:pt x="11702211" y="5586722"/>
                </a:cubicBezTo>
                <a:cubicBezTo>
                  <a:pt x="11667927" y="5933011"/>
                  <a:pt x="11376817" y="6169569"/>
                  <a:pt x="11085393" y="6203540"/>
                </a:cubicBezTo>
                <a:cubicBezTo>
                  <a:pt x="6727380" y="6358737"/>
                  <a:pt x="5740022" y="6366560"/>
                  <a:pt x="616818" y="6203540"/>
                </a:cubicBezTo>
                <a:cubicBezTo>
                  <a:pt x="280384" y="6146385"/>
                  <a:pt x="-16840" y="5937214"/>
                  <a:pt x="0" y="5586722"/>
                </a:cubicBezTo>
                <a:cubicBezTo>
                  <a:pt x="64656" y="3876467"/>
                  <a:pt x="-17807" y="2094983"/>
                  <a:pt x="0" y="616818"/>
                </a:cubicBezTo>
                <a:close/>
              </a:path>
              <a:path w="11702211" h="6203540" stroke="0" extrusionOk="0">
                <a:moveTo>
                  <a:pt x="0" y="616818"/>
                </a:moveTo>
                <a:cubicBezTo>
                  <a:pt x="-54916" y="242286"/>
                  <a:pt x="262996" y="4940"/>
                  <a:pt x="616818" y="0"/>
                </a:cubicBezTo>
                <a:cubicBezTo>
                  <a:pt x="5331067" y="132882"/>
                  <a:pt x="7517365" y="-84951"/>
                  <a:pt x="11085393" y="0"/>
                </a:cubicBezTo>
                <a:cubicBezTo>
                  <a:pt x="11412327" y="13403"/>
                  <a:pt x="11700073" y="287977"/>
                  <a:pt x="11702211" y="616818"/>
                </a:cubicBezTo>
                <a:cubicBezTo>
                  <a:pt x="11722398" y="1487812"/>
                  <a:pt x="11854691" y="3978929"/>
                  <a:pt x="11702211" y="5586722"/>
                </a:cubicBezTo>
                <a:cubicBezTo>
                  <a:pt x="11747824" y="5932792"/>
                  <a:pt x="11446412" y="6161639"/>
                  <a:pt x="11085393" y="6203540"/>
                </a:cubicBezTo>
                <a:cubicBezTo>
                  <a:pt x="7900622" y="6291179"/>
                  <a:pt x="5558683" y="6130861"/>
                  <a:pt x="616818" y="6203540"/>
                </a:cubicBezTo>
                <a:cubicBezTo>
                  <a:pt x="274952" y="6192031"/>
                  <a:pt x="-23127" y="5959521"/>
                  <a:pt x="0" y="5586722"/>
                </a:cubicBezTo>
                <a:cubicBezTo>
                  <a:pt x="-38581" y="4788035"/>
                  <a:pt x="63341" y="1266346"/>
                  <a:pt x="0" y="616818"/>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pic>
        <p:nvPicPr>
          <p:cNvPr id="10" name="Hình ảnh 9" descr="Ảnh có chứa Hoạt hình, Phim hoạt hình, hoạt hình Nhật Bản, phim hoạt hình&#10;&#10;Mô tả được tạo tự động">
            <a:extLst>
              <a:ext uri="{FF2B5EF4-FFF2-40B4-BE49-F238E27FC236}">
                <a16:creationId xmlns:a16="http://schemas.microsoft.com/office/drawing/2014/main" id="{91859366-6CB8-FCEC-CA7A-EB5CDF405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299" y="964398"/>
            <a:ext cx="7099375" cy="7099375"/>
          </a:xfrm>
          <a:prstGeom prst="rect">
            <a:avLst/>
          </a:prstGeom>
        </p:spPr>
      </p:pic>
      <p:pic>
        <p:nvPicPr>
          <p:cNvPr id="3" name="Picture 2">
            <a:extLst>
              <a:ext uri="{FF2B5EF4-FFF2-40B4-BE49-F238E27FC236}">
                <a16:creationId xmlns:a16="http://schemas.microsoft.com/office/drawing/2014/main" id="{EBB2CC36-51A3-43B1-E99F-6CF3447AA8F9}"/>
              </a:ext>
            </a:extLst>
          </p:cNvPr>
          <p:cNvPicPr>
            <a:picLocks noChangeAspect="1"/>
          </p:cNvPicPr>
          <p:nvPr/>
        </p:nvPicPr>
        <p:blipFill>
          <a:blip r:embed="rId4"/>
          <a:stretch>
            <a:fillRect/>
          </a:stretch>
        </p:blipFill>
        <p:spPr>
          <a:xfrm>
            <a:off x="2183350" y="829389"/>
            <a:ext cx="7498730" cy="2347163"/>
          </a:xfrm>
          <a:prstGeom prst="rect">
            <a:avLst/>
          </a:prstGeom>
        </p:spPr>
      </p:pic>
    </p:spTree>
    <p:extLst>
      <p:ext uri="{BB962C8B-B14F-4D97-AF65-F5344CB8AC3E}">
        <p14:creationId xmlns:p14="http://schemas.microsoft.com/office/powerpoint/2010/main" val="2090292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23123" y="135509"/>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Arrow: Right 7">
            <a:extLst>
              <a:ext uri="{FF2B5EF4-FFF2-40B4-BE49-F238E27FC236}">
                <a16:creationId xmlns:a16="http://schemas.microsoft.com/office/drawing/2014/main" id="{BB3B00EF-E984-6B7F-98EA-E3E47CBF3469}"/>
              </a:ext>
            </a:extLst>
          </p:cNvPr>
          <p:cNvSpPr/>
          <p:nvPr/>
        </p:nvSpPr>
        <p:spPr>
          <a:xfrm>
            <a:off x="539058" y="3123519"/>
            <a:ext cx="897323" cy="536713"/>
          </a:xfrm>
          <a:prstGeom prst="rightArrow">
            <a:avLst/>
          </a:prstGeom>
          <a:solidFill>
            <a:schemeClr val="accent5">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813E66A-2FEF-CF5A-EDF8-C32D851C6D80}"/>
              </a:ext>
            </a:extLst>
          </p:cNvPr>
          <p:cNvGrpSpPr/>
          <p:nvPr/>
        </p:nvGrpSpPr>
        <p:grpSpPr>
          <a:xfrm>
            <a:off x="1472313" y="2979269"/>
            <a:ext cx="10074666" cy="2550674"/>
            <a:chOff x="-343206" y="1878828"/>
            <a:chExt cx="12036093" cy="1952903"/>
          </a:xfrm>
        </p:grpSpPr>
        <p:sp>
          <p:nvSpPr>
            <p:cNvPr id="10" name="Rectangle: Rounded Corners 6">
              <a:extLst>
                <a:ext uri="{FF2B5EF4-FFF2-40B4-BE49-F238E27FC236}">
                  <a16:creationId xmlns:a16="http://schemas.microsoft.com/office/drawing/2014/main" id="{31CA9766-6164-504B-27AE-4869D0BE78A7}"/>
                </a:ext>
              </a:extLst>
            </p:cNvPr>
            <p:cNvSpPr/>
            <p:nvPr/>
          </p:nvSpPr>
          <p:spPr>
            <a:xfrm>
              <a:off x="-343206" y="1878828"/>
              <a:ext cx="12036093" cy="1952903"/>
            </a:xfrm>
            <a:prstGeom prst="roundRect">
              <a:avLst>
                <a:gd name="adj" fmla="val 29088"/>
              </a:avLst>
            </a:prstGeom>
            <a:solidFill>
              <a:srgbClr val="FFF5D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Hộp Văn bản 14">
              <a:extLst>
                <a:ext uri="{FF2B5EF4-FFF2-40B4-BE49-F238E27FC236}">
                  <a16:creationId xmlns:a16="http://schemas.microsoft.com/office/drawing/2014/main" id="{047ACC10-4489-EEF5-3852-9FA3DF38AED2}"/>
                </a:ext>
              </a:extLst>
            </p:cNvPr>
            <p:cNvSpPr txBox="1"/>
            <p:nvPr/>
          </p:nvSpPr>
          <p:spPr>
            <a:xfrm>
              <a:off x="-179536" y="2106843"/>
              <a:ext cx="11784690" cy="148457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Lặp lại từ “ngủ yên”, là lời ru ngọt ngào của cò mẹ, qua đó nhấn mạnh tình yêu thương của cò mẹ đối với con.</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16" name="Picture 15">
            <a:extLst>
              <a:ext uri="{FF2B5EF4-FFF2-40B4-BE49-F238E27FC236}">
                <a16:creationId xmlns:a16="http://schemas.microsoft.com/office/drawing/2014/main" id="{DD1E51AB-C13B-8728-A439-BBCAE88F5BF4}"/>
              </a:ext>
            </a:extLst>
          </p:cNvPr>
          <p:cNvPicPr>
            <a:picLocks noChangeAspect="1"/>
          </p:cNvPicPr>
          <p:nvPr/>
        </p:nvPicPr>
        <p:blipFill>
          <a:blip r:embed="rId3"/>
          <a:stretch>
            <a:fillRect/>
          </a:stretch>
        </p:blipFill>
        <p:spPr>
          <a:xfrm>
            <a:off x="2926216" y="318407"/>
            <a:ext cx="6054499" cy="1928867"/>
          </a:xfrm>
          <a:prstGeom prst="rect">
            <a:avLst/>
          </a:prstGeom>
        </p:spPr>
      </p:pic>
      <p:cxnSp>
        <p:nvCxnSpPr>
          <p:cNvPr id="18" name="Straight Connector 17">
            <a:extLst>
              <a:ext uri="{FF2B5EF4-FFF2-40B4-BE49-F238E27FC236}">
                <a16:creationId xmlns:a16="http://schemas.microsoft.com/office/drawing/2014/main" id="{47F4C1F3-44F4-E9F0-0DDC-522B8CFE1661}"/>
              </a:ext>
            </a:extLst>
          </p:cNvPr>
          <p:cNvCxnSpPr/>
          <p:nvPr/>
        </p:nvCxnSpPr>
        <p:spPr>
          <a:xfrm>
            <a:off x="3777343" y="1219200"/>
            <a:ext cx="101237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50DFE45-EEA1-48C7-63F9-65C5FA950BB9}"/>
              </a:ext>
            </a:extLst>
          </p:cNvPr>
          <p:cNvCxnSpPr/>
          <p:nvPr/>
        </p:nvCxnSpPr>
        <p:spPr>
          <a:xfrm>
            <a:off x="4974772" y="1208314"/>
            <a:ext cx="101237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2752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23123" y="135509"/>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6C2A3D91-594F-1F18-5DC5-1C20F98FD3AF}"/>
              </a:ext>
            </a:extLst>
          </p:cNvPr>
          <p:cNvPicPr>
            <a:picLocks noChangeAspect="1"/>
          </p:cNvPicPr>
          <p:nvPr/>
        </p:nvPicPr>
        <p:blipFill>
          <a:blip r:embed="rId3"/>
          <a:stretch>
            <a:fillRect/>
          </a:stretch>
        </p:blipFill>
        <p:spPr>
          <a:xfrm>
            <a:off x="3011260" y="344940"/>
            <a:ext cx="6037607" cy="2234974"/>
          </a:xfrm>
          <a:prstGeom prst="rect">
            <a:avLst/>
          </a:prstGeom>
        </p:spPr>
      </p:pic>
      <p:cxnSp>
        <p:nvCxnSpPr>
          <p:cNvPr id="4" name="Straight Connector 3">
            <a:extLst>
              <a:ext uri="{FF2B5EF4-FFF2-40B4-BE49-F238E27FC236}">
                <a16:creationId xmlns:a16="http://schemas.microsoft.com/office/drawing/2014/main" id="{36BD6840-5F52-6997-800E-2E6D15C8432C}"/>
              </a:ext>
            </a:extLst>
          </p:cNvPr>
          <p:cNvCxnSpPr/>
          <p:nvPr/>
        </p:nvCxnSpPr>
        <p:spPr>
          <a:xfrm>
            <a:off x="3853543" y="1219200"/>
            <a:ext cx="101237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EC9385EB-AC99-BCF7-FF78-8306C2914EAF}"/>
              </a:ext>
            </a:extLst>
          </p:cNvPr>
          <p:cNvCxnSpPr>
            <a:cxnSpLocks/>
          </p:cNvCxnSpPr>
          <p:nvPr/>
        </p:nvCxnSpPr>
        <p:spPr>
          <a:xfrm>
            <a:off x="4974772" y="1208314"/>
            <a:ext cx="1415142"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C89965F-B869-2097-D048-CE33CACB5062}"/>
              </a:ext>
            </a:extLst>
          </p:cNvPr>
          <p:cNvCxnSpPr>
            <a:cxnSpLocks/>
          </p:cNvCxnSpPr>
          <p:nvPr/>
        </p:nvCxnSpPr>
        <p:spPr>
          <a:xfrm>
            <a:off x="7598229" y="1219199"/>
            <a:ext cx="1099457"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Arrow: Right 14">
            <a:extLst>
              <a:ext uri="{FF2B5EF4-FFF2-40B4-BE49-F238E27FC236}">
                <a16:creationId xmlns:a16="http://schemas.microsoft.com/office/drawing/2014/main" id="{BB3B00EF-E984-6B7F-98EA-E3E47CBF3469}"/>
              </a:ext>
            </a:extLst>
          </p:cNvPr>
          <p:cNvSpPr/>
          <p:nvPr/>
        </p:nvSpPr>
        <p:spPr>
          <a:xfrm>
            <a:off x="539058" y="3123519"/>
            <a:ext cx="897323" cy="536713"/>
          </a:xfrm>
          <a:prstGeom prst="rightArrow">
            <a:avLst/>
          </a:prstGeom>
          <a:solidFill>
            <a:schemeClr val="accent5">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2813E66A-2FEF-CF5A-EDF8-C32D851C6D80}"/>
              </a:ext>
            </a:extLst>
          </p:cNvPr>
          <p:cNvGrpSpPr/>
          <p:nvPr/>
        </p:nvGrpSpPr>
        <p:grpSpPr>
          <a:xfrm>
            <a:off x="1472313" y="2979269"/>
            <a:ext cx="10074666" cy="2550674"/>
            <a:chOff x="-343206" y="1878828"/>
            <a:chExt cx="12036093" cy="1952903"/>
          </a:xfrm>
        </p:grpSpPr>
        <p:sp>
          <p:nvSpPr>
            <p:cNvPr id="20" name="Rectangle: Rounded Corners 6">
              <a:extLst>
                <a:ext uri="{FF2B5EF4-FFF2-40B4-BE49-F238E27FC236}">
                  <a16:creationId xmlns:a16="http://schemas.microsoft.com/office/drawing/2014/main" id="{31CA9766-6164-504B-27AE-4869D0BE78A7}"/>
                </a:ext>
              </a:extLst>
            </p:cNvPr>
            <p:cNvSpPr/>
            <p:nvPr/>
          </p:nvSpPr>
          <p:spPr>
            <a:xfrm>
              <a:off x="-343206" y="1878828"/>
              <a:ext cx="12036093" cy="1952903"/>
            </a:xfrm>
            <a:prstGeom prst="roundRect">
              <a:avLst>
                <a:gd name="adj" fmla="val 29088"/>
              </a:avLst>
            </a:prstGeom>
            <a:solidFill>
              <a:srgbClr val="FFF5D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1" name="Hộp Văn bản 14">
              <a:extLst>
                <a:ext uri="{FF2B5EF4-FFF2-40B4-BE49-F238E27FC236}">
                  <a16:creationId xmlns:a16="http://schemas.microsoft.com/office/drawing/2014/main" id="{047ACC10-4489-EEF5-3852-9FA3DF38AED2}"/>
                </a:ext>
              </a:extLst>
            </p:cNvPr>
            <p:cNvSpPr txBox="1"/>
            <p:nvPr/>
          </p:nvSpPr>
          <p:spPr>
            <a:xfrm>
              <a:off x="-192541" y="2040166"/>
              <a:ext cx="11784690" cy="148457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Lặp lại các từ “lá xanh, bông trắng, nhị vàng”, nhằm làm nổi bật các bộ phận của hoa sen, từ đó nhấn mạnh vẻ đẹp bình dị của loài hoa</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923852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23123" y="135509"/>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F9C0BE59-CC65-A4DF-0B1C-2C61527DB6B0}"/>
              </a:ext>
            </a:extLst>
          </p:cNvPr>
          <p:cNvPicPr>
            <a:picLocks noChangeAspect="1"/>
          </p:cNvPicPr>
          <p:nvPr/>
        </p:nvPicPr>
        <p:blipFill>
          <a:blip r:embed="rId3"/>
          <a:stretch>
            <a:fillRect/>
          </a:stretch>
        </p:blipFill>
        <p:spPr>
          <a:xfrm>
            <a:off x="3244623" y="447674"/>
            <a:ext cx="5662800" cy="2567667"/>
          </a:xfrm>
          <a:prstGeom prst="rect">
            <a:avLst/>
          </a:prstGeom>
        </p:spPr>
      </p:pic>
      <p:cxnSp>
        <p:nvCxnSpPr>
          <p:cNvPr id="4" name="Straight Connector 3">
            <a:extLst>
              <a:ext uri="{FF2B5EF4-FFF2-40B4-BE49-F238E27FC236}">
                <a16:creationId xmlns:a16="http://schemas.microsoft.com/office/drawing/2014/main" id="{8668E954-9D64-358C-BDC7-09F6576C332F}"/>
              </a:ext>
            </a:extLst>
          </p:cNvPr>
          <p:cNvCxnSpPr/>
          <p:nvPr/>
        </p:nvCxnSpPr>
        <p:spPr>
          <a:xfrm>
            <a:off x="3995057" y="849086"/>
            <a:ext cx="101237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DC3D845A-907A-DE93-E71D-CDFACD89D2BE}"/>
              </a:ext>
            </a:extLst>
          </p:cNvPr>
          <p:cNvCxnSpPr>
            <a:cxnSpLocks/>
          </p:cNvCxnSpPr>
          <p:nvPr/>
        </p:nvCxnSpPr>
        <p:spPr>
          <a:xfrm>
            <a:off x="4724399" y="1164772"/>
            <a:ext cx="99060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FFCEA70B-EC23-E6C1-1FAE-5862DB1E800C}"/>
              </a:ext>
            </a:extLst>
          </p:cNvPr>
          <p:cNvCxnSpPr>
            <a:cxnSpLocks/>
          </p:cNvCxnSpPr>
          <p:nvPr/>
        </p:nvCxnSpPr>
        <p:spPr>
          <a:xfrm>
            <a:off x="3548741" y="1894115"/>
            <a:ext cx="1088573"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Arrow: Right 13">
            <a:extLst>
              <a:ext uri="{FF2B5EF4-FFF2-40B4-BE49-F238E27FC236}">
                <a16:creationId xmlns:a16="http://schemas.microsoft.com/office/drawing/2014/main" id="{BB3B00EF-E984-6B7F-98EA-E3E47CBF3469}"/>
              </a:ext>
            </a:extLst>
          </p:cNvPr>
          <p:cNvSpPr/>
          <p:nvPr/>
        </p:nvSpPr>
        <p:spPr>
          <a:xfrm>
            <a:off x="408430" y="4135889"/>
            <a:ext cx="897323" cy="536713"/>
          </a:xfrm>
          <a:prstGeom prst="rightArrow">
            <a:avLst/>
          </a:prstGeom>
          <a:solidFill>
            <a:schemeClr val="accent5">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5" name="Group 14">
            <a:extLst>
              <a:ext uri="{FF2B5EF4-FFF2-40B4-BE49-F238E27FC236}">
                <a16:creationId xmlns:a16="http://schemas.microsoft.com/office/drawing/2014/main" id="{2813E66A-2FEF-CF5A-EDF8-C32D851C6D80}"/>
              </a:ext>
            </a:extLst>
          </p:cNvPr>
          <p:cNvGrpSpPr/>
          <p:nvPr/>
        </p:nvGrpSpPr>
        <p:grpSpPr>
          <a:xfrm>
            <a:off x="1396113" y="3447355"/>
            <a:ext cx="10074666" cy="1875761"/>
            <a:chOff x="-343206" y="1878828"/>
            <a:chExt cx="12036093" cy="1436161"/>
          </a:xfrm>
        </p:grpSpPr>
        <p:sp>
          <p:nvSpPr>
            <p:cNvPr id="17" name="Rectangle: Rounded Corners 6">
              <a:extLst>
                <a:ext uri="{FF2B5EF4-FFF2-40B4-BE49-F238E27FC236}">
                  <a16:creationId xmlns:a16="http://schemas.microsoft.com/office/drawing/2014/main" id="{31CA9766-6164-504B-27AE-4869D0BE78A7}"/>
                </a:ext>
              </a:extLst>
            </p:cNvPr>
            <p:cNvSpPr/>
            <p:nvPr/>
          </p:nvSpPr>
          <p:spPr>
            <a:xfrm>
              <a:off x="-343206" y="1878828"/>
              <a:ext cx="12036093" cy="1436161"/>
            </a:xfrm>
            <a:prstGeom prst="roundRect">
              <a:avLst>
                <a:gd name="adj" fmla="val 29088"/>
              </a:avLst>
            </a:prstGeom>
            <a:solidFill>
              <a:srgbClr val="FFF5D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Hộp Văn bản 14">
              <a:extLst>
                <a:ext uri="{FF2B5EF4-FFF2-40B4-BE49-F238E27FC236}">
                  <a16:creationId xmlns:a16="http://schemas.microsoft.com/office/drawing/2014/main" id="{047ACC10-4489-EEF5-3852-9FA3DF38AED2}"/>
                </a:ext>
              </a:extLst>
            </p:cNvPr>
            <p:cNvSpPr txBox="1"/>
            <p:nvPr/>
          </p:nvSpPr>
          <p:spPr>
            <a:xfrm>
              <a:off x="-192541" y="2040166"/>
              <a:ext cx="11784690" cy="11075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Lặp lại từ “thoắt cái” nhằm làm nổi bật sự thay đổi của vạn vật.</a:t>
              </a:r>
              <a:endPar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51183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168166"/>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Rounded Corners 6">
            <a:extLst>
              <a:ext uri="{FF2B5EF4-FFF2-40B4-BE49-F238E27FC236}">
                <a16:creationId xmlns:a16="http://schemas.microsoft.com/office/drawing/2014/main" id="{D2BAF7BA-340D-0935-069E-646C81831595}"/>
              </a:ext>
            </a:extLst>
          </p:cNvPr>
          <p:cNvSpPr/>
          <p:nvPr/>
        </p:nvSpPr>
        <p:spPr>
          <a:xfrm>
            <a:off x="1101225" y="261257"/>
            <a:ext cx="9989548" cy="1578429"/>
          </a:xfrm>
          <a:prstGeom prst="roundRect">
            <a:avLst>
              <a:gd name="adj" fmla="val 50000"/>
            </a:avLst>
          </a:prstGeom>
          <a:solidFill>
            <a:schemeClr val="accent5">
              <a:lumMod val="20000"/>
              <a:lumOff val="80000"/>
            </a:schemeClr>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TextBox 6">
            <a:extLst>
              <a:ext uri="{FF2B5EF4-FFF2-40B4-BE49-F238E27FC236}">
                <a16:creationId xmlns:a16="http://schemas.microsoft.com/office/drawing/2014/main" id="{473129FE-ECA4-3147-6691-15B5FA4D0A9E}"/>
              </a:ext>
            </a:extLst>
          </p:cNvPr>
          <p:cNvSpPr txBox="1"/>
          <p:nvPr/>
        </p:nvSpPr>
        <p:spPr>
          <a:xfrm>
            <a:off x="1545238" y="322262"/>
            <a:ext cx="9989548" cy="156966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Xác định điệp từ, điệp ngữ trong những câu thơ, đoạn văn ở cột A. Chọn câu, đoạn phù hợp với ý nêu tác dụng của biện pháp đó ở cột B.</a:t>
            </a:r>
            <a:endParaRPr kumimoji="0" lang="en-US" altLang="en-US"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Hình ảnh 2" descr="Ảnh có chứa phim hoạt hình, hình mẫu, mặt cười, biểu tượng cảm xúc&#10;&#10;Mô tả được tạo tự động">
            <a:extLst>
              <a:ext uri="{FF2B5EF4-FFF2-40B4-BE49-F238E27FC236}">
                <a16:creationId xmlns:a16="http://schemas.microsoft.com/office/drawing/2014/main" id="{C2BFBC91-1E51-0656-FC1D-1E17EE4E7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29613">
            <a:off x="-357462" y="116098"/>
            <a:ext cx="2061044" cy="1610524"/>
          </a:xfrm>
          <a:prstGeom prst="rect">
            <a:avLst/>
          </a:prstGeom>
        </p:spPr>
      </p:pic>
      <p:pic>
        <p:nvPicPr>
          <p:cNvPr id="10" name="Picture 9">
            <a:extLst>
              <a:ext uri="{FF2B5EF4-FFF2-40B4-BE49-F238E27FC236}">
                <a16:creationId xmlns:a16="http://schemas.microsoft.com/office/drawing/2014/main" id="{EDD630DD-4AFF-32C6-333B-1DADF0173A1C}"/>
              </a:ext>
            </a:extLst>
          </p:cNvPr>
          <p:cNvPicPr>
            <a:picLocks noChangeAspect="1"/>
          </p:cNvPicPr>
          <p:nvPr/>
        </p:nvPicPr>
        <p:blipFill>
          <a:blip r:embed="rId4"/>
          <a:stretch>
            <a:fillRect/>
          </a:stretch>
        </p:blipFill>
        <p:spPr>
          <a:xfrm>
            <a:off x="1077686" y="1976718"/>
            <a:ext cx="3810000" cy="4441604"/>
          </a:xfrm>
          <a:prstGeom prst="rect">
            <a:avLst/>
          </a:prstGeom>
        </p:spPr>
      </p:pic>
      <p:pic>
        <p:nvPicPr>
          <p:cNvPr id="12" name="Picture 11">
            <a:extLst>
              <a:ext uri="{FF2B5EF4-FFF2-40B4-BE49-F238E27FC236}">
                <a16:creationId xmlns:a16="http://schemas.microsoft.com/office/drawing/2014/main" id="{5F0A43FC-28FE-0B31-3305-8D38BE43D5CF}"/>
              </a:ext>
            </a:extLst>
          </p:cNvPr>
          <p:cNvPicPr>
            <a:picLocks noChangeAspect="1"/>
          </p:cNvPicPr>
          <p:nvPr/>
        </p:nvPicPr>
        <p:blipFill>
          <a:blip r:embed="rId5"/>
          <a:stretch>
            <a:fillRect/>
          </a:stretch>
        </p:blipFill>
        <p:spPr>
          <a:xfrm>
            <a:off x="7428718" y="1937657"/>
            <a:ext cx="2543277" cy="4583566"/>
          </a:xfrm>
          <a:prstGeom prst="rect">
            <a:avLst/>
          </a:prstGeom>
        </p:spPr>
      </p:pic>
      <p:cxnSp>
        <p:nvCxnSpPr>
          <p:cNvPr id="2" name="Straight Connector 1">
            <a:extLst>
              <a:ext uri="{FF2B5EF4-FFF2-40B4-BE49-F238E27FC236}">
                <a16:creationId xmlns:a16="http://schemas.microsoft.com/office/drawing/2014/main" id="{C9200251-F0BF-76C0-CF22-7DD1401829A5}"/>
              </a:ext>
            </a:extLst>
          </p:cNvPr>
          <p:cNvCxnSpPr>
            <a:cxnSpLocks/>
          </p:cNvCxnSpPr>
          <p:nvPr/>
        </p:nvCxnSpPr>
        <p:spPr>
          <a:xfrm>
            <a:off x="4811486" y="2634342"/>
            <a:ext cx="2590800" cy="3026229"/>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98220145-43DB-723C-05C2-8AE76F7A14B2}"/>
              </a:ext>
            </a:extLst>
          </p:cNvPr>
          <p:cNvCxnSpPr>
            <a:cxnSpLocks/>
          </p:cNvCxnSpPr>
          <p:nvPr/>
        </p:nvCxnSpPr>
        <p:spPr>
          <a:xfrm flipV="1">
            <a:off x="4822372" y="2819400"/>
            <a:ext cx="2590799" cy="112122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2DCECBAE-8C14-AF0F-94A2-7F3B420ADF63}"/>
              </a:ext>
            </a:extLst>
          </p:cNvPr>
          <p:cNvCxnSpPr>
            <a:cxnSpLocks/>
          </p:cNvCxnSpPr>
          <p:nvPr/>
        </p:nvCxnSpPr>
        <p:spPr>
          <a:xfrm flipV="1">
            <a:off x="4844143" y="4452257"/>
            <a:ext cx="2590799" cy="112122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82055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168166"/>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Rounded Corners 6">
            <a:extLst>
              <a:ext uri="{FF2B5EF4-FFF2-40B4-BE49-F238E27FC236}">
                <a16:creationId xmlns:a16="http://schemas.microsoft.com/office/drawing/2014/main" id="{D2BAF7BA-340D-0935-069E-646C81831595}"/>
              </a:ext>
            </a:extLst>
          </p:cNvPr>
          <p:cNvSpPr/>
          <p:nvPr/>
        </p:nvSpPr>
        <p:spPr>
          <a:xfrm>
            <a:off x="1101225" y="261257"/>
            <a:ext cx="9989548" cy="1338943"/>
          </a:xfrm>
          <a:prstGeom prst="roundRect">
            <a:avLst>
              <a:gd name="adj" fmla="val 50000"/>
            </a:avLst>
          </a:prstGeom>
          <a:solidFill>
            <a:schemeClr val="accent5">
              <a:lumMod val="20000"/>
              <a:lumOff val="80000"/>
            </a:schemeClr>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TextBox 6">
            <a:extLst>
              <a:ext uri="{FF2B5EF4-FFF2-40B4-BE49-F238E27FC236}">
                <a16:creationId xmlns:a16="http://schemas.microsoft.com/office/drawing/2014/main" id="{473129FE-ECA4-3147-6691-15B5FA4D0A9E}"/>
              </a:ext>
            </a:extLst>
          </p:cNvPr>
          <p:cNvSpPr txBox="1"/>
          <p:nvPr/>
        </p:nvSpPr>
        <p:spPr>
          <a:xfrm>
            <a:off x="1545238" y="322262"/>
            <a:ext cx="9699705" cy="1077218"/>
          </a:xfrm>
          <a:prstGeom prst="rect">
            <a:avLst/>
          </a:prstGeom>
          <a:noFill/>
        </p:spPr>
        <p:txBody>
          <a:bodyPr wrap="square">
            <a:spAutoFit/>
          </a:bodyPr>
          <a:lstStyle/>
          <a:p>
            <a:pPr lvl="0" eaLnBrk="0" fontAlgn="base" hangingPunct="0">
              <a:spcBef>
                <a:spcPct val="0"/>
              </a:spcBef>
              <a:spcAft>
                <a:spcPct val="0"/>
              </a:spcAft>
            </a:pPr>
            <a:r>
              <a:rPr lang="en-US" altLang="en-US" sz="3200" b="1" dirty="0">
                <a:solidFill>
                  <a:srgbClr val="002060"/>
                </a:solidFill>
                <a:latin typeface="Calibri" panose="020F0502020204030204" pitchFamily="34" charset="0"/>
                <a:cs typeface="Calibri" panose="020F0502020204030204" pitchFamily="34" charset="0"/>
              </a:rPr>
              <a:t>2. </a:t>
            </a:r>
            <a:r>
              <a:rPr lang="vi-VN" altLang="en-US" sz="3200" b="1" dirty="0">
                <a:solidFill>
                  <a:srgbClr val="002060"/>
                </a:solidFill>
                <a:latin typeface="Calibri" panose="020F0502020204030204" pitchFamily="34" charset="0"/>
                <a:cs typeface="Calibri" panose="020F0502020204030204" pitchFamily="34" charset="0"/>
              </a:rPr>
              <a:t>Xác định điệp từ, điệp ngữ trong đoạn thơ dưới đây và nêu tác dụng của biện pháp. điệp từ, điệp ngữ đó.</a:t>
            </a:r>
            <a:endParaRPr kumimoji="0" lang="en-US" altLang="en-US"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Hình ảnh 2" descr="Ảnh có chứa phim hoạt hình, hình mẫu, mặt cười, biểu tượng cảm xúc&#10;&#10;Mô tả được tạo tự động">
            <a:extLst>
              <a:ext uri="{FF2B5EF4-FFF2-40B4-BE49-F238E27FC236}">
                <a16:creationId xmlns:a16="http://schemas.microsoft.com/office/drawing/2014/main" id="{C2BFBC91-1E51-0656-FC1D-1E17EE4E7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29613">
            <a:off x="-335689" y="-3645"/>
            <a:ext cx="2061044" cy="1610524"/>
          </a:xfrm>
          <a:prstGeom prst="rect">
            <a:avLst/>
          </a:prstGeom>
        </p:spPr>
      </p:pic>
      <p:sp>
        <p:nvSpPr>
          <p:cNvPr id="2" name="TextBox 1">
            <a:extLst>
              <a:ext uri="{FF2B5EF4-FFF2-40B4-BE49-F238E27FC236}">
                <a16:creationId xmlns:a16="http://schemas.microsoft.com/office/drawing/2014/main" id="{36510732-8DFE-17CC-4173-5DF9F5D0840D}"/>
              </a:ext>
            </a:extLst>
          </p:cNvPr>
          <p:cNvSpPr txBox="1"/>
          <p:nvPr/>
        </p:nvSpPr>
        <p:spPr>
          <a:xfrm>
            <a:off x="631371" y="2144486"/>
            <a:ext cx="6128657" cy="2554545"/>
          </a:xfrm>
          <a:prstGeom prst="rect">
            <a:avLst/>
          </a:prstGeom>
          <a:noFill/>
        </p:spPr>
        <p:txBody>
          <a:bodyPr wrap="square" rtlCol="0">
            <a:spAutoFit/>
          </a:bodyPr>
          <a:lstStyle/>
          <a:p>
            <a:pPr algn="ctr"/>
            <a:r>
              <a:rPr lang="vi-VN" sz="3200" b="0" i="0" dirty="0">
                <a:solidFill>
                  <a:srgbClr val="000000"/>
                </a:solidFill>
                <a:effectLst/>
                <a:latin typeface="Cambria" panose="02040503050406030204" pitchFamily="18" charset="0"/>
                <a:ea typeface="Cambria" panose="02040503050406030204" pitchFamily="18" charset="0"/>
              </a:rPr>
              <a:t>Nếu thế giới không có trẻ con</a:t>
            </a:r>
          </a:p>
          <a:p>
            <a:pPr algn="ctr"/>
            <a:r>
              <a:rPr lang="vi-VN" sz="3200" b="0" i="0" dirty="0">
                <a:solidFill>
                  <a:srgbClr val="000000"/>
                </a:solidFill>
                <a:effectLst/>
                <a:latin typeface="Cambria" panose="02040503050406030204" pitchFamily="18" charset="0"/>
                <a:ea typeface="Cambria" panose="02040503050406030204" pitchFamily="18" charset="0"/>
              </a:rPr>
              <a:t>Ai sẽ dạy bông hoa học nói</a:t>
            </a:r>
          </a:p>
          <a:p>
            <a:pPr algn="ctr"/>
            <a:r>
              <a:rPr lang="vi-VN" sz="3200" b="0" i="0" dirty="0">
                <a:solidFill>
                  <a:srgbClr val="000000"/>
                </a:solidFill>
                <a:effectLst/>
                <a:latin typeface="Cambria" panose="02040503050406030204" pitchFamily="18" charset="0"/>
                <a:ea typeface="Cambria" panose="02040503050406030204" pitchFamily="18" charset="0"/>
              </a:rPr>
              <a:t>Ai sẽ tô biển hoa màu vàng</a:t>
            </a:r>
          </a:p>
          <a:p>
            <a:pPr algn="ctr"/>
            <a:r>
              <a:rPr lang="vi-VN" sz="3200" b="0" i="0" dirty="0">
                <a:solidFill>
                  <a:srgbClr val="000000"/>
                </a:solidFill>
                <a:effectLst/>
                <a:latin typeface="Cambria" panose="02040503050406030204" pitchFamily="18" charset="0"/>
                <a:ea typeface="Cambria" panose="02040503050406030204" pitchFamily="18" charset="0"/>
              </a:rPr>
              <a:t>Ai sẽ nhốt hương thơm vào túi?</a:t>
            </a:r>
          </a:p>
          <a:p>
            <a:pPr algn="r"/>
            <a:r>
              <a:rPr lang="vi-VN" sz="3200" b="0" i="0" dirty="0">
                <a:solidFill>
                  <a:srgbClr val="000000"/>
                </a:solidFill>
                <a:effectLst/>
                <a:latin typeface="Cambria" panose="02040503050406030204" pitchFamily="18" charset="0"/>
                <a:ea typeface="Cambria" panose="02040503050406030204" pitchFamily="18" charset="0"/>
              </a:rPr>
              <a:t>                                     (Thục Linh)</a:t>
            </a:r>
          </a:p>
        </p:txBody>
      </p:sp>
      <p:pic>
        <p:nvPicPr>
          <p:cNvPr id="5" name="Picture 4">
            <a:extLst>
              <a:ext uri="{FF2B5EF4-FFF2-40B4-BE49-F238E27FC236}">
                <a16:creationId xmlns:a16="http://schemas.microsoft.com/office/drawing/2014/main" id="{83CA0D7C-88C0-C971-DA71-02D724889A1F}"/>
              </a:ext>
            </a:extLst>
          </p:cNvPr>
          <p:cNvPicPr>
            <a:picLocks noChangeAspect="1"/>
          </p:cNvPicPr>
          <p:nvPr/>
        </p:nvPicPr>
        <p:blipFill>
          <a:blip r:embed="rId4"/>
          <a:stretch>
            <a:fillRect/>
          </a:stretch>
        </p:blipFill>
        <p:spPr>
          <a:xfrm>
            <a:off x="7213827" y="2217965"/>
            <a:ext cx="4295775" cy="3467100"/>
          </a:xfrm>
          <a:prstGeom prst="rect">
            <a:avLst/>
          </a:prstGeom>
        </p:spPr>
      </p:pic>
    </p:spTree>
    <p:extLst>
      <p:ext uri="{BB962C8B-B14F-4D97-AF65-F5344CB8AC3E}">
        <p14:creationId xmlns:p14="http://schemas.microsoft.com/office/powerpoint/2010/main" val="2134312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322117"/>
            <a:ext cx="11702211" cy="6203540"/>
          </a:xfrm>
          <a:custGeom>
            <a:avLst/>
            <a:gdLst>
              <a:gd name="connsiteX0" fmla="*/ 0 w 11702211"/>
              <a:gd name="connsiteY0" fmla="*/ 616818 h 6203540"/>
              <a:gd name="connsiteX1" fmla="*/ 616818 w 11702211"/>
              <a:gd name="connsiteY1" fmla="*/ 0 h 6203540"/>
              <a:gd name="connsiteX2" fmla="*/ 11085393 w 11702211"/>
              <a:gd name="connsiteY2" fmla="*/ 0 h 6203540"/>
              <a:gd name="connsiteX3" fmla="*/ 11702211 w 11702211"/>
              <a:gd name="connsiteY3" fmla="*/ 616818 h 6203540"/>
              <a:gd name="connsiteX4" fmla="*/ 11702211 w 11702211"/>
              <a:gd name="connsiteY4" fmla="*/ 5586722 h 6203540"/>
              <a:gd name="connsiteX5" fmla="*/ 11085393 w 11702211"/>
              <a:gd name="connsiteY5" fmla="*/ 6203540 h 6203540"/>
              <a:gd name="connsiteX6" fmla="*/ 616818 w 11702211"/>
              <a:gd name="connsiteY6" fmla="*/ 6203540 h 6203540"/>
              <a:gd name="connsiteX7" fmla="*/ 0 w 11702211"/>
              <a:gd name="connsiteY7" fmla="*/ 5586722 h 6203540"/>
              <a:gd name="connsiteX8" fmla="*/ 0 w 11702211"/>
              <a:gd name="connsiteY8" fmla="*/ 616818 h 620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203540" fill="none" extrusionOk="0">
                <a:moveTo>
                  <a:pt x="0" y="616818"/>
                </a:moveTo>
                <a:cubicBezTo>
                  <a:pt x="-26224" y="271917"/>
                  <a:pt x="308979" y="26840"/>
                  <a:pt x="616818" y="0"/>
                </a:cubicBezTo>
                <a:cubicBezTo>
                  <a:pt x="5143597" y="130954"/>
                  <a:pt x="7002374" y="43574"/>
                  <a:pt x="11085393" y="0"/>
                </a:cubicBezTo>
                <a:cubicBezTo>
                  <a:pt x="11455109" y="44758"/>
                  <a:pt x="11731718" y="312303"/>
                  <a:pt x="11702211" y="616818"/>
                </a:cubicBezTo>
                <a:cubicBezTo>
                  <a:pt x="11551772" y="2928461"/>
                  <a:pt x="11788090" y="4922702"/>
                  <a:pt x="11702211" y="5586722"/>
                </a:cubicBezTo>
                <a:cubicBezTo>
                  <a:pt x="11667927" y="5933011"/>
                  <a:pt x="11376817" y="6169569"/>
                  <a:pt x="11085393" y="6203540"/>
                </a:cubicBezTo>
                <a:cubicBezTo>
                  <a:pt x="6727380" y="6358737"/>
                  <a:pt x="5740022" y="6366560"/>
                  <a:pt x="616818" y="6203540"/>
                </a:cubicBezTo>
                <a:cubicBezTo>
                  <a:pt x="280384" y="6146385"/>
                  <a:pt x="-16840" y="5937214"/>
                  <a:pt x="0" y="5586722"/>
                </a:cubicBezTo>
                <a:cubicBezTo>
                  <a:pt x="64656" y="3876467"/>
                  <a:pt x="-17807" y="2094983"/>
                  <a:pt x="0" y="616818"/>
                </a:cubicBezTo>
                <a:close/>
              </a:path>
              <a:path w="11702211" h="6203540" stroke="0" extrusionOk="0">
                <a:moveTo>
                  <a:pt x="0" y="616818"/>
                </a:moveTo>
                <a:cubicBezTo>
                  <a:pt x="-54916" y="242286"/>
                  <a:pt x="262996" y="4940"/>
                  <a:pt x="616818" y="0"/>
                </a:cubicBezTo>
                <a:cubicBezTo>
                  <a:pt x="5331067" y="132882"/>
                  <a:pt x="7517365" y="-84951"/>
                  <a:pt x="11085393" y="0"/>
                </a:cubicBezTo>
                <a:cubicBezTo>
                  <a:pt x="11412327" y="13403"/>
                  <a:pt x="11700073" y="287977"/>
                  <a:pt x="11702211" y="616818"/>
                </a:cubicBezTo>
                <a:cubicBezTo>
                  <a:pt x="11722398" y="1487812"/>
                  <a:pt x="11854691" y="3978929"/>
                  <a:pt x="11702211" y="5586722"/>
                </a:cubicBezTo>
                <a:cubicBezTo>
                  <a:pt x="11747824" y="5932792"/>
                  <a:pt x="11446412" y="6161639"/>
                  <a:pt x="11085393" y="6203540"/>
                </a:cubicBezTo>
                <a:cubicBezTo>
                  <a:pt x="7900622" y="6291179"/>
                  <a:pt x="5558683" y="6130861"/>
                  <a:pt x="616818" y="6203540"/>
                </a:cubicBezTo>
                <a:cubicBezTo>
                  <a:pt x="274952" y="6192031"/>
                  <a:pt x="-23127" y="5959521"/>
                  <a:pt x="0" y="5586722"/>
                </a:cubicBezTo>
                <a:cubicBezTo>
                  <a:pt x="-38581" y="4788035"/>
                  <a:pt x="63341" y="1266346"/>
                  <a:pt x="0" y="616818"/>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nvGrpSpPr>
          <p:cNvPr id="6" name="Group 17">
            <a:extLst>
              <a:ext uri="{FF2B5EF4-FFF2-40B4-BE49-F238E27FC236}">
                <a16:creationId xmlns:a16="http://schemas.microsoft.com/office/drawing/2014/main" id="{0124D94E-7ED5-504F-6369-2E683FA87BCF}"/>
              </a:ext>
            </a:extLst>
          </p:cNvPr>
          <p:cNvGrpSpPr/>
          <p:nvPr/>
        </p:nvGrpSpPr>
        <p:grpSpPr>
          <a:xfrm>
            <a:off x="2344808" y="554759"/>
            <a:ext cx="7077487" cy="5738255"/>
            <a:chOff x="7881553" y="1777262"/>
            <a:chExt cx="3844793" cy="4536566"/>
          </a:xfrm>
        </p:grpSpPr>
        <p:sp>
          <p:nvSpPr>
            <p:cNvPr id="7" name="Rectangle: Rounded Corners 18">
              <a:extLst>
                <a:ext uri="{FF2B5EF4-FFF2-40B4-BE49-F238E27FC236}">
                  <a16:creationId xmlns:a16="http://schemas.microsoft.com/office/drawing/2014/main" id="{3C98F9F3-B296-C014-9F49-70530BE0A509}"/>
                </a:ext>
              </a:extLst>
            </p:cNvPr>
            <p:cNvSpPr/>
            <p:nvPr/>
          </p:nvSpPr>
          <p:spPr>
            <a:xfrm>
              <a:off x="7881553" y="1777262"/>
              <a:ext cx="3844793" cy="1657573"/>
            </a:xfrm>
            <a:custGeom>
              <a:avLst/>
              <a:gdLst>
                <a:gd name="connsiteX0" fmla="*/ 0 w 7077487"/>
                <a:gd name="connsiteY0" fmla="*/ 349448 h 2096647"/>
                <a:gd name="connsiteX1" fmla="*/ 349448 w 7077487"/>
                <a:gd name="connsiteY1" fmla="*/ 0 h 2096647"/>
                <a:gd name="connsiteX2" fmla="*/ 6728039 w 7077487"/>
                <a:gd name="connsiteY2" fmla="*/ 0 h 2096647"/>
                <a:gd name="connsiteX3" fmla="*/ 7077487 w 7077487"/>
                <a:gd name="connsiteY3" fmla="*/ 349448 h 2096647"/>
                <a:gd name="connsiteX4" fmla="*/ 7077487 w 7077487"/>
                <a:gd name="connsiteY4" fmla="*/ 1747199 h 2096647"/>
                <a:gd name="connsiteX5" fmla="*/ 6728039 w 7077487"/>
                <a:gd name="connsiteY5" fmla="*/ 2096647 h 2096647"/>
                <a:gd name="connsiteX6" fmla="*/ 349448 w 7077487"/>
                <a:gd name="connsiteY6" fmla="*/ 2096647 h 2096647"/>
                <a:gd name="connsiteX7" fmla="*/ 0 w 7077487"/>
                <a:gd name="connsiteY7" fmla="*/ 1747199 h 2096647"/>
                <a:gd name="connsiteX8" fmla="*/ 0 w 7077487"/>
                <a:gd name="connsiteY8" fmla="*/ 349448 h 2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7487" h="2096647" fill="none" extrusionOk="0">
                  <a:moveTo>
                    <a:pt x="0" y="349448"/>
                  </a:moveTo>
                  <a:cubicBezTo>
                    <a:pt x="261" y="163514"/>
                    <a:pt x="173767" y="29059"/>
                    <a:pt x="349448" y="0"/>
                  </a:cubicBezTo>
                  <a:cubicBezTo>
                    <a:pt x="2972682" y="72427"/>
                    <a:pt x="4750228" y="61419"/>
                    <a:pt x="6728039" y="0"/>
                  </a:cubicBezTo>
                  <a:cubicBezTo>
                    <a:pt x="6918048" y="-20554"/>
                    <a:pt x="7057836" y="150509"/>
                    <a:pt x="7077487" y="349448"/>
                  </a:cubicBezTo>
                  <a:cubicBezTo>
                    <a:pt x="7055883" y="770758"/>
                    <a:pt x="7116465" y="1471999"/>
                    <a:pt x="7077487" y="1747199"/>
                  </a:cubicBezTo>
                  <a:cubicBezTo>
                    <a:pt x="7079403" y="1930472"/>
                    <a:pt x="6903742" y="2077262"/>
                    <a:pt x="6728039" y="2096647"/>
                  </a:cubicBezTo>
                  <a:cubicBezTo>
                    <a:pt x="4999248" y="2126474"/>
                    <a:pt x="3443546" y="2017341"/>
                    <a:pt x="349448" y="2096647"/>
                  </a:cubicBezTo>
                  <a:cubicBezTo>
                    <a:pt x="162329" y="2095983"/>
                    <a:pt x="-29161" y="1945960"/>
                    <a:pt x="0" y="1747199"/>
                  </a:cubicBezTo>
                  <a:cubicBezTo>
                    <a:pt x="-51235" y="1380798"/>
                    <a:pt x="80587" y="1022579"/>
                    <a:pt x="0" y="349448"/>
                  </a:cubicBezTo>
                  <a:close/>
                </a:path>
                <a:path w="7077487" h="2096647" stroke="0" extrusionOk="0">
                  <a:moveTo>
                    <a:pt x="0" y="349448"/>
                  </a:moveTo>
                  <a:cubicBezTo>
                    <a:pt x="22326" y="162539"/>
                    <a:pt x="167799" y="23639"/>
                    <a:pt x="349448" y="0"/>
                  </a:cubicBezTo>
                  <a:cubicBezTo>
                    <a:pt x="998899" y="123000"/>
                    <a:pt x="5699016" y="-96860"/>
                    <a:pt x="6728039" y="0"/>
                  </a:cubicBezTo>
                  <a:cubicBezTo>
                    <a:pt x="6916763" y="-3255"/>
                    <a:pt x="7093027" y="125124"/>
                    <a:pt x="7077487" y="349448"/>
                  </a:cubicBezTo>
                  <a:cubicBezTo>
                    <a:pt x="7146987" y="554770"/>
                    <a:pt x="7072957" y="1133230"/>
                    <a:pt x="7077487" y="1747199"/>
                  </a:cubicBezTo>
                  <a:cubicBezTo>
                    <a:pt x="7048414" y="1950727"/>
                    <a:pt x="6916939" y="2095977"/>
                    <a:pt x="6728039" y="2096647"/>
                  </a:cubicBezTo>
                  <a:cubicBezTo>
                    <a:pt x="4284929" y="1935940"/>
                    <a:pt x="3111034" y="2136314"/>
                    <a:pt x="349448" y="2096647"/>
                  </a:cubicBezTo>
                  <a:cubicBezTo>
                    <a:pt x="129228" y="2091148"/>
                    <a:pt x="-4622" y="1938100"/>
                    <a:pt x="0" y="1747199"/>
                  </a:cubicBezTo>
                  <a:cubicBezTo>
                    <a:pt x="20602" y="1056793"/>
                    <a:pt x="22274" y="576461"/>
                    <a:pt x="0" y="349448"/>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algn="ctr"/>
              <a:r>
                <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cs typeface="Calibri" panose="020F0502020204030204" pitchFamily="34" charset="0"/>
                </a:rPr>
                <a:t>THẢO LUẬN NHÓM ĐÔI</a:t>
              </a:r>
            </a:p>
          </p:txBody>
        </p:sp>
        <p:grpSp>
          <p:nvGrpSpPr>
            <p:cNvPr id="8" name="Group 19">
              <a:extLst>
                <a:ext uri="{FF2B5EF4-FFF2-40B4-BE49-F238E27FC236}">
                  <a16:creationId xmlns:a16="http://schemas.microsoft.com/office/drawing/2014/main" id="{5147755F-4379-3400-4187-5C2EA17254CF}"/>
                </a:ext>
              </a:extLst>
            </p:cNvPr>
            <p:cNvGrpSpPr/>
            <p:nvPr/>
          </p:nvGrpSpPr>
          <p:grpSpPr>
            <a:xfrm>
              <a:off x="8373112" y="3517818"/>
              <a:ext cx="2849153" cy="2796010"/>
              <a:chOff x="1562812" y="3970990"/>
              <a:chExt cx="2807485" cy="2692230"/>
            </a:xfrm>
          </p:grpSpPr>
          <p:pic>
            <p:nvPicPr>
              <p:cNvPr id="9" name="Picture 20">
                <a:extLst>
                  <a:ext uri="{FF2B5EF4-FFF2-40B4-BE49-F238E27FC236}">
                    <a16:creationId xmlns:a16="http://schemas.microsoft.com/office/drawing/2014/main" id="{C48D18C7-CC03-B18D-AF0C-304E4EC0B054}"/>
                  </a:ext>
                </a:extLst>
              </p:cNvPr>
              <p:cNvPicPr>
                <a:picLocks noChangeAspect="1"/>
              </p:cNvPicPr>
              <p:nvPr/>
            </p:nvPicPr>
            <p:blipFill>
              <a:blip r:embed="rId4"/>
              <a:stretch>
                <a:fillRect/>
              </a:stretch>
            </p:blipFill>
            <p:spPr>
              <a:xfrm>
                <a:off x="2871606" y="3970990"/>
                <a:ext cx="1498691" cy="2616200"/>
              </a:xfrm>
              <a:prstGeom prst="rect">
                <a:avLst/>
              </a:prstGeom>
            </p:spPr>
          </p:pic>
          <p:pic>
            <p:nvPicPr>
              <p:cNvPr id="10" name="Picture 21">
                <a:extLst>
                  <a:ext uri="{FF2B5EF4-FFF2-40B4-BE49-F238E27FC236}">
                    <a16:creationId xmlns:a16="http://schemas.microsoft.com/office/drawing/2014/main" id="{3B6A8681-E657-71FC-6143-C72F1ED5B040}"/>
                  </a:ext>
                </a:extLst>
              </p:cNvPr>
              <p:cNvPicPr>
                <a:picLocks noChangeAspect="1"/>
              </p:cNvPicPr>
              <p:nvPr/>
            </p:nvPicPr>
            <p:blipFill>
              <a:blip r:embed="rId5"/>
              <a:stretch>
                <a:fillRect/>
              </a:stretch>
            </p:blipFill>
            <p:spPr>
              <a:xfrm>
                <a:off x="1562812" y="4047020"/>
                <a:ext cx="1392098" cy="2616200"/>
              </a:xfrm>
              <a:prstGeom prst="rect">
                <a:avLst/>
              </a:prstGeom>
            </p:spPr>
          </p:pic>
        </p:grpSp>
      </p:grpSp>
    </p:spTree>
    <p:extLst>
      <p:ext uri="{BB962C8B-B14F-4D97-AF65-F5344CB8AC3E}">
        <p14:creationId xmlns:p14="http://schemas.microsoft.com/office/powerpoint/2010/main" val="7264619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6"/>
                                        </p:tgtEl>
                                        <p:attrNameLst>
                                          <p:attrName>r</p:attrName>
                                        </p:attrNameLst>
                                      </p:cBhvr>
                                    </p:animRot>
                                    <p:animRot by="-240000">
                                      <p:cBhvr>
                                        <p:cTn id="17" dur="200" fill="hold">
                                          <p:stCondLst>
                                            <p:cond delay="200"/>
                                          </p:stCondLst>
                                        </p:cTn>
                                        <p:tgtEl>
                                          <p:spTgt spid="6"/>
                                        </p:tgtEl>
                                        <p:attrNameLst>
                                          <p:attrName>r</p:attrName>
                                        </p:attrNameLst>
                                      </p:cBhvr>
                                    </p:animRot>
                                    <p:animRot by="240000">
                                      <p:cBhvr>
                                        <p:cTn id="18" dur="200" fill="hold">
                                          <p:stCondLst>
                                            <p:cond delay="400"/>
                                          </p:stCondLst>
                                        </p:cTn>
                                        <p:tgtEl>
                                          <p:spTgt spid="6"/>
                                        </p:tgtEl>
                                        <p:attrNameLst>
                                          <p:attrName>r</p:attrName>
                                        </p:attrNameLst>
                                      </p:cBhvr>
                                    </p:animRot>
                                    <p:animRot by="-240000">
                                      <p:cBhvr>
                                        <p:cTn id="19" dur="200" fill="hold">
                                          <p:stCondLst>
                                            <p:cond delay="600"/>
                                          </p:stCondLst>
                                        </p:cTn>
                                        <p:tgtEl>
                                          <p:spTgt spid="6"/>
                                        </p:tgtEl>
                                        <p:attrNameLst>
                                          <p:attrName>r</p:attrName>
                                        </p:attrNameLst>
                                      </p:cBhvr>
                                    </p:animRot>
                                    <p:animRot by="120000">
                                      <p:cBhvr>
                                        <p:cTn id="20" dur="200" fill="hold">
                                          <p:stCondLst>
                                            <p:cond delay="800"/>
                                          </p:stCondLst>
                                        </p:cTn>
                                        <p:tgtEl>
                                          <p:spTgt spid="6"/>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168166"/>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36510732-8DFE-17CC-4173-5DF9F5D0840D}"/>
              </a:ext>
            </a:extLst>
          </p:cNvPr>
          <p:cNvSpPr txBox="1"/>
          <p:nvPr/>
        </p:nvSpPr>
        <p:spPr>
          <a:xfrm>
            <a:off x="838199" y="664029"/>
            <a:ext cx="6128657"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Nếu thế giới không có trẻ con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Ai sẽ dạy bông hoa học nói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Ai sẽ tô biển hoa màu vàng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Ai sẽ nhốt hương thơm vào túi?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(Thục Linh)</a:t>
            </a:r>
          </a:p>
        </p:txBody>
      </p:sp>
      <p:pic>
        <p:nvPicPr>
          <p:cNvPr id="5" name="Picture 4">
            <a:extLst>
              <a:ext uri="{FF2B5EF4-FFF2-40B4-BE49-F238E27FC236}">
                <a16:creationId xmlns:a16="http://schemas.microsoft.com/office/drawing/2014/main" id="{83CA0D7C-88C0-C971-DA71-02D724889A1F}"/>
              </a:ext>
            </a:extLst>
          </p:cNvPr>
          <p:cNvPicPr>
            <a:picLocks noChangeAspect="1"/>
          </p:cNvPicPr>
          <p:nvPr/>
        </p:nvPicPr>
        <p:blipFill>
          <a:blip r:embed="rId3"/>
          <a:stretch>
            <a:fillRect/>
          </a:stretch>
        </p:blipFill>
        <p:spPr>
          <a:xfrm>
            <a:off x="7192056" y="476251"/>
            <a:ext cx="4295775" cy="3467100"/>
          </a:xfrm>
          <a:prstGeom prst="rect">
            <a:avLst/>
          </a:prstGeom>
        </p:spPr>
      </p:pic>
      <p:cxnSp>
        <p:nvCxnSpPr>
          <p:cNvPr id="4" name="Straight Connector 3">
            <a:extLst>
              <a:ext uri="{FF2B5EF4-FFF2-40B4-BE49-F238E27FC236}">
                <a16:creationId xmlns:a16="http://schemas.microsoft.com/office/drawing/2014/main" id="{77D74697-94DB-0D0C-D6C9-B924D0379EA1}"/>
              </a:ext>
            </a:extLst>
          </p:cNvPr>
          <p:cNvCxnSpPr>
            <a:cxnSpLocks/>
          </p:cNvCxnSpPr>
          <p:nvPr/>
        </p:nvCxnSpPr>
        <p:spPr>
          <a:xfrm>
            <a:off x="1524000" y="1665515"/>
            <a:ext cx="51162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7548218-CD6E-AF65-D9A3-5BDCB144D77E}"/>
              </a:ext>
            </a:extLst>
          </p:cNvPr>
          <p:cNvCxnSpPr>
            <a:cxnSpLocks/>
          </p:cNvCxnSpPr>
          <p:nvPr/>
        </p:nvCxnSpPr>
        <p:spPr>
          <a:xfrm>
            <a:off x="1513115" y="2133600"/>
            <a:ext cx="51162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B2C9065-72BB-E3F3-2436-3113E5CC4D97}"/>
              </a:ext>
            </a:extLst>
          </p:cNvPr>
          <p:cNvCxnSpPr>
            <a:cxnSpLocks/>
          </p:cNvCxnSpPr>
          <p:nvPr/>
        </p:nvCxnSpPr>
        <p:spPr>
          <a:xfrm>
            <a:off x="1099458" y="2656114"/>
            <a:ext cx="51162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Arrow: Right 8">
            <a:extLst>
              <a:ext uri="{FF2B5EF4-FFF2-40B4-BE49-F238E27FC236}">
                <a16:creationId xmlns:a16="http://schemas.microsoft.com/office/drawing/2014/main" id="{077067AA-C8A9-E222-F8E0-33AA97EB3E04}"/>
              </a:ext>
            </a:extLst>
          </p:cNvPr>
          <p:cNvSpPr/>
          <p:nvPr/>
        </p:nvSpPr>
        <p:spPr>
          <a:xfrm>
            <a:off x="321344" y="4908775"/>
            <a:ext cx="897323" cy="536713"/>
          </a:xfrm>
          <a:prstGeom prst="rightArrow">
            <a:avLst/>
          </a:prstGeom>
          <a:solidFill>
            <a:schemeClr val="accent5">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0" name="Group 9">
            <a:extLst>
              <a:ext uri="{FF2B5EF4-FFF2-40B4-BE49-F238E27FC236}">
                <a16:creationId xmlns:a16="http://schemas.microsoft.com/office/drawing/2014/main" id="{202909AD-B2C9-943F-FE1A-BF38444798D3}"/>
              </a:ext>
            </a:extLst>
          </p:cNvPr>
          <p:cNvGrpSpPr/>
          <p:nvPr/>
        </p:nvGrpSpPr>
        <p:grpSpPr>
          <a:xfrm>
            <a:off x="1309027" y="4220241"/>
            <a:ext cx="10074666" cy="1875761"/>
            <a:chOff x="-343206" y="1878828"/>
            <a:chExt cx="12036093" cy="1436161"/>
          </a:xfrm>
        </p:grpSpPr>
        <p:sp>
          <p:nvSpPr>
            <p:cNvPr id="11" name="Rectangle: Rounded Corners 6">
              <a:extLst>
                <a:ext uri="{FF2B5EF4-FFF2-40B4-BE49-F238E27FC236}">
                  <a16:creationId xmlns:a16="http://schemas.microsoft.com/office/drawing/2014/main" id="{3D92F4FF-3177-D6E3-0E86-646887B39DBF}"/>
                </a:ext>
              </a:extLst>
            </p:cNvPr>
            <p:cNvSpPr/>
            <p:nvPr/>
          </p:nvSpPr>
          <p:spPr>
            <a:xfrm>
              <a:off x="-343206" y="1878828"/>
              <a:ext cx="12036093" cy="1436161"/>
            </a:xfrm>
            <a:prstGeom prst="roundRect">
              <a:avLst>
                <a:gd name="adj" fmla="val 29088"/>
              </a:avLst>
            </a:prstGeom>
            <a:solidFill>
              <a:srgbClr val="FFF5D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Hộp Văn bản 14">
              <a:extLst>
                <a:ext uri="{FF2B5EF4-FFF2-40B4-BE49-F238E27FC236}">
                  <a16:creationId xmlns:a16="http://schemas.microsoft.com/office/drawing/2014/main" id="{8E34D3DC-B434-1A37-8D96-85AF901EF9F5}"/>
                </a:ext>
              </a:extLst>
            </p:cNvPr>
            <p:cNvSpPr txBox="1"/>
            <p:nvPr/>
          </p:nvSpPr>
          <p:spPr>
            <a:xfrm>
              <a:off x="-192541" y="2040166"/>
              <a:ext cx="11784690" cy="101328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Từ lặp lại từ “ai” nhằm nhấn mạnh sự thiếu vắng của thế giới này nếu không có trẻ con.</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49445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348</TotalTime>
  <Words>483</Words>
  <Application>Microsoft Office PowerPoint</Application>
  <PresentationFormat>Widescreen</PresentationFormat>
  <Paragraphs>24</Paragraphs>
  <Slides>12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Aptos</vt:lpstr>
      <vt:lpstr>Arial</vt:lpstr>
      <vt:lpstr>Calibri</vt:lpstr>
      <vt:lpstr>Cambria</vt:lpstr>
      <vt:lpstr>UTM Cookies</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LH 0354473852</dc:creator>
  <cp:lastModifiedBy>Bfbfb Hfnfn</cp:lastModifiedBy>
  <cp:revision>23</cp:revision>
  <dcterms:created xsi:type="dcterms:W3CDTF">2023-07-25T03:55:09Z</dcterms:created>
  <dcterms:modified xsi:type="dcterms:W3CDTF">2025-12-16T01:38:08Z</dcterms:modified>
</cp:coreProperties>
</file>