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88" r:id="rId4"/>
  </p:sldMasterIdLst>
  <p:notesMasterIdLst>
    <p:notesMasterId r:id="rId15"/>
  </p:notesMasterIdLst>
  <p:sldIdLst>
    <p:sldId id="672" r:id="rId5"/>
    <p:sldId id="11671" r:id="rId6"/>
    <p:sldId id="266" r:id="rId7"/>
    <p:sldId id="11673" r:id="rId8"/>
    <p:sldId id="11696" r:id="rId9"/>
    <p:sldId id="11684" r:id="rId10"/>
    <p:sldId id="11697" r:id="rId11"/>
    <p:sldId id="11699" r:id="rId12"/>
    <p:sldId id="11698" r:id="rId13"/>
    <p:sldId id="116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39" autoAdjust="0"/>
  </p:normalViewPr>
  <p:slideViewPr>
    <p:cSldViewPr snapToGrid="0">
      <p:cViewPr varScale="1">
        <p:scale>
          <a:sx n="56" d="100"/>
          <a:sy n="56" d="100"/>
        </p:scale>
        <p:origin x="10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F1DF-99A0-4451-951D-F5A386952A21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1846B-B442-4E73-9809-2316A8B24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1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1846B-B442-4E73-9809-2316A8B241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7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5138" indent="0" algn="ctr">
              <a:buNone/>
              <a:defRPr sz="1600"/>
            </a:lvl6pPr>
            <a:lvl7pPr marL="2742293" indent="0" algn="ctr">
              <a:buNone/>
              <a:defRPr sz="1600"/>
            </a:lvl7pPr>
            <a:lvl8pPr marL="3199445" indent="0" algn="ctr">
              <a:buNone/>
              <a:defRPr sz="1600"/>
            </a:lvl8pPr>
            <a:lvl9pPr marL="36565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6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8"/>
            <a:ext cx="2628901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58"/>
            <a:ext cx="7734301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5530"/>
      </p:ext>
    </p:extLst>
  </p:cSld>
  <p:clrMapOvr>
    <a:masterClrMapping/>
  </p:clrMapOvr>
  <p:transition spd="slow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47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6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3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E1C6-F28D-28B6-366E-A9E666BB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272A-E9A1-6DDA-2CBF-6B307EF8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AC85-7DCD-7B46-6186-5A38ED7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C5E1-ACAB-CCBA-58C3-02F17FB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06C0-284D-0AD5-7675-6C7AA16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A26-0920-253A-1B3A-C25A5DE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85EB-6E3E-228E-9BC8-2074E16B0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AF9A-89D8-E486-46E8-F7DB20F60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32BE-066A-6EF6-3FD8-117655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AC68A-F279-84B6-F858-39B7CEB3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53E95-AE77-9A8F-A976-86C1764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92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6144-0C95-FDD6-2B40-7B5C343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A8D4-FBC1-6086-9F01-F4467D1A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0A643-726C-F5E8-9466-9E536AEF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AE65-7216-9CC9-FDDE-AD229920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9F487-7A46-5333-03BE-FF9F5169A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1B343-99F6-3F57-7C7F-451F5F68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E397A-D397-E3DD-0016-07497AC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2C715-56EE-A8DC-DE82-5A8F4CC3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5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E4C7-FB69-A77F-E038-E0858610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CE38-EA2E-7D3A-83B6-B0551065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A544-B5CA-6A6C-4218-6B17004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59C1-3B8E-5CB2-40AF-14A22B0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8B27E-0644-CBDB-C524-BDFD58E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DD0FF-1FC9-EC42-7356-AC8B9D3F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8F02D-4E3C-E367-43C5-09FDB8F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9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5E9-1F88-C5EE-EF70-EA3981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3470-5087-619F-38F6-AD694C78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F10DB-A00C-F861-184A-302A17CA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39E9B-A151-ED07-A8F7-E0309DF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ED2E-8C4B-EFE6-5A39-F57C9D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DB092-EF32-1579-1878-F5F8735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5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128-7498-E38B-08E8-6DD0ACD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14011-A1C6-9B8E-DE78-5721A3306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73AA-A812-336D-64B7-7BABB255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3CBE1-53F8-D4FA-D122-1FCFB54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87F8-C9B4-DFEF-FCD9-8D59F966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E763-C4E4-9F22-86BD-FBDFA371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8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B76-15AA-0062-37A4-CFC6D6B2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42BC8-0C5F-6743-2516-A5B0D7059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03FF-AACF-AA26-D157-782720D9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387D-A5E3-9679-114B-B71D7ABC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64B2-358E-97FC-ADF8-CD8425A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86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C17A1-1C28-B08A-49D4-76AFF8B0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B4E1-A4F5-6814-F30D-9364055D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2ADE-EA4E-8ADA-74D1-D3B6B891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80E4-8C4C-68B2-B5D5-746B223E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1813-F4AC-E6B0-9C2B-0457F36A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5138" indent="0">
              <a:buNone/>
              <a:defRPr sz="1600" b="1"/>
            </a:lvl6pPr>
            <a:lvl7pPr marL="2742293" indent="0">
              <a:buNone/>
              <a:defRPr sz="1600" b="1"/>
            </a:lvl7pPr>
            <a:lvl8pPr marL="3199445" indent="0">
              <a:buNone/>
              <a:defRPr sz="1600" b="1"/>
            </a:lvl8pPr>
            <a:lvl9pPr marL="36565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5138" indent="0">
              <a:buNone/>
              <a:defRPr sz="1600" b="1"/>
            </a:lvl6pPr>
            <a:lvl7pPr marL="2742293" indent="0">
              <a:buNone/>
              <a:defRPr sz="1600" b="1"/>
            </a:lvl7pPr>
            <a:lvl8pPr marL="3199445" indent="0">
              <a:buNone/>
              <a:defRPr sz="1600" b="1"/>
            </a:lvl8pPr>
            <a:lvl9pPr marL="36565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0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6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0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7984" indent="0">
              <a:buNone/>
              <a:defRPr sz="1100"/>
            </a:lvl5pPr>
            <a:lvl6pPr marL="2285138" indent="0">
              <a:buNone/>
              <a:defRPr sz="1100"/>
            </a:lvl6pPr>
            <a:lvl7pPr marL="2742293" indent="0">
              <a:buNone/>
              <a:defRPr sz="1100"/>
            </a:lvl7pPr>
            <a:lvl8pPr marL="3199445" indent="0">
              <a:buNone/>
              <a:defRPr sz="1100"/>
            </a:lvl8pPr>
            <a:lvl9pPr marL="36565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7984" indent="0">
              <a:buNone/>
              <a:defRPr sz="2000"/>
            </a:lvl5pPr>
            <a:lvl6pPr marL="2285138" indent="0">
              <a:buNone/>
              <a:defRPr sz="2000"/>
            </a:lvl6pPr>
            <a:lvl7pPr marL="2742293" indent="0">
              <a:buNone/>
              <a:defRPr sz="2000"/>
            </a:lvl7pPr>
            <a:lvl8pPr marL="3199445" indent="0">
              <a:buNone/>
              <a:defRPr sz="2000"/>
            </a:lvl8pPr>
            <a:lvl9pPr marL="36565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7984" indent="0">
              <a:buNone/>
              <a:defRPr sz="1100"/>
            </a:lvl5pPr>
            <a:lvl6pPr marL="2285138" indent="0">
              <a:buNone/>
              <a:defRPr sz="1100"/>
            </a:lvl6pPr>
            <a:lvl7pPr marL="2742293" indent="0">
              <a:buNone/>
              <a:defRPr sz="1100"/>
            </a:lvl7pPr>
            <a:lvl8pPr marL="3199445" indent="0">
              <a:buNone/>
              <a:defRPr sz="1100"/>
            </a:lvl8pPr>
            <a:lvl9pPr marL="36565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12/6/2025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F61BC46-4A60-7637-CCF1-FD72E5B248A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436" y="133647"/>
            <a:ext cx="1442905" cy="14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9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A90D24E5-E97B-4950-AC66-19E7C166B265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9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0E60DE82-38F3-4D6A-B5B7-62AEA4258D1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035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89C11212-37B4-46E9-A6AA-608E09F37FC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D0A6C-9CC5-4217-A4F1-9F4141187A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81D51-90C1-4410-AA32-397B1766E2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/>
          <a:stretch/>
        </p:blipFill>
        <p:spPr>
          <a:xfrm>
            <a:off x="1405601" y="2655138"/>
            <a:ext cx="8971139" cy="5521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B48E1-DD09-44A4-B569-2B216F426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151" y="2528237"/>
            <a:ext cx="6462320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BC5B5-FE42-47EA-9234-462B3AA17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118" y="1477109"/>
            <a:ext cx="4637509" cy="11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E5959C-77FB-AC55-CC8F-976A9E443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14" y="3601241"/>
            <a:ext cx="3634223" cy="3021868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E81AD623-5F18-E5E2-B496-FAE0FB63D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3" y="3543970"/>
            <a:ext cx="2059907" cy="3021868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44E9D9-D064-AFB6-F8D7-FFB29DCEA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75" y="3543971"/>
            <a:ext cx="3039389" cy="302186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CF83973-7E4D-AC3A-BB07-F58047B994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78" y="3487238"/>
            <a:ext cx="2094037" cy="3021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8761CA-FC5A-4D5E-8B9D-82DA335BA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365" y="561945"/>
            <a:ext cx="702320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5 h 5446096"/>
              <a:gd name="connsiteX1" fmla="*/ 509755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5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5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5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5"/>
                </a:moveTo>
                <a:cubicBezTo>
                  <a:pt x="-49145" y="220276"/>
                  <a:pt x="245885" y="14443"/>
                  <a:pt x="509755" y="0"/>
                </a:cubicBezTo>
                <a:cubicBezTo>
                  <a:pt x="3375449" y="130954"/>
                  <a:pt x="7524146" y="43574"/>
                  <a:pt x="9900337" y="0"/>
                </a:cubicBezTo>
                <a:cubicBezTo>
                  <a:pt x="10199760" y="27561"/>
                  <a:pt x="10441253" y="266395"/>
                  <a:pt x="10410092" y="509755"/>
                </a:cubicBezTo>
                <a:cubicBezTo>
                  <a:pt x="10259653" y="1203022"/>
                  <a:pt x="10495971" y="3647292"/>
                  <a:pt x="10410092" y="4936341"/>
                </a:cubicBezTo>
                <a:cubicBezTo>
                  <a:pt x="10379819" y="5222842"/>
                  <a:pt x="10178199" y="5443565"/>
                  <a:pt x="9900337" y="5446096"/>
                </a:cubicBezTo>
                <a:cubicBezTo>
                  <a:pt x="7607646" y="5601293"/>
                  <a:pt x="2114371" y="5609116"/>
                  <a:pt x="509755" y="5446096"/>
                </a:cubicBezTo>
                <a:cubicBezTo>
                  <a:pt x="230263" y="5418522"/>
                  <a:pt x="-17183" y="5227905"/>
                  <a:pt x="0" y="4936341"/>
                </a:cubicBezTo>
                <a:cubicBezTo>
                  <a:pt x="64656" y="3885008"/>
                  <a:pt x="-17807" y="2190810"/>
                  <a:pt x="0" y="509755"/>
                </a:cubicBezTo>
                <a:close/>
              </a:path>
              <a:path w="10410092" h="5446096" stroke="0" extrusionOk="0">
                <a:moveTo>
                  <a:pt x="0" y="509755"/>
                </a:moveTo>
                <a:cubicBezTo>
                  <a:pt x="-38424" y="204524"/>
                  <a:pt x="183248" y="16881"/>
                  <a:pt x="509755" y="0"/>
                </a:cubicBezTo>
                <a:cubicBezTo>
                  <a:pt x="5152556" y="132882"/>
                  <a:pt x="5757391" y="-84951"/>
                  <a:pt x="9900337" y="0"/>
                </a:cubicBezTo>
                <a:cubicBezTo>
                  <a:pt x="10165975" y="15520"/>
                  <a:pt x="10406741" y="246745"/>
                  <a:pt x="10410092" y="509755"/>
                </a:cubicBezTo>
                <a:cubicBezTo>
                  <a:pt x="10430279" y="2420741"/>
                  <a:pt x="10562572" y="4219091"/>
                  <a:pt x="10410092" y="4936341"/>
                </a:cubicBezTo>
                <a:cubicBezTo>
                  <a:pt x="10443301" y="5221811"/>
                  <a:pt x="10205874" y="5396690"/>
                  <a:pt x="9900337" y="5446096"/>
                </a:cubicBezTo>
                <a:cubicBezTo>
                  <a:pt x="6604898" y="5533735"/>
                  <a:pt x="2652100" y="5373417"/>
                  <a:pt x="509755" y="5446096"/>
                </a:cubicBezTo>
                <a:cubicBezTo>
                  <a:pt x="222647" y="5392899"/>
                  <a:pt x="-13222" y="5236246"/>
                  <a:pt x="0" y="4936341"/>
                </a:cubicBezTo>
                <a:cubicBezTo>
                  <a:pt x="-38581" y="2750295"/>
                  <a:pt x="63341" y="1503839"/>
                  <a:pt x="0" y="509755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BC8A8E-13B5-4F5B-A2C4-1CDE19B77ACA}"/>
              </a:ext>
            </a:extLst>
          </p:cNvPr>
          <p:cNvSpPr txBox="1"/>
          <p:nvPr/>
        </p:nvSpPr>
        <p:spPr>
          <a:xfrm>
            <a:off x="3016092" y="820687"/>
            <a:ext cx="721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1F012-2350-4D73-8A05-CEF9179F050E}"/>
              </a:ext>
            </a:extLst>
          </p:cNvPr>
          <p:cNvSpPr txBox="1"/>
          <p:nvPr/>
        </p:nvSpPr>
        <p:spPr>
          <a:xfrm>
            <a:off x="2610683" y="2478870"/>
            <a:ext cx="7041644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n-US" sz="58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8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58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8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58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8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58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8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sz="5867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2A0730-DF86-7076-9ABE-E2C76FD5E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190" y="1618076"/>
            <a:ext cx="5584420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932C01-A725-8BA5-13CA-602B76A38B51}"/>
              </a:ext>
            </a:extLst>
          </p:cNvPr>
          <p:cNvSpPr txBox="1"/>
          <p:nvPr/>
        </p:nvSpPr>
        <p:spPr>
          <a:xfrm>
            <a:off x="5438775" y="4400550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A9F1F-0F55-A584-E30B-30082F65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767" y="3049592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BBA6D-C9A7-0F8E-3265-7A29C05EB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642" y="3042777"/>
            <a:ext cx="2540759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578A3-B3B9-EA8F-50D2-A91D2D8A1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414" y="1101759"/>
            <a:ext cx="724877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18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32633A0-90C4-4AA5-B97D-885EBFFA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B45373-6026-4443-ACBD-5BDF76B2F129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2 h 6559420"/>
              <a:gd name="connsiteX1" fmla="*/ 613962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2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2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544" y="130954"/>
                  <a:pt x="8915831" y="43574"/>
                  <a:pt x="11179933" y="0"/>
                </a:cubicBezTo>
                <a:cubicBezTo>
                  <a:pt x="11523608" y="7075"/>
                  <a:pt x="11809805" y="294369"/>
                  <a:pt x="11793895" y="613962"/>
                </a:cubicBezTo>
                <a:cubicBezTo>
                  <a:pt x="11643456" y="1880618"/>
                  <a:pt x="11879774" y="5171155"/>
                  <a:pt x="11793895" y="5945458"/>
                </a:cubicBezTo>
                <a:cubicBezTo>
                  <a:pt x="11773166" y="6287944"/>
                  <a:pt x="11468231" y="6524380"/>
                  <a:pt x="11179933" y="6559420"/>
                </a:cubicBezTo>
                <a:cubicBezTo>
                  <a:pt x="7440290" y="6714617"/>
                  <a:pt x="3371637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5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355" y="132882"/>
                  <a:pt x="7383715" y="-84951"/>
                  <a:pt x="11179933" y="0"/>
                </a:cubicBezTo>
                <a:cubicBezTo>
                  <a:pt x="11473297" y="44646"/>
                  <a:pt x="11785743" y="319940"/>
                  <a:pt x="11793895" y="613962"/>
                </a:cubicBezTo>
                <a:cubicBezTo>
                  <a:pt x="11814082" y="1590716"/>
                  <a:pt x="11946375" y="4099744"/>
                  <a:pt x="11793895" y="5945458"/>
                </a:cubicBezTo>
                <a:cubicBezTo>
                  <a:pt x="11804479" y="6285796"/>
                  <a:pt x="11523184" y="6550840"/>
                  <a:pt x="11179933" y="6559420"/>
                </a:cubicBezTo>
                <a:cubicBezTo>
                  <a:pt x="6742335" y="6647059"/>
                  <a:pt x="3989542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815005-33D3-467F-BD42-511CE821D2AC}"/>
              </a:ext>
            </a:extLst>
          </p:cNvPr>
          <p:cNvSpPr txBox="1"/>
          <p:nvPr/>
        </p:nvSpPr>
        <p:spPr>
          <a:xfrm>
            <a:off x="626114" y="425502"/>
            <a:ext cx="1041442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733" b="1" dirty="0">
                <a:solidFill>
                  <a:srgbClr val="FF000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1. Em đồng tình hoặc không đồng tình với việc làm của bạn nào? Vì sao?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F0087-6352-051C-5396-F15EBD3F2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94" y="1918401"/>
            <a:ext cx="5042187" cy="2644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6784CD-DB77-185A-553D-6DC55CDC2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84483"/>
            <a:ext cx="3414380" cy="2733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CD5257-1B87-7F63-BE69-13F468C6D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924" y="1998568"/>
            <a:ext cx="3240669" cy="26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32633A0-90C4-4AA5-B97D-885EBFFA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B45373-6026-4443-ACBD-5BDF76B2F129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2 h 6559420"/>
              <a:gd name="connsiteX1" fmla="*/ 613962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2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2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544" y="130954"/>
                  <a:pt x="8915831" y="43574"/>
                  <a:pt x="11179933" y="0"/>
                </a:cubicBezTo>
                <a:cubicBezTo>
                  <a:pt x="11523608" y="7075"/>
                  <a:pt x="11809805" y="294369"/>
                  <a:pt x="11793895" y="613962"/>
                </a:cubicBezTo>
                <a:cubicBezTo>
                  <a:pt x="11643456" y="1880618"/>
                  <a:pt x="11879774" y="5171155"/>
                  <a:pt x="11793895" y="5945458"/>
                </a:cubicBezTo>
                <a:cubicBezTo>
                  <a:pt x="11773166" y="6287944"/>
                  <a:pt x="11468231" y="6524380"/>
                  <a:pt x="11179933" y="6559420"/>
                </a:cubicBezTo>
                <a:cubicBezTo>
                  <a:pt x="7440290" y="6714617"/>
                  <a:pt x="3371637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5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355" y="132882"/>
                  <a:pt x="7383715" y="-84951"/>
                  <a:pt x="11179933" y="0"/>
                </a:cubicBezTo>
                <a:cubicBezTo>
                  <a:pt x="11473297" y="44646"/>
                  <a:pt x="11785743" y="319940"/>
                  <a:pt x="11793895" y="613962"/>
                </a:cubicBezTo>
                <a:cubicBezTo>
                  <a:pt x="11814082" y="1590716"/>
                  <a:pt x="11946375" y="4099744"/>
                  <a:pt x="11793895" y="5945458"/>
                </a:cubicBezTo>
                <a:cubicBezTo>
                  <a:pt x="11804479" y="6285796"/>
                  <a:pt x="11523184" y="6550840"/>
                  <a:pt x="11179933" y="6559420"/>
                </a:cubicBezTo>
                <a:cubicBezTo>
                  <a:pt x="6742335" y="6647059"/>
                  <a:pt x="3989542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815005-33D3-467F-BD42-511CE821D2AC}"/>
              </a:ext>
            </a:extLst>
          </p:cNvPr>
          <p:cNvSpPr txBox="1"/>
          <p:nvPr/>
        </p:nvSpPr>
        <p:spPr>
          <a:xfrm>
            <a:off x="626114" y="425502"/>
            <a:ext cx="104144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3733" b="1" dirty="0">
                <a:solidFill>
                  <a:srgbClr val="FF0000"/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2. Em sẽ làm gì trong các tình huống sau?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B88D21-C18D-19B6-4243-7FF5EDA6E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91" y="1148446"/>
            <a:ext cx="4782733" cy="4971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7B8148-D910-A95D-05BF-2F3A5CC0F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309" y="1283327"/>
            <a:ext cx="4619782" cy="4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A9F1F-0F55-A584-E30B-30082F65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767" y="3049592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BBA6D-C9A7-0F8E-3265-7A29C05EB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642" y="3042777"/>
            <a:ext cx="2540759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9EBB7D-B5DD-4825-8EDB-16B1A267C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01" y="1075095"/>
            <a:ext cx="702320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32633A0-90C4-4AA5-B97D-885EBFFA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B45373-6026-4443-ACBD-5BDF76B2F129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2 h 6559420"/>
              <a:gd name="connsiteX1" fmla="*/ 613962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2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2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544" y="130954"/>
                  <a:pt x="8915831" y="43574"/>
                  <a:pt x="11179933" y="0"/>
                </a:cubicBezTo>
                <a:cubicBezTo>
                  <a:pt x="11523608" y="7075"/>
                  <a:pt x="11809805" y="294369"/>
                  <a:pt x="11793895" y="613962"/>
                </a:cubicBezTo>
                <a:cubicBezTo>
                  <a:pt x="11643456" y="1880618"/>
                  <a:pt x="11879774" y="5171155"/>
                  <a:pt x="11793895" y="5945458"/>
                </a:cubicBezTo>
                <a:cubicBezTo>
                  <a:pt x="11773166" y="6287944"/>
                  <a:pt x="11468231" y="6524380"/>
                  <a:pt x="11179933" y="6559420"/>
                </a:cubicBezTo>
                <a:cubicBezTo>
                  <a:pt x="7440290" y="6714617"/>
                  <a:pt x="3371637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5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355" y="132882"/>
                  <a:pt x="7383715" y="-84951"/>
                  <a:pt x="11179933" y="0"/>
                </a:cubicBezTo>
                <a:cubicBezTo>
                  <a:pt x="11473297" y="44646"/>
                  <a:pt x="11785743" y="319940"/>
                  <a:pt x="11793895" y="613962"/>
                </a:cubicBezTo>
                <a:cubicBezTo>
                  <a:pt x="11814082" y="1590716"/>
                  <a:pt x="11946375" y="4099744"/>
                  <a:pt x="11793895" y="5945458"/>
                </a:cubicBezTo>
                <a:cubicBezTo>
                  <a:pt x="11804479" y="6285796"/>
                  <a:pt x="11523184" y="6550840"/>
                  <a:pt x="11179933" y="6559420"/>
                </a:cubicBezTo>
                <a:cubicBezTo>
                  <a:pt x="6742335" y="6647059"/>
                  <a:pt x="3989542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B27C4-5763-EC69-D13B-E51729A431B1}"/>
              </a:ext>
            </a:extLst>
          </p:cNvPr>
          <p:cNvSpPr txBox="1"/>
          <p:nvPr/>
        </p:nvSpPr>
        <p:spPr>
          <a:xfrm>
            <a:off x="3125972" y="202019"/>
            <a:ext cx="644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32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32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32633A0-90C4-4AA5-B97D-885EBFFA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B45373-6026-4443-ACBD-5BDF76B2F129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2 h 6559420"/>
              <a:gd name="connsiteX1" fmla="*/ 613962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2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2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544" y="130954"/>
                  <a:pt x="8915831" y="43574"/>
                  <a:pt x="11179933" y="0"/>
                </a:cubicBezTo>
                <a:cubicBezTo>
                  <a:pt x="11523608" y="7075"/>
                  <a:pt x="11809805" y="294369"/>
                  <a:pt x="11793895" y="613962"/>
                </a:cubicBezTo>
                <a:cubicBezTo>
                  <a:pt x="11643456" y="1880618"/>
                  <a:pt x="11879774" y="5171155"/>
                  <a:pt x="11793895" y="5945458"/>
                </a:cubicBezTo>
                <a:cubicBezTo>
                  <a:pt x="11773166" y="6287944"/>
                  <a:pt x="11468231" y="6524380"/>
                  <a:pt x="11179933" y="6559420"/>
                </a:cubicBezTo>
                <a:cubicBezTo>
                  <a:pt x="7440290" y="6714617"/>
                  <a:pt x="3371637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5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355" y="132882"/>
                  <a:pt x="7383715" y="-84951"/>
                  <a:pt x="11179933" y="0"/>
                </a:cubicBezTo>
                <a:cubicBezTo>
                  <a:pt x="11473297" y="44646"/>
                  <a:pt x="11785743" y="319940"/>
                  <a:pt x="11793895" y="613962"/>
                </a:cubicBezTo>
                <a:cubicBezTo>
                  <a:pt x="11814082" y="1590716"/>
                  <a:pt x="11946375" y="4099744"/>
                  <a:pt x="11793895" y="5945458"/>
                </a:cubicBezTo>
                <a:cubicBezTo>
                  <a:pt x="11804479" y="6285796"/>
                  <a:pt x="11523184" y="6550840"/>
                  <a:pt x="11179933" y="6559420"/>
                </a:cubicBezTo>
                <a:cubicBezTo>
                  <a:pt x="6742335" y="6647059"/>
                  <a:pt x="3989542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DEA140D4-2AD3-1B5E-64D9-72EA7BC3F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-56147" y="-419643"/>
            <a:ext cx="12243191" cy="7530695"/>
          </a:xfrm>
          <a:prstGeom prst="rect">
            <a:avLst/>
          </a:prstGeom>
        </p:spPr>
      </p:pic>
      <p:pic>
        <p:nvPicPr>
          <p:cNvPr id="5" name="图片 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C44CAD98-87AD-83B1-D02D-0C1F4FA51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255731BF-5DCE-CBAD-345F-87A05F22D652}"/>
              </a:ext>
            </a:extLst>
          </p:cNvPr>
          <p:cNvSpPr txBox="1"/>
          <p:nvPr/>
        </p:nvSpPr>
        <p:spPr>
          <a:xfrm>
            <a:off x="2598092" y="3293650"/>
            <a:ext cx="8004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Hãy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chia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những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việc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sẽ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thể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hiện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sự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kính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trọng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thầy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giáo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giáo</a:t>
            </a:r>
            <a:r>
              <a:rPr lang="en-US" altLang="zh-CN" sz="44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1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32633A0-90C4-4AA5-B97D-885EBFFA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B45373-6026-4443-ACBD-5BDF76B2F129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2 h 6559420"/>
              <a:gd name="connsiteX1" fmla="*/ 613962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2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2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544" y="130954"/>
                  <a:pt x="8915831" y="43574"/>
                  <a:pt x="11179933" y="0"/>
                </a:cubicBezTo>
                <a:cubicBezTo>
                  <a:pt x="11523608" y="7075"/>
                  <a:pt x="11809805" y="294369"/>
                  <a:pt x="11793895" y="613962"/>
                </a:cubicBezTo>
                <a:cubicBezTo>
                  <a:pt x="11643456" y="1880618"/>
                  <a:pt x="11879774" y="5171155"/>
                  <a:pt x="11793895" y="5945458"/>
                </a:cubicBezTo>
                <a:cubicBezTo>
                  <a:pt x="11773166" y="6287944"/>
                  <a:pt x="11468231" y="6524380"/>
                  <a:pt x="11179933" y="6559420"/>
                </a:cubicBezTo>
                <a:cubicBezTo>
                  <a:pt x="7440290" y="6714617"/>
                  <a:pt x="3371637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5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355" y="132882"/>
                  <a:pt x="7383715" y="-84951"/>
                  <a:pt x="11179933" y="0"/>
                </a:cubicBezTo>
                <a:cubicBezTo>
                  <a:pt x="11473297" y="44646"/>
                  <a:pt x="11785743" y="319940"/>
                  <a:pt x="11793895" y="613962"/>
                </a:cubicBezTo>
                <a:cubicBezTo>
                  <a:pt x="11814082" y="1590716"/>
                  <a:pt x="11946375" y="4099744"/>
                  <a:pt x="11793895" y="5945458"/>
                </a:cubicBezTo>
                <a:cubicBezTo>
                  <a:pt x="11804479" y="6285796"/>
                  <a:pt x="11523184" y="6550840"/>
                  <a:pt x="11179933" y="6559420"/>
                </a:cubicBezTo>
                <a:cubicBezTo>
                  <a:pt x="6742335" y="6647059"/>
                  <a:pt x="3989542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9EE4D-885F-27DF-A9EA-7AC69A8E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48" y="1393372"/>
            <a:ext cx="11038824" cy="31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90</Words>
  <Application>Microsoft Office PowerPoint</Application>
  <PresentationFormat>Widescreen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8_Office Theme</vt:lpstr>
      <vt:lpstr>3_Office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Đặng Thị Thúy Ngọc</cp:lastModifiedBy>
  <cp:revision>20</cp:revision>
  <dcterms:created xsi:type="dcterms:W3CDTF">2023-10-03T15:29:06Z</dcterms:created>
  <dcterms:modified xsi:type="dcterms:W3CDTF">2025-12-06T13:24:09Z</dcterms:modified>
</cp:coreProperties>
</file>