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44" r:id="rId2"/>
    <p:sldMasterId id="2147483773" r:id="rId3"/>
  </p:sldMasterIdLst>
  <p:notesMasterIdLst>
    <p:notesMasterId r:id="rId11"/>
  </p:notesMasterIdLst>
  <p:sldIdLst>
    <p:sldId id="672" r:id="rId4"/>
    <p:sldId id="673" r:id="rId5"/>
    <p:sldId id="433" r:id="rId6"/>
    <p:sldId id="441" r:id="rId7"/>
    <p:sldId id="279" r:id="rId8"/>
    <p:sldId id="546" r:id="rId9"/>
    <p:sldId id="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D7678-F1AE-4DD9-BBEB-CEE339FB2F38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03B5-3C8B-4242-92EF-59F493F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7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5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9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23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2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9801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146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9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5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39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457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901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44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16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10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0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38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9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80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1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1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1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5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8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3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5" r:id="rId10"/>
    <p:sldLayoutId id="2147483727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A531C-EB73-CB02-A194-5485B6B258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6" r:id="rId3"/>
    <p:sldLayoutId id="2147483772" r:id="rId4"/>
    <p:sldLayoutId id="21474837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D77C63-58F4-6D14-F55A-DD677A9FF9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D0A6C-9CC5-4217-A4F1-9F4141187A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B48E1-DD09-44A4-B569-2B216F426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151" y="2528237"/>
            <a:ext cx="6462320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5B5-FE42-47EA-9234-462B3AA17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118" y="1477109"/>
            <a:ext cx="4637509" cy="11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58D9-1137-89DA-1D9C-3939F3EE9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948787C3-BC4E-9F98-3494-21F901091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4CCAC-37C8-0988-32B7-7499EF7080D3}"/>
              </a:ext>
            </a:extLst>
          </p:cNvPr>
          <p:cNvSpPr txBox="1"/>
          <p:nvPr/>
        </p:nvSpPr>
        <p:spPr>
          <a:xfrm>
            <a:off x="2521569" y="154728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lang="vi-VN" sz="2800" dirty="0">
                <a:solidFill>
                  <a:srgbClr val="000000"/>
                </a:solidFill>
                <a:latin typeface="Calibri"/>
              </a:rPr>
              <a:t> Tư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Calibri"/>
              </a:rPr>
              <a:t> 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lang="vi-VN" sz="2800" dirty="0">
                <a:solidFill>
                  <a:srgbClr val="000000"/>
                </a:solidFill>
                <a:latin typeface="Calibri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lang="vi-VN" sz="2800" dirty="0">
                <a:solidFill>
                  <a:srgbClr val="000000"/>
                </a:solidFill>
                <a:latin typeface="Calibri"/>
              </a:rPr>
              <a:t> 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DF88-A571-FC84-2E6B-76FADAEDC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94" y="1808893"/>
            <a:ext cx="4449381" cy="1293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6D093-B9CD-ED39-E249-B63BA3888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69" y="2661499"/>
            <a:ext cx="726706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210" y="595477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2131601" y="908269"/>
            <a:ext cx="5171921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id="{C1BA5B1E-F2BC-50AB-6FEC-C0E2B553E048}"/>
                </a:ext>
              </a:extLst>
            </p:cNvPr>
            <p:cNvSpPr/>
            <p:nvPr/>
          </p:nvSpPr>
          <p:spPr>
            <a:xfrm>
              <a:off x="8705952" y="771303"/>
              <a:ext cx="8685511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 đã làm gì khi nhận được hộp kê?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E3ED8B7-6A5D-DE3A-6216-6550588AA9B8}"/>
              </a:ext>
            </a:extLst>
          </p:cNvPr>
          <p:cNvSpPr/>
          <p:nvPr/>
        </p:nvSpPr>
        <p:spPr>
          <a:xfrm>
            <a:off x="233083" y="2384613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C13F0EDD-B401-EF58-1A9D-F563EA977D5E}"/>
              </a:ext>
            </a:extLst>
          </p:cNvPr>
          <p:cNvGrpSpPr/>
          <p:nvPr/>
        </p:nvGrpSpPr>
        <p:grpSpPr>
          <a:xfrm>
            <a:off x="6026355" y="1987822"/>
            <a:ext cx="5997574" cy="1381845"/>
            <a:chOff x="8665318" y="723900"/>
            <a:chExt cx="8784482" cy="1063267"/>
          </a:xfrm>
        </p:grpSpPr>
        <p:sp>
          <p:nvSpPr>
            <p:cNvPr id="3" name="Hình chữ nhật: Góc Tròn 4">
              <a:extLst>
                <a:ext uri="{FF2B5EF4-FFF2-40B4-BE49-F238E27FC236}">
                  <a16:creationId xmlns:a16="http://schemas.microsoft.com/office/drawing/2014/main" id="{A1A67977-8BB3-A048-FCC0-0C0F885CE8A2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Hình chữ nhật 14">
              <a:extLst>
                <a:ext uri="{FF2B5EF4-FFF2-40B4-BE49-F238E27FC236}">
                  <a16:creationId xmlns:a16="http://schemas.microsoft.com/office/drawing/2014/main" id="{23530A71-D388-3E6C-41B8-203B88D04EAD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Chích đã làm gì khi nhặt được những hạt kê? </a:t>
              </a:r>
            </a:p>
          </p:txBody>
        </p:sp>
      </p:grpSp>
      <p:grpSp>
        <p:nvGrpSpPr>
          <p:cNvPr id="5" name="Nhóm 5">
            <a:extLst>
              <a:ext uri="{FF2B5EF4-FFF2-40B4-BE49-F238E27FC236}">
                <a16:creationId xmlns:a16="http://schemas.microsoft.com/office/drawing/2014/main" id="{6138F8E8-6A24-E5B9-33C4-698C1983F79D}"/>
              </a:ext>
            </a:extLst>
          </p:cNvPr>
          <p:cNvGrpSpPr/>
          <p:nvPr/>
        </p:nvGrpSpPr>
        <p:grpSpPr>
          <a:xfrm>
            <a:off x="5973230" y="3488334"/>
            <a:ext cx="5997574" cy="1381845"/>
            <a:chOff x="8665318" y="723900"/>
            <a:chExt cx="8784482" cy="1063267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606D5204-4E35-BC89-D497-5B5E09B3D201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AF46A00A-2AC8-F4B2-5213-E0C7107A9B01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có nhận xét gì về việc làm của Chích và Sẻ?</a:t>
              </a:r>
            </a:p>
          </p:txBody>
        </p:sp>
      </p:grpSp>
      <p:grpSp>
        <p:nvGrpSpPr>
          <p:cNvPr id="10" name="Nhóm 5">
            <a:extLst>
              <a:ext uri="{FF2B5EF4-FFF2-40B4-BE49-F238E27FC236}">
                <a16:creationId xmlns:a16="http://schemas.microsoft.com/office/drawing/2014/main" id="{43E1E2AE-6316-B66B-B763-5C84320F4C3A}"/>
              </a:ext>
            </a:extLst>
          </p:cNvPr>
          <p:cNvGrpSpPr/>
          <p:nvPr/>
        </p:nvGrpSpPr>
        <p:grpSpPr>
          <a:xfrm>
            <a:off x="5973230" y="4988846"/>
            <a:ext cx="5997574" cy="1381845"/>
            <a:chOff x="8665318" y="723900"/>
            <a:chExt cx="8784482" cy="1063267"/>
          </a:xfrm>
        </p:grpSpPr>
        <p:sp>
          <p:nvSpPr>
            <p:cNvPr id="11" name="Hình chữ nhật: Góc Tròn 4">
              <a:extLst>
                <a:ext uri="{FF2B5EF4-FFF2-40B4-BE49-F238E27FC236}">
                  <a16:creationId xmlns:a16="http://schemas.microsoft.com/office/drawing/2014/main" id="{22DCA66E-8E74-9206-CA33-D567D072C4DA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Hình chữ nhật 14">
              <a:extLst>
                <a:ext uri="{FF2B5EF4-FFF2-40B4-BE49-F238E27FC236}">
                  <a16:creationId xmlns:a16="http://schemas.microsoft.com/office/drawing/2014/main" id="{253E5663-464F-85FA-2FB1-65F08A8E1CA9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 đã nhận được từ chích bài học gì về tình bạn.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92" y="2113529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86119" y="908269"/>
            <a:ext cx="6317404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18" y="2450507"/>
            <a:ext cx="937036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3071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97</Words>
  <Application>Microsoft Office PowerPoint</Application>
  <PresentationFormat>Widescreen</PresentationFormat>
  <Paragraphs>12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#9Slide07 HoneyCream</vt:lpstr>
      <vt:lpstr>Arial</vt:lpstr>
      <vt:lpstr>Calibri</vt:lpstr>
      <vt:lpstr>Cambria</vt:lpstr>
      <vt:lpstr>Poppins Light</vt:lpstr>
      <vt:lpstr>SVN-Newton</vt:lpstr>
      <vt:lpstr>Times New Roman</vt:lpstr>
      <vt:lpstr>UTM Aquarelle</vt:lpstr>
      <vt:lpstr>UTM Avo</vt:lpstr>
      <vt:lpstr>思源黑体 CN</vt:lpstr>
      <vt:lpstr>PPTMON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Đặng Thị Thúy Ngọc</cp:lastModifiedBy>
  <cp:revision>51</cp:revision>
  <dcterms:created xsi:type="dcterms:W3CDTF">2022-08-17T01:54:12Z</dcterms:created>
  <dcterms:modified xsi:type="dcterms:W3CDTF">2025-12-06T09:15:46Z</dcterms:modified>
</cp:coreProperties>
</file>