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44" r:id="rId2"/>
  </p:sldMasterIdLst>
  <p:notesMasterIdLst>
    <p:notesMasterId r:id="rId15"/>
  </p:notesMasterIdLst>
  <p:sldIdLst>
    <p:sldId id="672" r:id="rId3"/>
    <p:sldId id="673" r:id="rId4"/>
    <p:sldId id="433" r:id="rId5"/>
    <p:sldId id="441" r:id="rId6"/>
    <p:sldId id="518" r:id="rId7"/>
    <p:sldId id="266" r:id="rId8"/>
    <p:sldId id="522" r:id="rId9"/>
    <p:sldId id="675" r:id="rId10"/>
    <p:sldId id="525" r:id="rId11"/>
    <p:sldId id="527" r:id="rId12"/>
    <p:sldId id="286" r:id="rId13"/>
    <p:sldId id="5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7678-F1AE-4DD9-BBEB-CEE339FB2F38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B03B5-3C8B-4242-92EF-59F493FC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1846B-B442-4E73-9809-2316A8B241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7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40FAC-192E-4AA0-AF32-EDA4F5952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24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0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55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0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3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7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00B0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844208" y="3163126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29" y="5322639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5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2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5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9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23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980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14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9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5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676400" y="1470656"/>
            <a:ext cx="8839200" cy="3916688"/>
          </a:xfrm>
          <a:prstGeom prst="roundRect">
            <a:avLst>
              <a:gd name="adj" fmla="val 5410"/>
            </a:avLst>
          </a:prstGeom>
          <a:solidFill>
            <a:srgbClr val="FFFF0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334774" y="448604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5" y="5469771"/>
            <a:ext cx="1388229" cy="13882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77" y="2327459"/>
            <a:ext cx="2568405" cy="967968"/>
          </a:xfrm>
          <a:prstGeom prst="rect">
            <a:avLst/>
          </a:prstGeom>
        </p:spPr>
      </p:pic>
      <p:pic>
        <p:nvPicPr>
          <p:cNvPr id="11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82" y="4811299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0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39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577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01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448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41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10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01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538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676400" y="1470656"/>
            <a:ext cx="8839200" cy="3916688"/>
          </a:xfrm>
          <a:prstGeom prst="roundRect">
            <a:avLst>
              <a:gd name="adj" fmla="val 5410"/>
            </a:avLst>
          </a:prstGeom>
          <a:solidFill>
            <a:srgbClr val="FFFF0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334774" y="448604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5" y="5469771"/>
            <a:ext cx="1388229" cy="13882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77" y="2327459"/>
            <a:ext cx="2568405" cy="967968"/>
          </a:xfrm>
          <a:prstGeom prst="rect">
            <a:avLst/>
          </a:prstGeom>
        </p:spPr>
      </p:pic>
      <p:pic>
        <p:nvPicPr>
          <p:cNvPr id="11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82" y="4811299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9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4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6F74D-B0E9-48A0-AF05-478B67D5D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3E3629-4186-4C92-8108-B9F6E2341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0077F0-9AB5-442D-B55D-96F689E9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6474F-41B1-4AA4-B95B-297303C7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B6B97-953B-476E-A79F-92A7CDD3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1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80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2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7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3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5" r:id="rId10"/>
    <p:sldLayoutId id="2147483727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40" r:id="rId21"/>
    <p:sldLayoutId id="2147483741" r:id="rId22"/>
    <p:sldLayoutId id="2147483742" r:id="rId23"/>
    <p:sldLayoutId id="2147483743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8BA531C-EB73-CB02-A194-5485B6B258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2" y="102116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6" r:id="rId3"/>
    <p:sldLayoutId id="2147483772" r:id="rId4"/>
    <p:sldLayoutId id="2147483785" r:id="rId5"/>
    <p:sldLayoutId id="214748378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D0A6C-9CC5-4217-A4F1-9F4141187A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B48E1-DD09-44A4-B569-2B216F426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151" y="2528237"/>
            <a:ext cx="6462320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BC5B5-FE42-47EA-9234-462B3AA17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118" y="1477109"/>
            <a:ext cx="4637509" cy="11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CF5798-08B4-4F9F-8B60-77F681BA4052}"/>
              </a:ext>
            </a:extLst>
          </p:cNvPr>
          <p:cNvGrpSpPr/>
          <p:nvPr/>
        </p:nvGrpSpPr>
        <p:grpSpPr>
          <a:xfrm>
            <a:off x="9290616" y="2056048"/>
            <a:ext cx="3155832" cy="4990192"/>
            <a:chOff x="9290616" y="2056048"/>
            <a:chExt cx="3155832" cy="499019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F96183A-DDAF-49EC-B82B-300249D67694}"/>
                </a:ext>
              </a:extLst>
            </p:cNvPr>
            <p:cNvGrpSpPr/>
            <p:nvPr/>
          </p:nvGrpSpPr>
          <p:grpSpPr>
            <a:xfrm>
              <a:off x="10442751" y="2056048"/>
              <a:ext cx="1682251" cy="4352077"/>
              <a:chOff x="-211644" y="2569129"/>
              <a:chExt cx="1682251" cy="4352077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8D6182F-B4CD-40B3-9D13-8DAEE653F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D7A7B4A-3EFA-4102-9F38-AFF522423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05EB94-0978-40DF-A660-EBC638375361}"/>
                </a:ext>
              </a:extLst>
            </p:cNvPr>
            <p:cNvGrpSpPr/>
            <p:nvPr/>
          </p:nvGrpSpPr>
          <p:grpSpPr>
            <a:xfrm flipV="1">
              <a:off x="9290616" y="3774396"/>
              <a:ext cx="3155832" cy="3271844"/>
              <a:chOff x="7921140" y="-47422"/>
              <a:chExt cx="4539237" cy="3834628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9D41F2C9-3DA3-4B14-AD2C-686835DDA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1F74FB2-3AE6-43D5-A8BD-CA23D9AE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11109CF1-369F-46FD-8426-47CC8F6CB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9C5E5E1-E7F3-42DC-A767-313E29A06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246FFB7-D6BA-4411-9FB0-557F8A25A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D80627-8050-4504-9599-8E7666067799}"/>
              </a:ext>
            </a:extLst>
          </p:cNvPr>
          <p:cNvGrpSpPr/>
          <p:nvPr/>
        </p:nvGrpSpPr>
        <p:grpSpPr>
          <a:xfrm>
            <a:off x="-211644" y="-65087"/>
            <a:ext cx="3068902" cy="6986293"/>
            <a:chOff x="-211644" y="-65087"/>
            <a:chExt cx="3068902" cy="698629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FC7E4A0-FCB5-400C-9DEC-4E9E667ECC26}"/>
                </a:ext>
              </a:extLst>
            </p:cNvPr>
            <p:cNvGrpSpPr/>
            <p:nvPr/>
          </p:nvGrpSpPr>
          <p:grpSpPr>
            <a:xfrm rot="16031656">
              <a:off x="-53640" y="179847"/>
              <a:ext cx="3155832" cy="2665964"/>
              <a:chOff x="7921140" y="-47422"/>
              <a:chExt cx="4539237" cy="3834628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4DC48EF9-BB22-4866-9D6C-6B3B39943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ED4EFB66-02E4-4C4C-9CF6-83D488F2F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2CCAF9F-EB23-4065-A2EE-63C03514E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E223B34A-60CF-4E01-A5D8-B3AE8166E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7E3BD64F-D257-44CD-8C9A-190A2624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38AA28C-1914-4349-B79A-27CEC16BD796}"/>
                </a:ext>
              </a:extLst>
            </p:cNvPr>
            <p:cNvGrpSpPr/>
            <p:nvPr/>
          </p:nvGrpSpPr>
          <p:grpSpPr>
            <a:xfrm>
              <a:off x="-211644" y="2569129"/>
              <a:ext cx="1682251" cy="4352077"/>
              <a:chOff x="-211644" y="2569129"/>
              <a:chExt cx="1682251" cy="4352077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375799C1-3FDD-4C1A-8732-5B4B73C347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8DD8B543-5795-45B6-BBCB-51843580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9CC2837-74A4-4288-A606-7B099CEBD7E4}"/>
              </a:ext>
            </a:extLst>
          </p:cNvPr>
          <p:cNvSpPr/>
          <p:nvPr/>
        </p:nvSpPr>
        <p:spPr>
          <a:xfrm>
            <a:off x="2290300" y="1027965"/>
            <a:ext cx="8341731" cy="1020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Hỏi thăm khi bạn có chuyện buồn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图片 2" descr="2">
            <a:extLst>
              <a:ext uri="{FF2B5EF4-FFF2-40B4-BE49-F238E27FC236}">
                <a16:creationId xmlns:a16="http://schemas.microsoft.com/office/drawing/2014/main" id="{A747825B-BD65-45DE-A22B-F8FBD9457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528" y="3453761"/>
            <a:ext cx="3689350" cy="3127375"/>
          </a:xfrm>
          <a:prstGeom prst="rect">
            <a:avLst/>
          </a:prstGeom>
        </p:spPr>
      </p:pic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A515990A-730C-4E80-9C26-376BDD53C234}"/>
              </a:ext>
            </a:extLst>
          </p:cNvPr>
          <p:cNvSpPr/>
          <p:nvPr/>
        </p:nvSpPr>
        <p:spPr>
          <a:xfrm>
            <a:off x="6509878" y="2367665"/>
            <a:ext cx="4122154" cy="1812852"/>
          </a:xfrm>
          <a:prstGeom prst="cloudCallout">
            <a:avLst>
              <a:gd name="adj1" fmla="val -62473"/>
              <a:gd name="adj2" fmla="val 495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 đừng buồn nhé! Có mình ở đây rồi.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28">
            <a:extLst>
              <a:ext uri="{FF2B5EF4-FFF2-40B4-BE49-F238E27FC236}">
                <a16:creationId xmlns:a16="http://schemas.microsoft.com/office/drawing/2014/main" id="{5FBB6EA3-0425-4A83-ACF5-0FAF11140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185" flipH="1">
            <a:off x="1258951" y="857184"/>
            <a:ext cx="986161" cy="1703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18" y="2450507"/>
            <a:ext cx="9370364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9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328656-3144-48C7-ABC4-4A7E9B07383F}"/>
              </a:ext>
            </a:extLst>
          </p:cNvPr>
          <p:cNvSpPr/>
          <p:nvPr/>
        </p:nvSpPr>
        <p:spPr>
          <a:xfrm>
            <a:off x="366494" y="180754"/>
            <a:ext cx="11329320" cy="102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 hiểu về một bạn có hoàn cảnh khó khăn trong lớp, trong trường, lập kế hoạch giúp bạn vượt qua khó khăn.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AB7B64C6-F211-41DA-BC41-659F3EFAB3C0}"/>
              </a:ext>
            </a:extLst>
          </p:cNvPr>
          <p:cNvGraphicFramePr>
            <a:graphicFrameLocks noGrp="1"/>
          </p:cNvGraphicFramePr>
          <p:nvPr/>
        </p:nvGraphicFramePr>
        <p:xfrm>
          <a:off x="818707" y="2679404"/>
          <a:ext cx="10675088" cy="22380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9553">
                  <a:extLst>
                    <a:ext uri="{9D8B030D-6E8A-4147-A177-3AD203B41FA5}">
                      <a16:colId xmlns:a16="http://schemas.microsoft.com/office/drawing/2014/main" val="1824499831"/>
                    </a:ext>
                  </a:extLst>
                </a:gridCol>
                <a:gridCol w="3327991">
                  <a:extLst>
                    <a:ext uri="{9D8B030D-6E8A-4147-A177-3AD203B41FA5}">
                      <a16:colId xmlns:a16="http://schemas.microsoft.com/office/drawing/2014/main" val="3492102683"/>
                    </a:ext>
                  </a:extLst>
                </a:gridCol>
                <a:gridCol w="2668772">
                  <a:extLst>
                    <a:ext uri="{9D8B030D-6E8A-4147-A177-3AD203B41FA5}">
                      <a16:colId xmlns:a16="http://schemas.microsoft.com/office/drawing/2014/main" val="2174630619"/>
                    </a:ext>
                  </a:extLst>
                </a:gridCol>
                <a:gridCol w="2668772">
                  <a:extLst>
                    <a:ext uri="{9D8B030D-6E8A-4147-A177-3AD203B41FA5}">
                      <a16:colId xmlns:a16="http://schemas.microsoft.com/office/drawing/2014/main" val="3796068549"/>
                    </a:ext>
                  </a:extLst>
                </a:gridCol>
              </a:tblGrid>
              <a:tr h="136668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Họ và tên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Những việc có thể giúp bạn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Người thực hiện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Thời gian thực hiện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606426"/>
                  </a:ext>
                </a:extLst>
              </a:tr>
              <a:tr h="435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852384"/>
                  </a:ext>
                </a:extLst>
              </a:tr>
              <a:tr h="435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828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E58D9-1137-89DA-1D9C-3939F3EE9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28">
            <a:extLst>
              <a:ext uri="{FF2B5EF4-FFF2-40B4-BE49-F238E27FC236}">
                <a16:creationId xmlns:a16="http://schemas.microsoft.com/office/drawing/2014/main" id="{948787C3-BC4E-9F98-3494-21F901091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185" flipH="1">
            <a:off x="1258951" y="857184"/>
            <a:ext cx="986161" cy="1703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C4CCAC-37C8-0988-32B7-7499EF7080D3}"/>
              </a:ext>
            </a:extLst>
          </p:cNvPr>
          <p:cNvSpPr txBox="1"/>
          <p:nvPr/>
        </p:nvSpPr>
        <p:spPr>
          <a:xfrm>
            <a:off x="2521569" y="1547283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lang="vi-VN" sz="2800" dirty="0">
                <a:solidFill>
                  <a:srgbClr val="000000"/>
                </a:solidFill>
                <a:latin typeface="Calibri"/>
              </a:rPr>
              <a:t> Tư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Calibri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lang="vi-VN" sz="2800" dirty="0">
                <a:solidFill>
                  <a:srgbClr val="000000"/>
                </a:solidFill>
                <a:latin typeface="Calibri"/>
              </a:rPr>
              <a:t> 11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lang="vi-VN" sz="2800" dirty="0">
                <a:solidFill>
                  <a:srgbClr val="000000"/>
                </a:solidFill>
                <a:latin typeface="Calibri"/>
              </a:rPr>
              <a:t> 2025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8DF88-A571-FC84-2E6B-76FADAED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94" y="1808893"/>
            <a:ext cx="4449381" cy="1293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6D093-B9CD-ED39-E249-B63BA3888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872" y="2401046"/>
            <a:ext cx="7267062" cy="2981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E8F93-4E96-FE89-E846-0E10069EB9EB}"/>
              </a:ext>
            </a:extLst>
          </p:cNvPr>
          <p:cNvSpPr txBox="1"/>
          <p:nvPr/>
        </p:nvSpPr>
        <p:spPr>
          <a:xfrm>
            <a:off x="5367655" y="4746859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695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1" b="89932" l="5524" r="90286">
                        <a14:foregroundMark x1="9333" y1="34115" x2="8286" y2="41447"/>
                        <a14:foregroundMark x1="8286" y1="32454" x2="21143" y2="25220"/>
                        <a14:foregroundMark x1="21143" y1="23851" x2="33048" y2="34897"/>
                        <a14:foregroundMark x1="29524" y1="17791" x2="35905" y2="16813"/>
                        <a14:foregroundMark x1="35905" y1="16813" x2="79048" y2="25806"/>
                        <a14:foregroundMark x1="79048" y1="25806" x2="82190" y2="54936"/>
                        <a14:foregroundMark x1="82190" y1="54936" x2="83048" y2="55718"/>
                        <a14:foregroundMark x1="80667" y1="55718" x2="81143" y2="61193"/>
                        <a14:foregroundMark x1="78190" y1="58162" x2="29714" y2="76149"/>
                        <a14:foregroundMark x1="29714" y1="76149" x2="18952" y2="74389"/>
                        <a14:foregroundMark x1="18952" y1="74389" x2="14762" y2="67644"/>
                        <a14:foregroundMark x1="14762" y1="67644" x2="14762" y2="65787"/>
                        <a14:foregroundMark x1="19048" y1="63050" x2="17714" y2="80156"/>
                        <a14:foregroundMark x1="21714" y1="64712" x2="24095" y2="81427"/>
                        <a14:foregroundMark x1="25524" y1="65689" x2="29333" y2="74096"/>
                        <a14:foregroundMark x1="22381" y1="65787" x2="22381" y2="65787"/>
                        <a14:foregroundMark x1="32762" y1="66764" x2="46000" y2="73705"/>
                        <a14:foregroundMark x1="46000" y1="73705" x2="49238" y2="73607"/>
                        <a14:foregroundMark x1="54476" y1="63539" x2="64000" y2="68524"/>
                        <a14:foregroundMark x1="60857" y1="66080" x2="47714" y2="75269"/>
                        <a14:foregroundMark x1="47714" y1="75269" x2="47524" y2="75269"/>
                        <a14:foregroundMark x1="52381" y1="70283" x2="65143" y2="65982"/>
                        <a14:foregroundMark x1="59524" y1="58651" x2="80286" y2="60117"/>
                        <a14:foregroundMark x1="80095" y1="60117" x2="71143" y2="62659"/>
                        <a14:foregroundMark x1="71143" y1="62659" x2="68000" y2="62463"/>
                        <a14:foregroundMark x1="65619" y1="61681" x2="65143" y2="64907"/>
                        <a14:foregroundMark x1="18952" y1="25513" x2="9524" y2="30890"/>
                        <a14:foregroundMark x1="9524" y1="30890" x2="9143" y2="44086"/>
                        <a14:foregroundMark x1="9143" y1="44086" x2="12952" y2="60899"/>
                        <a14:foregroundMark x1="12952" y1="60899" x2="16095" y2="65885"/>
                        <a14:foregroundMark x1="10000" y1="34995" x2="8952" y2="40665"/>
                        <a14:foregroundMark x1="8952" y1="40665" x2="9714" y2="41642"/>
                        <a14:foregroundMark x1="5619" y1="31085" x2="16476" y2="45161"/>
                        <a14:foregroundMark x1="6381" y1="36364" x2="14476" y2="46334"/>
                        <a14:foregroundMark x1="8381" y1="40469" x2="12667" y2="53666"/>
                        <a14:foregroundMark x1="6476" y1="38123" x2="10762" y2="55425"/>
                        <a14:foregroundMark x1="8571" y1="65396" x2="16000" y2="72825"/>
                        <a14:foregroundMark x1="13333" y1="47507" x2="13714" y2="61290"/>
                        <a14:foregroundMark x1="13714" y1="61290" x2="13714" y2="61290"/>
                        <a14:foregroundMark x1="9905" y1="57869" x2="13619" y2="60704"/>
                        <a14:foregroundMark x1="10190" y1="56207" x2="13810" y2="57674"/>
                        <a14:foregroundMark x1="24000" y1="25611" x2="30762" y2="18671"/>
                        <a14:foregroundMark x1="16476" y1="23656" x2="11524" y2="29228"/>
                        <a14:foregroundMark x1="11524" y1="29228" x2="11524" y2="29521"/>
                        <a14:foregroundMark x1="12190" y1="26100" x2="18476" y2="30694"/>
                        <a14:foregroundMark x1="26095" y1="20528" x2="33429" y2="26491"/>
                        <a14:foregroundMark x1="29333" y1="18768" x2="28095" y2="26882"/>
                        <a14:foregroundMark x1="30095" y1="18768" x2="25905" y2="22581"/>
                        <a14:foregroundMark x1="25905" y1="22581" x2="25905" y2="23265"/>
                        <a14:foregroundMark x1="30381" y1="18866" x2="49810" y2="17204"/>
                        <a14:foregroundMark x1="49810" y1="17204" x2="70667" y2="22678"/>
                        <a14:foregroundMark x1="72667" y1="15934" x2="81619" y2="21603"/>
                        <a14:foregroundMark x1="81619" y1="22483" x2="77429" y2="16422"/>
                        <a14:foregroundMark x1="77429" y1="16422" x2="77143" y2="16422"/>
                        <a14:foregroundMark x1="77619" y1="15543" x2="74762" y2="21505"/>
                        <a14:foregroundMark x1="69619" y1="15543" x2="83619" y2="27077"/>
                        <a14:foregroundMark x1="67905" y1="18182" x2="65333" y2="29912"/>
                        <a14:foregroundMark x1="78667" y1="41056" x2="90286" y2="50342"/>
                        <a14:foregroundMark x1="82762" y1="42913" x2="86476" y2="59140"/>
                        <a14:foregroundMark x1="80762" y1="39980" x2="83333" y2="41740"/>
                        <a14:foregroundMark x1="81810" y1="38710" x2="79238" y2="43793"/>
                        <a14:backgroundMark x1="68381" y1="70577" x2="71524" y2="80645"/>
                        <a14:backgroundMark x1="66000" y1="67644" x2="70190" y2="75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57" y="-1508021"/>
            <a:ext cx="10212753" cy="995669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1126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A7AC715-23BE-6FAD-E812-E5ABFEBD8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210" y="595477"/>
            <a:ext cx="7456718" cy="55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D3740-5C55-6F0F-9FCE-DAC0997EF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154340"/>
            <a:ext cx="4765589" cy="39320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148BDB-F649-088D-4E49-DD891D6D3882}"/>
              </a:ext>
            </a:extLst>
          </p:cNvPr>
          <p:cNvGrpSpPr/>
          <p:nvPr/>
        </p:nvGrpSpPr>
        <p:grpSpPr>
          <a:xfrm>
            <a:off x="2131601" y="908269"/>
            <a:ext cx="5171921" cy="3074398"/>
            <a:chOff x="1047080" y="2449990"/>
            <a:chExt cx="5171921" cy="3074398"/>
          </a:xfrm>
        </p:grpSpPr>
        <p:grpSp>
          <p:nvGrpSpPr>
            <p:cNvPr id="12" name="组合 26">
              <a:extLst>
                <a:ext uri="{FF2B5EF4-FFF2-40B4-BE49-F238E27FC236}">
                  <a16:creationId xmlns:a16="http://schemas.microsoft.com/office/drawing/2014/main" id="{18A21A89-9CC7-519E-8566-A6509166ACB3}"/>
                </a:ext>
              </a:extLst>
            </p:cNvPr>
            <p:cNvGrpSpPr/>
            <p:nvPr/>
          </p:nvGrpSpPr>
          <p:grpSpPr>
            <a:xfrm>
              <a:off x="1047080" y="2449990"/>
              <a:ext cx="5171921" cy="3074398"/>
              <a:chOff x="-7927329" y="-4954585"/>
              <a:chExt cx="9902260" cy="5268685"/>
            </a:xfrm>
          </p:grpSpPr>
          <p:sp>
            <p:nvSpPr>
              <p:cNvPr id="14" name="任意多边形 43">
                <a:extLst>
                  <a:ext uri="{FF2B5EF4-FFF2-40B4-BE49-F238E27FC236}">
                    <a16:creationId xmlns:a16="http://schemas.microsoft.com/office/drawing/2014/main" id="{19AC714B-5C69-A364-D9AB-DEE35303DECB}"/>
                  </a:ext>
                </a:extLst>
              </p:cNvPr>
              <p:cNvSpPr/>
              <p:nvPr/>
            </p:nvSpPr>
            <p:spPr>
              <a:xfrm>
                <a:off x="-7927329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105C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 44">
                <a:extLst>
                  <a:ext uri="{FF2B5EF4-FFF2-40B4-BE49-F238E27FC236}">
                    <a16:creationId xmlns:a16="http://schemas.microsoft.com/office/drawing/2014/main" id="{AFFB6B23-134F-7F13-228C-66EC0C4350B1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45">
                <a:extLst>
                  <a:ext uri="{FF2B5EF4-FFF2-40B4-BE49-F238E27FC236}">
                    <a16:creationId xmlns:a16="http://schemas.microsoft.com/office/drawing/2014/main" id="{3BA6E613-A27A-3579-E94A-24AD59CAF45F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C7484C-682E-38D2-0C3E-FD0456174B9B}"/>
                </a:ext>
              </a:extLst>
            </p:cNvPr>
            <p:cNvSpPr txBox="1"/>
            <p:nvPr/>
          </p:nvSpPr>
          <p:spPr>
            <a:xfrm>
              <a:off x="1214083" y="3023529"/>
              <a:ext cx="461714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Nhận biết việc làm thể hiện yêu quý bạn bè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8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284480" y="121920"/>
            <a:ext cx="11755120" cy="6510374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4A1E96-CE08-4B0F-ADC1-AC1504AF44F8}"/>
              </a:ext>
            </a:extLst>
          </p:cNvPr>
          <p:cNvSpPr txBox="1"/>
          <p:nvPr/>
        </p:nvSpPr>
        <p:spPr>
          <a:xfrm>
            <a:off x="639867" y="405528"/>
            <a:ext cx="11673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28CDA-8E00-45D6-8123-ABFC50647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40" y="1406071"/>
            <a:ext cx="5972810" cy="47796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7D6919-F03C-46EF-BFF8-1E9D6FB8B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147" y="1202452"/>
            <a:ext cx="2865048" cy="2501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DF9744-0CE5-47F4-A349-C9F2A7829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704" y="3700611"/>
            <a:ext cx="2959491" cy="26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A9F1F-0F55-A584-E30B-30082F65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767" y="3049592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BBA6D-C9A7-0F8E-3265-7A29C05EB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642" y="3042777"/>
            <a:ext cx="2540759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578A3-B3B9-EA8F-50D2-A91D2D8A1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414" y="1101759"/>
            <a:ext cx="724877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18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284480" y="121920"/>
            <a:ext cx="11755120" cy="6510374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4A1E96-CE08-4B0F-ADC1-AC1504AF44F8}"/>
              </a:ext>
            </a:extLst>
          </p:cNvPr>
          <p:cNvSpPr txBox="1"/>
          <p:nvPr/>
        </p:nvSpPr>
        <p:spPr>
          <a:xfrm>
            <a:off x="639867" y="405528"/>
            <a:ext cx="1167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2CC04-7F01-4EC8-96DF-F57A48895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94" y="1428042"/>
            <a:ext cx="5093579" cy="2864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6120B-D954-4FC0-A2DE-BA35B0353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628" y="1061190"/>
            <a:ext cx="6151858" cy="2437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490E0-822E-4FB1-968C-040A7CC34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973" y="3620917"/>
            <a:ext cx="6251513" cy="24378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99AB7A-5F6F-4F59-AF14-512EE18FDC15}"/>
              </a:ext>
            </a:extLst>
          </p:cNvPr>
          <p:cNvGrpSpPr/>
          <p:nvPr/>
        </p:nvGrpSpPr>
        <p:grpSpPr>
          <a:xfrm>
            <a:off x="840098" y="4204513"/>
            <a:ext cx="4278451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CBE74FB9-6C7A-43E9-891E-960AE581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5198F6-5E1D-4E10-B098-1464AB0BE9E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044A0-E50D-4F3D-E187-983D95401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2881BA-C4B5-4A88-15F7-B8B876276F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154340"/>
            <a:ext cx="4765589" cy="39320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6C5F9-0755-B536-CD1C-38451BD55EBD}"/>
              </a:ext>
            </a:extLst>
          </p:cNvPr>
          <p:cNvGrpSpPr/>
          <p:nvPr/>
        </p:nvGrpSpPr>
        <p:grpSpPr>
          <a:xfrm>
            <a:off x="2131601" y="908269"/>
            <a:ext cx="5171921" cy="3074398"/>
            <a:chOff x="1047080" y="2449990"/>
            <a:chExt cx="5171921" cy="3074398"/>
          </a:xfrm>
        </p:grpSpPr>
        <p:grpSp>
          <p:nvGrpSpPr>
            <p:cNvPr id="12" name="组合 26">
              <a:extLst>
                <a:ext uri="{FF2B5EF4-FFF2-40B4-BE49-F238E27FC236}">
                  <a16:creationId xmlns:a16="http://schemas.microsoft.com/office/drawing/2014/main" id="{95CA682F-A195-2AE1-7FA9-566917051124}"/>
                </a:ext>
              </a:extLst>
            </p:cNvPr>
            <p:cNvGrpSpPr/>
            <p:nvPr/>
          </p:nvGrpSpPr>
          <p:grpSpPr>
            <a:xfrm>
              <a:off x="1047080" y="2449990"/>
              <a:ext cx="5171921" cy="3074398"/>
              <a:chOff x="-7927329" y="-4954585"/>
              <a:chExt cx="9902260" cy="5268685"/>
            </a:xfrm>
          </p:grpSpPr>
          <p:sp>
            <p:nvSpPr>
              <p:cNvPr id="14" name="任意多边形 43">
                <a:extLst>
                  <a:ext uri="{FF2B5EF4-FFF2-40B4-BE49-F238E27FC236}">
                    <a16:creationId xmlns:a16="http://schemas.microsoft.com/office/drawing/2014/main" id="{81BC8A0F-57FC-4828-16F3-7A0B1BD79547}"/>
                  </a:ext>
                </a:extLst>
              </p:cNvPr>
              <p:cNvSpPr/>
              <p:nvPr/>
            </p:nvSpPr>
            <p:spPr>
              <a:xfrm>
                <a:off x="-7927329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105C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 44">
                <a:extLst>
                  <a:ext uri="{FF2B5EF4-FFF2-40B4-BE49-F238E27FC236}">
                    <a16:creationId xmlns:a16="http://schemas.microsoft.com/office/drawing/2014/main" id="{7C8DE497-E030-385A-309E-15DF6C7C9CC8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45">
                <a:extLst>
                  <a:ext uri="{FF2B5EF4-FFF2-40B4-BE49-F238E27FC236}">
                    <a16:creationId xmlns:a16="http://schemas.microsoft.com/office/drawing/2014/main" id="{355E2F17-CBEF-A690-0D40-1E7BDE426A71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31C841-F082-AFE8-0D60-F53E002A1290}"/>
                </a:ext>
              </a:extLst>
            </p:cNvPr>
            <p:cNvSpPr txBox="1"/>
            <p:nvPr/>
          </p:nvSpPr>
          <p:spPr>
            <a:xfrm>
              <a:off x="1214083" y="3242651"/>
              <a:ext cx="46171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Đóng vai xử lí tình huống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9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CF5798-08B4-4F9F-8B60-77F681BA4052}"/>
              </a:ext>
            </a:extLst>
          </p:cNvPr>
          <p:cNvGrpSpPr/>
          <p:nvPr/>
        </p:nvGrpSpPr>
        <p:grpSpPr>
          <a:xfrm>
            <a:off x="9290616" y="2056048"/>
            <a:ext cx="3155832" cy="4990192"/>
            <a:chOff x="9290616" y="2056048"/>
            <a:chExt cx="3155832" cy="499019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F96183A-DDAF-49EC-B82B-300249D67694}"/>
                </a:ext>
              </a:extLst>
            </p:cNvPr>
            <p:cNvGrpSpPr/>
            <p:nvPr/>
          </p:nvGrpSpPr>
          <p:grpSpPr>
            <a:xfrm>
              <a:off x="10442751" y="2056048"/>
              <a:ext cx="1682251" cy="4352077"/>
              <a:chOff x="-211644" y="2569129"/>
              <a:chExt cx="1682251" cy="4352077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8D6182F-B4CD-40B3-9D13-8DAEE653F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D7A7B4A-3EFA-4102-9F38-AFF522423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05EB94-0978-40DF-A660-EBC638375361}"/>
                </a:ext>
              </a:extLst>
            </p:cNvPr>
            <p:cNvGrpSpPr/>
            <p:nvPr/>
          </p:nvGrpSpPr>
          <p:grpSpPr>
            <a:xfrm flipV="1">
              <a:off x="9290616" y="3774396"/>
              <a:ext cx="3155832" cy="3271844"/>
              <a:chOff x="7921140" y="-47422"/>
              <a:chExt cx="4539237" cy="3834628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9D41F2C9-3DA3-4B14-AD2C-686835DDA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1F74FB2-3AE6-43D5-A8BD-CA23D9AE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11109CF1-369F-46FD-8426-47CC8F6CB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9C5E5E1-E7F3-42DC-A767-313E29A06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246FFB7-D6BA-4411-9FB0-557F8A25A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D80627-8050-4504-9599-8E7666067799}"/>
              </a:ext>
            </a:extLst>
          </p:cNvPr>
          <p:cNvGrpSpPr/>
          <p:nvPr/>
        </p:nvGrpSpPr>
        <p:grpSpPr>
          <a:xfrm>
            <a:off x="-211644" y="-65087"/>
            <a:ext cx="3068902" cy="6986293"/>
            <a:chOff x="-211644" y="-65087"/>
            <a:chExt cx="3068902" cy="698629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FC7E4A0-FCB5-400C-9DEC-4E9E667ECC26}"/>
                </a:ext>
              </a:extLst>
            </p:cNvPr>
            <p:cNvGrpSpPr/>
            <p:nvPr/>
          </p:nvGrpSpPr>
          <p:grpSpPr>
            <a:xfrm rot="16031656">
              <a:off x="-53640" y="179847"/>
              <a:ext cx="3155832" cy="2665964"/>
              <a:chOff x="7921140" y="-47422"/>
              <a:chExt cx="4539237" cy="3834628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4DC48EF9-BB22-4866-9D6C-6B3B39943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ED4EFB66-02E4-4C4C-9CF6-83D488F2F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2CCAF9F-EB23-4065-A2EE-63C03514E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E223B34A-60CF-4E01-A5D8-B3AE8166E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7E3BD64F-D257-44CD-8C9A-190A2624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38AA28C-1914-4349-B79A-27CEC16BD796}"/>
                </a:ext>
              </a:extLst>
            </p:cNvPr>
            <p:cNvGrpSpPr/>
            <p:nvPr/>
          </p:nvGrpSpPr>
          <p:grpSpPr>
            <a:xfrm>
              <a:off x="-211644" y="2569129"/>
              <a:ext cx="1682251" cy="4352077"/>
              <a:chOff x="-211644" y="2569129"/>
              <a:chExt cx="1682251" cy="4352077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375799C1-3FDD-4C1A-8732-5B4B73C347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8DD8B543-5795-45B6-BBCB-51843580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A1AB155-69F0-4FF2-873A-1ED439A9ED58}"/>
              </a:ext>
            </a:extLst>
          </p:cNvPr>
          <p:cNvSpPr/>
          <p:nvPr/>
        </p:nvSpPr>
        <p:spPr>
          <a:xfrm>
            <a:off x="1922984" y="866042"/>
            <a:ext cx="9261628" cy="1020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Nói lời chúc mừng khi bạn có niềm vui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图片 2" descr="2">
            <a:extLst>
              <a:ext uri="{FF2B5EF4-FFF2-40B4-BE49-F238E27FC236}">
                <a16:creationId xmlns:a16="http://schemas.microsoft.com/office/drawing/2014/main" id="{56491CAE-B5F6-4FAF-BABB-E598C4733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666" y="3291838"/>
            <a:ext cx="3689350" cy="3127375"/>
          </a:xfrm>
          <a:prstGeom prst="rect">
            <a:avLst/>
          </a:prstGeom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BF979603-965E-4892-9273-5E13BA22FF59}"/>
              </a:ext>
            </a:extLst>
          </p:cNvPr>
          <p:cNvSpPr/>
          <p:nvPr/>
        </p:nvSpPr>
        <p:spPr>
          <a:xfrm>
            <a:off x="6679016" y="2205742"/>
            <a:ext cx="4122154" cy="1812852"/>
          </a:xfrm>
          <a:prstGeom prst="cloudCallout">
            <a:avLst>
              <a:gd name="adj1" fmla="val -62473"/>
              <a:gd name="adj2" fmla="val 495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 mừng bạn nhé! Bạn thật tuyệt.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158</Words>
  <Application>Microsoft Office PowerPoint</Application>
  <PresentationFormat>Widescreen</PresentationFormat>
  <Paragraphs>24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#9Slide07 HoneyCream</vt:lpstr>
      <vt:lpstr>Arial</vt:lpstr>
      <vt:lpstr>Calibri</vt:lpstr>
      <vt:lpstr>Cambria</vt:lpstr>
      <vt:lpstr>Poppins Light</vt:lpstr>
      <vt:lpstr>SVN-Newton</vt:lpstr>
      <vt:lpstr>Times New Roman</vt:lpstr>
      <vt:lpstr>UTM Aquarelle</vt:lpstr>
      <vt:lpstr>UTM Avo</vt:lpstr>
      <vt:lpstr>思源黑体 CN</vt:lpstr>
      <vt:lpstr>PPTMON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Đặng Thị Thúy Ngọc</cp:lastModifiedBy>
  <cp:revision>53</cp:revision>
  <dcterms:created xsi:type="dcterms:W3CDTF">2022-08-17T01:54:12Z</dcterms:created>
  <dcterms:modified xsi:type="dcterms:W3CDTF">2025-12-06T09:30:11Z</dcterms:modified>
</cp:coreProperties>
</file>