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2"/>
  </p:notesMasterIdLst>
  <p:sldIdLst>
    <p:sldId id="259" r:id="rId3"/>
    <p:sldId id="326" r:id="rId4"/>
    <p:sldId id="283" r:id="rId5"/>
    <p:sldId id="340" r:id="rId6"/>
    <p:sldId id="355" r:id="rId7"/>
    <p:sldId id="356" r:id="rId8"/>
    <p:sldId id="357" r:id="rId9"/>
    <p:sldId id="358" r:id="rId10"/>
    <p:sldId id="32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B"/>
    <a:srgbClr val="9900CC"/>
    <a:srgbClr val="EBE9E6"/>
    <a:srgbClr val="FDB80B"/>
    <a:srgbClr val="FDC338"/>
    <a:srgbClr val="09997E"/>
    <a:srgbClr val="29A329"/>
    <a:srgbClr val="1154CD"/>
    <a:srgbClr val="FFFFFF"/>
    <a:srgbClr val="EA7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992" autoAdjust="0"/>
  </p:normalViewPr>
  <p:slideViewPr>
    <p:cSldViewPr showGuides="1">
      <p:cViewPr varScale="1">
        <p:scale>
          <a:sx n="73" d="100"/>
          <a:sy n="73" d="100"/>
        </p:scale>
        <p:origin x="107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D1F49-2E3B-4C26-8A0A-B1D39947CD54}"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E6EC9-C20C-45D1-84E8-6A16CE0F3B79}" type="slidenum">
              <a:rPr lang="en-US" smtClean="0"/>
              <a:t>‹#›</a:t>
            </a:fld>
            <a:endParaRPr lang="en-US"/>
          </a:p>
        </p:txBody>
      </p:sp>
    </p:spTree>
    <p:extLst>
      <p:ext uri="{BB962C8B-B14F-4D97-AF65-F5344CB8AC3E}">
        <p14:creationId xmlns:p14="http://schemas.microsoft.com/office/powerpoint/2010/main" val="319542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11396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4464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0743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03136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104194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67525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9750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37429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600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20020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88111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2/23/2025</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321470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4"/>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5"/>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6"/>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und pink label with white text and a black background&#10;&#10;Description automatically generated">
            <a:extLst>
              <a:ext uri="{FF2B5EF4-FFF2-40B4-BE49-F238E27FC236}">
                <a16:creationId xmlns:a16="http://schemas.microsoft.com/office/drawing/2014/main" id="{08CC83C2-4118-4272-B318-33F5CA04CF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52600" y="-76200"/>
            <a:ext cx="1542752" cy="1542752"/>
          </a:xfrm>
          <a:prstGeom prst="rect">
            <a:avLst/>
          </a:prstGeom>
        </p:spPr>
      </p:pic>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6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6DD317FD-C0EF-74FD-818E-438C953DEE1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76200"/>
            <a:ext cx="1542752" cy="1542752"/>
          </a:xfrm>
          <a:prstGeom prst="rect">
            <a:avLst/>
          </a:prstGeom>
        </p:spPr>
      </p:pic>
    </p:spTree>
    <p:extLst>
      <p:ext uri="{BB962C8B-B14F-4D97-AF65-F5344CB8AC3E}">
        <p14:creationId xmlns:p14="http://schemas.microsoft.com/office/powerpoint/2010/main" val="6633208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FA123EC-92BE-0A97-9F73-E17117913A69}"/>
              </a:ext>
            </a:extLst>
          </p:cNvPr>
          <p:cNvPicPr>
            <a:picLocks noChangeAspect="1"/>
          </p:cNvPicPr>
          <p:nvPr/>
        </p:nvPicPr>
        <p:blipFill>
          <a:blip r:embed="rId3"/>
          <a:stretch>
            <a:fillRect/>
          </a:stretch>
        </p:blipFill>
        <p:spPr>
          <a:xfrm>
            <a:off x="2286000" y="1066800"/>
            <a:ext cx="7523116" cy="5200339"/>
          </a:xfrm>
          <a:prstGeom prst="rect">
            <a:avLst/>
          </a:prstGeom>
        </p:spPr>
      </p:pic>
    </p:spTree>
    <p:extLst>
      <p:ext uri="{BB962C8B-B14F-4D97-AF65-F5344CB8AC3E}">
        <p14:creationId xmlns:p14="http://schemas.microsoft.com/office/powerpoint/2010/main" val="3729435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3" name="Hộp Văn bản 11">
            <a:extLst>
              <a:ext uri="{FF2B5EF4-FFF2-40B4-BE49-F238E27FC236}">
                <a16:creationId xmlns:a16="http://schemas.microsoft.com/office/drawing/2014/main" id="{BE6FCD78-9CAA-C4B0-C08C-C636A8A0ABAF}"/>
              </a:ext>
            </a:extLst>
          </p:cNvPr>
          <p:cNvSpPr txBox="1"/>
          <p:nvPr/>
        </p:nvSpPr>
        <p:spPr>
          <a:xfrm>
            <a:off x="838200" y="1219200"/>
            <a:ext cx="11050861" cy="769441"/>
          </a:xfrm>
          <a:prstGeom prst="rect">
            <a:avLst/>
          </a:prstGeom>
          <a:noFill/>
        </p:spPr>
        <p:txBody>
          <a:bodyPr wrap="square">
            <a:spAutoFit/>
          </a:bodyPr>
          <a:lstStyle/>
          <a:p>
            <a:pPr marL="571500" lvl="0" indent="-571500" algn="ctr">
              <a:buFont typeface="Arial" panose="020B0604020202020204" pitchFamily="34" charset="0"/>
              <a:buChar char="•"/>
              <a:defRPr/>
            </a:pPr>
            <a:r>
              <a:rPr lang="vi-VN" sz="4400" b="1" dirty="0">
                <a:solidFill>
                  <a:prstClr val="black"/>
                </a:solidFill>
                <a:latin typeface="Calibri" panose="020F0502020204030204" pitchFamily="34" charset="0"/>
                <a:cs typeface="Calibri" panose="020F0502020204030204" pitchFamily="34" charset="0"/>
              </a:rPr>
              <a:t>Nội dung bài hát nói về chủ đề gì?</a:t>
            </a:r>
          </a:p>
        </p:txBody>
      </p:sp>
      <p:pic>
        <p:nvPicPr>
          <p:cNvPr id="5" name="Picture 11" descr="A picture containing text&#10;&#10;Description automatically generated">
            <a:extLst>
              <a:ext uri="{FF2B5EF4-FFF2-40B4-BE49-F238E27FC236}">
                <a16:creationId xmlns:a16="http://schemas.microsoft.com/office/drawing/2014/main" id="{0C124193-6EEF-06F0-9A29-CB7A4CDC9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153592"/>
            <a:ext cx="3131294" cy="3704408"/>
          </a:xfrm>
          <a:prstGeom prst="rect">
            <a:avLst/>
          </a:prstGeom>
        </p:spPr>
      </p:pic>
      <p:sp>
        <p:nvSpPr>
          <p:cNvPr id="7" name="Hộp Văn bản 11">
            <a:extLst>
              <a:ext uri="{FF2B5EF4-FFF2-40B4-BE49-F238E27FC236}">
                <a16:creationId xmlns:a16="http://schemas.microsoft.com/office/drawing/2014/main" id="{D373FB17-48A0-63EC-54D7-028406169E6E}"/>
              </a:ext>
            </a:extLst>
          </p:cNvPr>
          <p:cNvSpPr txBox="1"/>
          <p:nvPr/>
        </p:nvSpPr>
        <p:spPr>
          <a:xfrm>
            <a:off x="838200" y="2362200"/>
            <a:ext cx="11050861" cy="769441"/>
          </a:xfrm>
          <a:prstGeom prst="rect">
            <a:avLst/>
          </a:prstGeom>
          <a:noFill/>
        </p:spPr>
        <p:txBody>
          <a:bodyPr wrap="square">
            <a:spAutoFit/>
          </a:bodyPr>
          <a:lstStyle/>
          <a:p>
            <a:pPr marL="571500" lvl="0" indent="-571500" algn="ctr">
              <a:buFont typeface="Arial" panose="020B0604020202020204" pitchFamily="34" charset="0"/>
              <a:buChar char="•"/>
              <a:defRPr/>
            </a:pPr>
            <a:r>
              <a:rPr lang="vi-VN" sz="4400" b="1" dirty="0">
                <a:solidFill>
                  <a:prstClr val="black"/>
                </a:solidFill>
                <a:latin typeface="Calibri" panose="020F0502020204030204" pitchFamily="34" charset="0"/>
                <a:cs typeface="Calibri" panose="020F0502020204030204" pitchFamily="34" charset="0"/>
              </a:rPr>
              <a:t>Trong bài hát, bạn thấy những gì?</a:t>
            </a:r>
          </a:p>
        </p:txBody>
      </p:sp>
    </p:spTree>
    <p:extLst>
      <p:ext uri="{BB962C8B-B14F-4D97-AF65-F5344CB8AC3E}">
        <p14:creationId xmlns:p14="http://schemas.microsoft.com/office/powerpoint/2010/main" val="246510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817" y="2788711"/>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3" name="Picture 2">
            <a:extLst>
              <a:ext uri="{FF2B5EF4-FFF2-40B4-BE49-F238E27FC236}">
                <a16:creationId xmlns:a16="http://schemas.microsoft.com/office/drawing/2014/main" id="{8F052460-2464-6F79-084B-FDC3E5F5A94B}"/>
              </a:ext>
            </a:extLst>
          </p:cNvPr>
          <p:cNvPicPr>
            <a:picLocks noChangeAspect="1"/>
          </p:cNvPicPr>
          <p:nvPr/>
        </p:nvPicPr>
        <p:blipFill>
          <a:blip r:embed="rId7"/>
          <a:stretch>
            <a:fillRect/>
          </a:stretch>
        </p:blipFill>
        <p:spPr>
          <a:xfrm>
            <a:off x="3505200" y="1905000"/>
            <a:ext cx="7675529"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2819400" y="304800"/>
            <a:ext cx="7315200" cy="553998"/>
          </a:xfrm>
          <a:prstGeom prst="rect">
            <a:avLst/>
          </a:prstGeom>
          <a:noFill/>
        </p:spPr>
        <p:txBody>
          <a:bodyPr wrap="square" lIns="0" tIns="0" rIns="0" bIns="0" rtlCol="0">
            <a:spAutoFit/>
          </a:bodyPr>
          <a:lstStyle/>
          <a:p>
            <a:pPr algn="just"/>
            <a:r>
              <a:rPr lang="vi-VN" sz="3600" dirty="0">
                <a:solidFill>
                  <a:srgbClr val="002060"/>
                </a:solidFill>
                <a:latin typeface="Cambria" panose="02040503050406030204" pitchFamily="18" charset="0"/>
                <a:ea typeface="Cambria" panose="02040503050406030204" pitchFamily="18" charset="0"/>
              </a:rPr>
              <a:t>Đọc phiếu đọc sách dưới đây:</a:t>
            </a:r>
            <a:endParaRPr lang="en-US" sz="3600" dirty="0">
              <a:solidFill>
                <a:srgbClr val="00206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049D9867-63A4-4A6E-BA55-C6538B98133A}"/>
              </a:ext>
            </a:extLst>
          </p:cNvPr>
          <p:cNvPicPr>
            <a:picLocks noChangeAspect="1"/>
          </p:cNvPicPr>
          <p:nvPr/>
        </p:nvPicPr>
        <p:blipFill>
          <a:blip r:embed="rId5"/>
          <a:stretch>
            <a:fillRect/>
          </a:stretch>
        </p:blipFill>
        <p:spPr>
          <a:xfrm>
            <a:off x="5791200" y="914400"/>
            <a:ext cx="5619750" cy="5719135"/>
          </a:xfrm>
          <a:prstGeom prst="rect">
            <a:avLst/>
          </a:prstGeom>
        </p:spPr>
      </p:pic>
      <p:sp>
        <p:nvSpPr>
          <p:cNvPr id="13" name="TextBox 12">
            <a:extLst>
              <a:ext uri="{FF2B5EF4-FFF2-40B4-BE49-F238E27FC236}">
                <a16:creationId xmlns:a16="http://schemas.microsoft.com/office/drawing/2014/main" id="{22F509E9-4B6F-3BAA-F218-E980DE5A7D32}"/>
              </a:ext>
            </a:extLst>
          </p:cNvPr>
          <p:cNvSpPr txBox="1"/>
          <p:nvPr/>
        </p:nvSpPr>
        <p:spPr>
          <a:xfrm>
            <a:off x="228600" y="1219200"/>
            <a:ext cx="5465300" cy="1077218"/>
          </a:xfrm>
          <a:custGeom>
            <a:avLst/>
            <a:gdLst>
              <a:gd name="connsiteX0" fmla="*/ 0 w 7680196"/>
              <a:gd name="connsiteY0" fmla="*/ 0 h 1569660"/>
              <a:gd name="connsiteX1" fmla="*/ 775002 w 7680196"/>
              <a:gd name="connsiteY1" fmla="*/ 0 h 1569660"/>
              <a:gd name="connsiteX2" fmla="*/ 1319597 w 7680196"/>
              <a:gd name="connsiteY2" fmla="*/ 0 h 1569660"/>
              <a:gd name="connsiteX3" fmla="*/ 2171401 w 7680196"/>
              <a:gd name="connsiteY3" fmla="*/ 0 h 1569660"/>
              <a:gd name="connsiteX4" fmla="*/ 2946402 w 7680196"/>
              <a:gd name="connsiteY4" fmla="*/ 0 h 1569660"/>
              <a:gd name="connsiteX5" fmla="*/ 3721404 w 7680196"/>
              <a:gd name="connsiteY5" fmla="*/ 0 h 1569660"/>
              <a:gd name="connsiteX6" fmla="*/ 4342802 w 7680196"/>
              <a:gd name="connsiteY6" fmla="*/ 0 h 1569660"/>
              <a:gd name="connsiteX7" fmla="*/ 5041001 w 7680196"/>
              <a:gd name="connsiteY7" fmla="*/ 0 h 1569660"/>
              <a:gd name="connsiteX8" fmla="*/ 5662399 w 7680196"/>
              <a:gd name="connsiteY8" fmla="*/ 0 h 1569660"/>
              <a:gd name="connsiteX9" fmla="*/ 6360599 w 7680196"/>
              <a:gd name="connsiteY9" fmla="*/ 0 h 1569660"/>
              <a:gd name="connsiteX10" fmla="*/ 7680196 w 7680196"/>
              <a:gd name="connsiteY10" fmla="*/ 0 h 1569660"/>
              <a:gd name="connsiteX11" fmla="*/ 7680196 w 7680196"/>
              <a:gd name="connsiteY11" fmla="*/ 523220 h 1569660"/>
              <a:gd name="connsiteX12" fmla="*/ 7680196 w 7680196"/>
              <a:gd name="connsiteY12" fmla="*/ 1015047 h 1569660"/>
              <a:gd name="connsiteX13" fmla="*/ 7680196 w 7680196"/>
              <a:gd name="connsiteY13" fmla="*/ 1569660 h 1569660"/>
              <a:gd name="connsiteX14" fmla="*/ 7058798 w 7680196"/>
              <a:gd name="connsiteY14" fmla="*/ 1569660 h 1569660"/>
              <a:gd name="connsiteX15" fmla="*/ 6360599 w 7680196"/>
              <a:gd name="connsiteY15" fmla="*/ 1569660 h 1569660"/>
              <a:gd name="connsiteX16" fmla="*/ 5508795 w 7680196"/>
              <a:gd name="connsiteY16" fmla="*/ 1569660 h 1569660"/>
              <a:gd name="connsiteX17" fmla="*/ 4810595 w 7680196"/>
              <a:gd name="connsiteY17" fmla="*/ 1569660 h 1569660"/>
              <a:gd name="connsiteX18" fmla="*/ 3958792 w 7680196"/>
              <a:gd name="connsiteY18" fmla="*/ 1569660 h 1569660"/>
              <a:gd name="connsiteX19" fmla="*/ 3337394 w 7680196"/>
              <a:gd name="connsiteY19" fmla="*/ 1569660 h 1569660"/>
              <a:gd name="connsiteX20" fmla="*/ 2562393 w 7680196"/>
              <a:gd name="connsiteY20" fmla="*/ 1569660 h 1569660"/>
              <a:gd name="connsiteX21" fmla="*/ 2094599 w 7680196"/>
              <a:gd name="connsiteY21" fmla="*/ 1569660 h 1569660"/>
              <a:gd name="connsiteX22" fmla="*/ 1242795 w 7680196"/>
              <a:gd name="connsiteY22" fmla="*/ 1569660 h 1569660"/>
              <a:gd name="connsiteX23" fmla="*/ 698200 w 7680196"/>
              <a:gd name="connsiteY23" fmla="*/ 1569660 h 1569660"/>
              <a:gd name="connsiteX24" fmla="*/ 0 w 7680196"/>
              <a:gd name="connsiteY24" fmla="*/ 1569660 h 1569660"/>
              <a:gd name="connsiteX25" fmla="*/ 0 w 7680196"/>
              <a:gd name="connsiteY25" fmla="*/ 1093530 h 1569660"/>
              <a:gd name="connsiteX26" fmla="*/ 0 w 7680196"/>
              <a:gd name="connsiteY26" fmla="*/ 586006 h 1569660"/>
              <a:gd name="connsiteX27" fmla="*/ 0 w 7680196"/>
              <a:gd name="connsiteY27"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80196" h="1569660" fill="none" extrusionOk="0">
                <a:moveTo>
                  <a:pt x="0" y="0"/>
                </a:moveTo>
                <a:cubicBezTo>
                  <a:pt x="335846" y="8937"/>
                  <a:pt x="472445" y="32423"/>
                  <a:pt x="775002" y="0"/>
                </a:cubicBezTo>
                <a:cubicBezTo>
                  <a:pt x="1077559" y="-32423"/>
                  <a:pt x="1115090" y="-17601"/>
                  <a:pt x="1319597" y="0"/>
                </a:cubicBezTo>
                <a:cubicBezTo>
                  <a:pt x="1524105" y="17601"/>
                  <a:pt x="1849013" y="8556"/>
                  <a:pt x="2171401" y="0"/>
                </a:cubicBezTo>
                <a:cubicBezTo>
                  <a:pt x="2493789" y="-8556"/>
                  <a:pt x="2670718" y="22914"/>
                  <a:pt x="2946402" y="0"/>
                </a:cubicBezTo>
                <a:cubicBezTo>
                  <a:pt x="3222086" y="-22914"/>
                  <a:pt x="3344396" y="-27675"/>
                  <a:pt x="3721404" y="0"/>
                </a:cubicBezTo>
                <a:cubicBezTo>
                  <a:pt x="4098412" y="27675"/>
                  <a:pt x="4069590" y="-12585"/>
                  <a:pt x="4342802" y="0"/>
                </a:cubicBezTo>
                <a:cubicBezTo>
                  <a:pt x="4616014" y="12585"/>
                  <a:pt x="4823393" y="-8832"/>
                  <a:pt x="5041001" y="0"/>
                </a:cubicBezTo>
                <a:cubicBezTo>
                  <a:pt x="5258609" y="8832"/>
                  <a:pt x="5504032" y="-19718"/>
                  <a:pt x="5662399" y="0"/>
                </a:cubicBezTo>
                <a:cubicBezTo>
                  <a:pt x="5820766" y="19718"/>
                  <a:pt x="6127247" y="25"/>
                  <a:pt x="6360599" y="0"/>
                </a:cubicBezTo>
                <a:cubicBezTo>
                  <a:pt x="6593951" y="-25"/>
                  <a:pt x="7399192" y="45503"/>
                  <a:pt x="7680196" y="0"/>
                </a:cubicBezTo>
                <a:cubicBezTo>
                  <a:pt x="7678209" y="254199"/>
                  <a:pt x="7687403" y="282761"/>
                  <a:pt x="7680196" y="523220"/>
                </a:cubicBezTo>
                <a:cubicBezTo>
                  <a:pt x="7672989" y="763679"/>
                  <a:pt x="7667250" y="831825"/>
                  <a:pt x="7680196" y="1015047"/>
                </a:cubicBezTo>
                <a:cubicBezTo>
                  <a:pt x="7693142" y="1198269"/>
                  <a:pt x="7683413" y="1394435"/>
                  <a:pt x="7680196" y="1569660"/>
                </a:cubicBezTo>
                <a:cubicBezTo>
                  <a:pt x="7379076" y="1559760"/>
                  <a:pt x="7338961" y="1551100"/>
                  <a:pt x="7058798" y="1569660"/>
                </a:cubicBezTo>
                <a:cubicBezTo>
                  <a:pt x="6778635" y="1588220"/>
                  <a:pt x="6641584" y="1574968"/>
                  <a:pt x="6360599" y="1569660"/>
                </a:cubicBezTo>
                <a:cubicBezTo>
                  <a:pt x="6079614" y="1564352"/>
                  <a:pt x="5862887" y="1597312"/>
                  <a:pt x="5508795" y="1569660"/>
                </a:cubicBezTo>
                <a:cubicBezTo>
                  <a:pt x="5154703" y="1542008"/>
                  <a:pt x="5016675" y="1547040"/>
                  <a:pt x="4810595" y="1569660"/>
                </a:cubicBezTo>
                <a:cubicBezTo>
                  <a:pt x="4604515" y="1592280"/>
                  <a:pt x="4231343" y="1569079"/>
                  <a:pt x="3958792" y="1569660"/>
                </a:cubicBezTo>
                <a:cubicBezTo>
                  <a:pt x="3686241" y="1570241"/>
                  <a:pt x="3477446" y="1561831"/>
                  <a:pt x="3337394" y="1569660"/>
                </a:cubicBezTo>
                <a:cubicBezTo>
                  <a:pt x="3197342" y="1577489"/>
                  <a:pt x="2761948" y="1556176"/>
                  <a:pt x="2562393" y="1569660"/>
                </a:cubicBezTo>
                <a:cubicBezTo>
                  <a:pt x="2362838" y="1583144"/>
                  <a:pt x="2222679" y="1584914"/>
                  <a:pt x="2094599" y="1569660"/>
                </a:cubicBezTo>
                <a:cubicBezTo>
                  <a:pt x="1966519" y="1554406"/>
                  <a:pt x="1492900" y="1584976"/>
                  <a:pt x="1242795" y="1569660"/>
                </a:cubicBezTo>
                <a:cubicBezTo>
                  <a:pt x="992690" y="1554344"/>
                  <a:pt x="848419" y="1595852"/>
                  <a:pt x="698200" y="1569660"/>
                </a:cubicBezTo>
                <a:cubicBezTo>
                  <a:pt x="547981" y="1543468"/>
                  <a:pt x="291571" y="1561112"/>
                  <a:pt x="0" y="1569660"/>
                </a:cubicBezTo>
                <a:cubicBezTo>
                  <a:pt x="9185" y="1409868"/>
                  <a:pt x="14234" y="1234835"/>
                  <a:pt x="0" y="1093530"/>
                </a:cubicBezTo>
                <a:cubicBezTo>
                  <a:pt x="-14234" y="952225"/>
                  <a:pt x="20059" y="813363"/>
                  <a:pt x="0" y="586006"/>
                </a:cubicBezTo>
                <a:cubicBezTo>
                  <a:pt x="-20059" y="358649"/>
                  <a:pt x="17806" y="184609"/>
                  <a:pt x="0" y="0"/>
                </a:cubicBezTo>
                <a:close/>
              </a:path>
              <a:path w="7680196" h="1569660" stroke="0" extrusionOk="0">
                <a:moveTo>
                  <a:pt x="0" y="0"/>
                </a:moveTo>
                <a:cubicBezTo>
                  <a:pt x="265513" y="-25379"/>
                  <a:pt x="350439" y="13198"/>
                  <a:pt x="621398" y="0"/>
                </a:cubicBezTo>
                <a:cubicBezTo>
                  <a:pt x="892357" y="-13198"/>
                  <a:pt x="1182664" y="-27070"/>
                  <a:pt x="1396399" y="0"/>
                </a:cubicBezTo>
                <a:cubicBezTo>
                  <a:pt x="1610134" y="27070"/>
                  <a:pt x="1699941" y="22398"/>
                  <a:pt x="1940995" y="0"/>
                </a:cubicBezTo>
                <a:cubicBezTo>
                  <a:pt x="2182049" y="-22398"/>
                  <a:pt x="2383925" y="29264"/>
                  <a:pt x="2639195" y="0"/>
                </a:cubicBezTo>
                <a:cubicBezTo>
                  <a:pt x="2894465" y="-29264"/>
                  <a:pt x="3238883" y="29763"/>
                  <a:pt x="3414196" y="0"/>
                </a:cubicBezTo>
                <a:cubicBezTo>
                  <a:pt x="3589509" y="-29763"/>
                  <a:pt x="3790681" y="1634"/>
                  <a:pt x="3958792" y="0"/>
                </a:cubicBezTo>
                <a:cubicBezTo>
                  <a:pt x="4126903" y="-1634"/>
                  <a:pt x="4280837" y="22333"/>
                  <a:pt x="4580190" y="0"/>
                </a:cubicBezTo>
                <a:cubicBezTo>
                  <a:pt x="4879543" y="-22333"/>
                  <a:pt x="4948335" y="-4599"/>
                  <a:pt x="5124785" y="0"/>
                </a:cubicBezTo>
                <a:cubicBezTo>
                  <a:pt x="5301236" y="4599"/>
                  <a:pt x="5526672" y="-6162"/>
                  <a:pt x="5899787" y="0"/>
                </a:cubicBezTo>
                <a:cubicBezTo>
                  <a:pt x="6272902" y="6162"/>
                  <a:pt x="6303678" y="-7832"/>
                  <a:pt x="6674789" y="0"/>
                </a:cubicBezTo>
                <a:cubicBezTo>
                  <a:pt x="7045900" y="7832"/>
                  <a:pt x="7292512" y="37139"/>
                  <a:pt x="7680196" y="0"/>
                </a:cubicBezTo>
                <a:cubicBezTo>
                  <a:pt x="7665198" y="126637"/>
                  <a:pt x="7688511" y="377798"/>
                  <a:pt x="7680196" y="507523"/>
                </a:cubicBezTo>
                <a:cubicBezTo>
                  <a:pt x="7671881" y="637248"/>
                  <a:pt x="7693924" y="876171"/>
                  <a:pt x="7680196" y="1046440"/>
                </a:cubicBezTo>
                <a:cubicBezTo>
                  <a:pt x="7666468" y="1216709"/>
                  <a:pt x="7672316" y="1445135"/>
                  <a:pt x="7680196" y="1569660"/>
                </a:cubicBezTo>
                <a:cubicBezTo>
                  <a:pt x="7487591" y="1604980"/>
                  <a:pt x="7080134" y="1594880"/>
                  <a:pt x="6828392" y="1569660"/>
                </a:cubicBezTo>
                <a:cubicBezTo>
                  <a:pt x="6576650" y="1544440"/>
                  <a:pt x="6259198" y="1536788"/>
                  <a:pt x="6053391" y="1569660"/>
                </a:cubicBezTo>
                <a:cubicBezTo>
                  <a:pt x="5847584" y="1602532"/>
                  <a:pt x="5570298" y="1553767"/>
                  <a:pt x="5355191" y="1569660"/>
                </a:cubicBezTo>
                <a:cubicBezTo>
                  <a:pt x="5140084" y="1585553"/>
                  <a:pt x="4832975" y="1571935"/>
                  <a:pt x="4656992" y="1569660"/>
                </a:cubicBezTo>
                <a:cubicBezTo>
                  <a:pt x="4481009" y="1567385"/>
                  <a:pt x="4115180" y="1581003"/>
                  <a:pt x="3958792" y="1569660"/>
                </a:cubicBezTo>
                <a:cubicBezTo>
                  <a:pt x="3802404" y="1558317"/>
                  <a:pt x="3601119" y="1575840"/>
                  <a:pt x="3414196" y="1569660"/>
                </a:cubicBezTo>
                <a:cubicBezTo>
                  <a:pt x="3227273" y="1563480"/>
                  <a:pt x="2827773" y="1542880"/>
                  <a:pt x="2639195" y="1569660"/>
                </a:cubicBezTo>
                <a:cubicBezTo>
                  <a:pt x="2450617" y="1596440"/>
                  <a:pt x="2274937" y="1566628"/>
                  <a:pt x="2094599" y="1569660"/>
                </a:cubicBezTo>
                <a:cubicBezTo>
                  <a:pt x="1914261" y="1572692"/>
                  <a:pt x="1771223" y="1548805"/>
                  <a:pt x="1626805" y="1569660"/>
                </a:cubicBezTo>
                <a:cubicBezTo>
                  <a:pt x="1482387" y="1590515"/>
                  <a:pt x="961533" y="1558733"/>
                  <a:pt x="775002" y="1569660"/>
                </a:cubicBezTo>
                <a:cubicBezTo>
                  <a:pt x="588471" y="1580587"/>
                  <a:pt x="286564" y="1562233"/>
                  <a:pt x="0" y="1569660"/>
                </a:cubicBezTo>
                <a:cubicBezTo>
                  <a:pt x="-3034" y="1380552"/>
                  <a:pt x="-4622" y="1196402"/>
                  <a:pt x="0" y="1077833"/>
                </a:cubicBezTo>
                <a:cubicBezTo>
                  <a:pt x="4622" y="959264"/>
                  <a:pt x="-22717" y="732457"/>
                  <a:pt x="0" y="586006"/>
                </a:cubicBezTo>
                <a:cubicBezTo>
                  <a:pt x="22717" y="439555"/>
                  <a:pt x="-11379" y="169964"/>
                  <a:pt x="0" y="0"/>
                </a:cubicBezTo>
                <a:close/>
              </a:path>
            </a:pathLst>
          </a:custGeom>
          <a:solidFill>
            <a:schemeClr val="accent4">
              <a:lumMod val="40000"/>
              <a:lumOff val="60000"/>
            </a:schemeClr>
          </a:solidFill>
          <a:ln w="28575">
            <a:solidFill>
              <a:srgbClr val="00B050"/>
            </a:solidFill>
            <a:extLst>
              <a:ext uri="{C807C97D-BFC1-408E-A445-0C87EB9F89A2}">
                <ask:lineSketchStyleProps xmlns:ask="http://schemas.microsoft.com/office/drawing/2018/sketchyshapes" sd="31825359">
                  <a:custGeom>
                    <a:avLst/>
                    <a:gdLst>
                      <a:gd name="connsiteX0" fmla="*/ 0 w 5465300"/>
                      <a:gd name="connsiteY0" fmla="*/ 0 h 1077218"/>
                      <a:gd name="connsiteX1" fmla="*/ 551498 w 5465300"/>
                      <a:gd name="connsiteY1" fmla="*/ 0 h 1077218"/>
                      <a:gd name="connsiteX2" fmla="*/ 939037 w 5465300"/>
                      <a:gd name="connsiteY2" fmla="*/ 0 h 1077218"/>
                      <a:gd name="connsiteX3" fmla="*/ 1545189 w 5465300"/>
                      <a:gd name="connsiteY3" fmla="*/ 0 h 1077218"/>
                      <a:gd name="connsiteX4" fmla="*/ 2096687 w 5465300"/>
                      <a:gd name="connsiteY4" fmla="*/ 0 h 1077218"/>
                      <a:gd name="connsiteX5" fmla="*/ 2648186 w 5465300"/>
                      <a:gd name="connsiteY5" fmla="*/ 0 h 1077218"/>
                      <a:gd name="connsiteX6" fmla="*/ 3090378 w 5465300"/>
                      <a:gd name="connsiteY6" fmla="*/ 0 h 1077218"/>
                      <a:gd name="connsiteX7" fmla="*/ 3587223 w 5465300"/>
                      <a:gd name="connsiteY7" fmla="*/ 0 h 1077218"/>
                      <a:gd name="connsiteX8" fmla="*/ 4029416 w 5465300"/>
                      <a:gd name="connsiteY8" fmla="*/ 0 h 1077218"/>
                      <a:gd name="connsiteX9" fmla="*/ 4526262 w 5465300"/>
                      <a:gd name="connsiteY9" fmla="*/ 0 h 1077218"/>
                      <a:gd name="connsiteX10" fmla="*/ 5465300 w 5465300"/>
                      <a:gd name="connsiteY10" fmla="*/ 0 h 1077218"/>
                      <a:gd name="connsiteX11" fmla="*/ 5465300 w 5465300"/>
                      <a:gd name="connsiteY11" fmla="*/ 359072 h 1077218"/>
                      <a:gd name="connsiteX12" fmla="*/ 5465300 w 5465300"/>
                      <a:gd name="connsiteY12" fmla="*/ 696601 h 1077218"/>
                      <a:gd name="connsiteX13" fmla="*/ 5465300 w 5465300"/>
                      <a:gd name="connsiteY13" fmla="*/ 1077218 h 1077218"/>
                      <a:gd name="connsiteX14" fmla="*/ 5023107 w 5465300"/>
                      <a:gd name="connsiteY14" fmla="*/ 1077218 h 1077218"/>
                      <a:gd name="connsiteX15" fmla="*/ 4526262 w 5465300"/>
                      <a:gd name="connsiteY15" fmla="*/ 1077218 h 1077218"/>
                      <a:gd name="connsiteX16" fmla="*/ 3920110 w 5465300"/>
                      <a:gd name="connsiteY16" fmla="*/ 1077218 h 1077218"/>
                      <a:gd name="connsiteX17" fmla="*/ 3423264 w 5465300"/>
                      <a:gd name="connsiteY17" fmla="*/ 1077218 h 1077218"/>
                      <a:gd name="connsiteX18" fmla="*/ 2817113 w 5465300"/>
                      <a:gd name="connsiteY18" fmla="*/ 1077218 h 1077218"/>
                      <a:gd name="connsiteX19" fmla="*/ 2374921 w 5465300"/>
                      <a:gd name="connsiteY19" fmla="*/ 1077218 h 1077218"/>
                      <a:gd name="connsiteX20" fmla="*/ 1823423 w 5465300"/>
                      <a:gd name="connsiteY20" fmla="*/ 1077218 h 1077218"/>
                      <a:gd name="connsiteX21" fmla="*/ 1490536 w 5465300"/>
                      <a:gd name="connsiteY21" fmla="*/ 1077218 h 1077218"/>
                      <a:gd name="connsiteX22" fmla="*/ 884384 w 5465300"/>
                      <a:gd name="connsiteY22" fmla="*/ 1077218 h 1077218"/>
                      <a:gd name="connsiteX23" fmla="*/ 496845 w 5465300"/>
                      <a:gd name="connsiteY23" fmla="*/ 1077218 h 1077218"/>
                      <a:gd name="connsiteX24" fmla="*/ 0 w 5465300"/>
                      <a:gd name="connsiteY24" fmla="*/ 1077218 h 1077218"/>
                      <a:gd name="connsiteX25" fmla="*/ 0 w 5465300"/>
                      <a:gd name="connsiteY25" fmla="*/ 750462 h 1077218"/>
                      <a:gd name="connsiteX26" fmla="*/ 0 w 5465300"/>
                      <a:gd name="connsiteY26" fmla="*/ 402161 h 1077218"/>
                      <a:gd name="connsiteX27" fmla="*/ 0 w 5465300"/>
                      <a:gd name="connsiteY27" fmla="*/ 0 h 1077218"/>
                      <a:gd name="connsiteX0" fmla="*/ 0 w 5465300"/>
                      <a:gd name="connsiteY0" fmla="*/ 0 h 1077218"/>
                      <a:gd name="connsiteX1" fmla="*/ 442192 w 5465300"/>
                      <a:gd name="connsiteY1" fmla="*/ 0 h 1077218"/>
                      <a:gd name="connsiteX2" fmla="*/ 993690 w 5465300"/>
                      <a:gd name="connsiteY2" fmla="*/ 0 h 1077218"/>
                      <a:gd name="connsiteX3" fmla="*/ 1381230 w 5465300"/>
                      <a:gd name="connsiteY3" fmla="*/ 0 h 1077218"/>
                      <a:gd name="connsiteX4" fmla="*/ 1878076 w 5465300"/>
                      <a:gd name="connsiteY4" fmla="*/ 0 h 1077218"/>
                      <a:gd name="connsiteX5" fmla="*/ 2429574 w 5465300"/>
                      <a:gd name="connsiteY5" fmla="*/ 0 h 1077218"/>
                      <a:gd name="connsiteX6" fmla="*/ 2817113 w 5465300"/>
                      <a:gd name="connsiteY6" fmla="*/ 0 h 1077218"/>
                      <a:gd name="connsiteX7" fmla="*/ 3259306 w 5465300"/>
                      <a:gd name="connsiteY7" fmla="*/ 0 h 1077218"/>
                      <a:gd name="connsiteX8" fmla="*/ 3646845 w 5465300"/>
                      <a:gd name="connsiteY8" fmla="*/ 0 h 1077218"/>
                      <a:gd name="connsiteX9" fmla="*/ 4198344 w 5465300"/>
                      <a:gd name="connsiteY9" fmla="*/ 0 h 1077218"/>
                      <a:gd name="connsiteX10" fmla="*/ 4749842 w 5465300"/>
                      <a:gd name="connsiteY10" fmla="*/ 0 h 1077218"/>
                      <a:gd name="connsiteX11" fmla="*/ 5465300 w 5465300"/>
                      <a:gd name="connsiteY11" fmla="*/ 0 h 1077218"/>
                      <a:gd name="connsiteX12" fmla="*/ 5465300 w 5465300"/>
                      <a:gd name="connsiteY12" fmla="*/ 348300 h 1077218"/>
                      <a:gd name="connsiteX13" fmla="*/ 5465300 w 5465300"/>
                      <a:gd name="connsiteY13" fmla="*/ 718145 h 1077218"/>
                      <a:gd name="connsiteX14" fmla="*/ 5465300 w 5465300"/>
                      <a:gd name="connsiteY14" fmla="*/ 1077218 h 1077218"/>
                      <a:gd name="connsiteX15" fmla="*/ 4859148 w 5465300"/>
                      <a:gd name="connsiteY15" fmla="*/ 1077218 h 1077218"/>
                      <a:gd name="connsiteX16" fmla="*/ 4307650 w 5465300"/>
                      <a:gd name="connsiteY16" fmla="*/ 1077218 h 1077218"/>
                      <a:gd name="connsiteX17" fmla="*/ 3810804 w 5465300"/>
                      <a:gd name="connsiteY17" fmla="*/ 1077218 h 1077218"/>
                      <a:gd name="connsiteX18" fmla="*/ 3313959 w 5465300"/>
                      <a:gd name="connsiteY18" fmla="*/ 1077218 h 1077218"/>
                      <a:gd name="connsiteX19" fmla="*/ 2817113 w 5465300"/>
                      <a:gd name="connsiteY19" fmla="*/ 1077218 h 1077218"/>
                      <a:gd name="connsiteX20" fmla="*/ 2429574 w 5465300"/>
                      <a:gd name="connsiteY20" fmla="*/ 1077218 h 1077218"/>
                      <a:gd name="connsiteX21" fmla="*/ 1878076 w 5465300"/>
                      <a:gd name="connsiteY21" fmla="*/ 1077218 h 1077218"/>
                      <a:gd name="connsiteX22" fmla="*/ 1490536 w 5465300"/>
                      <a:gd name="connsiteY22" fmla="*/ 1077218 h 1077218"/>
                      <a:gd name="connsiteX23" fmla="*/ 1157649 w 5465300"/>
                      <a:gd name="connsiteY23" fmla="*/ 1077218 h 1077218"/>
                      <a:gd name="connsiteX24" fmla="*/ 551498 w 5465300"/>
                      <a:gd name="connsiteY24" fmla="*/ 1077218 h 1077218"/>
                      <a:gd name="connsiteX25" fmla="*/ 0 w 5465300"/>
                      <a:gd name="connsiteY25" fmla="*/ 1077218 h 1077218"/>
                      <a:gd name="connsiteX26" fmla="*/ 0 w 5465300"/>
                      <a:gd name="connsiteY26" fmla="*/ 739689 h 1077218"/>
                      <a:gd name="connsiteX27" fmla="*/ 0 w 5465300"/>
                      <a:gd name="connsiteY27" fmla="*/ 402161 h 1077218"/>
                      <a:gd name="connsiteX28" fmla="*/ 0 w 5465300"/>
                      <a:gd name="connsiteY2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65300" h="1077218" fill="none" extrusionOk="0">
                        <a:moveTo>
                          <a:pt x="0" y="0"/>
                        </a:moveTo>
                        <a:cubicBezTo>
                          <a:pt x="220606" y="-3272"/>
                          <a:pt x="322045" y="27495"/>
                          <a:pt x="551498" y="0"/>
                        </a:cubicBezTo>
                        <a:cubicBezTo>
                          <a:pt x="770161" y="-21439"/>
                          <a:pt x="792359" y="-5216"/>
                          <a:pt x="939037" y="0"/>
                        </a:cubicBezTo>
                        <a:cubicBezTo>
                          <a:pt x="1076257" y="40977"/>
                          <a:pt x="1338053" y="-30307"/>
                          <a:pt x="1545189" y="0"/>
                        </a:cubicBezTo>
                        <a:cubicBezTo>
                          <a:pt x="1757875" y="-8879"/>
                          <a:pt x="1908428" y="34492"/>
                          <a:pt x="2096687" y="0"/>
                        </a:cubicBezTo>
                        <a:cubicBezTo>
                          <a:pt x="2282261" y="-16013"/>
                          <a:pt x="2379653" y="-15532"/>
                          <a:pt x="2648186" y="0"/>
                        </a:cubicBezTo>
                        <a:cubicBezTo>
                          <a:pt x="2918843" y="23087"/>
                          <a:pt x="2896588" y="-12381"/>
                          <a:pt x="3090378" y="0"/>
                        </a:cubicBezTo>
                        <a:cubicBezTo>
                          <a:pt x="3275489" y="14403"/>
                          <a:pt x="3427324" y="-6251"/>
                          <a:pt x="3587223" y="0"/>
                        </a:cubicBezTo>
                        <a:cubicBezTo>
                          <a:pt x="3721595" y="24762"/>
                          <a:pt x="3935287" y="-16941"/>
                          <a:pt x="4029416" y="0"/>
                        </a:cubicBezTo>
                        <a:cubicBezTo>
                          <a:pt x="4149882" y="18633"/>
                          <a:pt x="4357222" y="-2502"/>
                          <a:pt x="4526262" y="0"/>
                        </a:cubicBezTo>
                        <a:cubicBezTo>
                          <a:pt x="4704888" y="9897"/>
                          <a:pt x="5248223" y="42923"/>
                          <a:pt x="5465300" y="0"/>
                        </a:cubicBezTo>
                        <a:cubicBezTo>
                          <a:pt x="5464058" y="175154"/>
                          <a:pt x="5470521" y="193535"/>
                          <a:pt x="5465300" y="359072"/>
                        </a:cubicBezTo>
                        <a:cubicBezTo>
                          <a:pt x="5467860" y="525949"/>
                          <a:pt x="5455792" y="566060"/>
                          <a:pt x="5465300" y="696601"/>
                        </a:cubicBezTo>
                        <a:cubicBezTo>
                          <a:pt x="5479562" y="809364"/>
                          <a:pt x="5472390" y="935485"/>
                          <a:pt x="5465300" y="1077218"/>
                        </a:cubicBezTo>
                        <a:cubicBezTo>
                          <a:pt x="5246147" y="1069613"/>
                          <a:pt x="5221300" y="1062720"/>
                          <a:pt x="5023107" y="1077218"/>
                        </a:cubicBezTo>
                        <a:cubicBezTo>
                          <a:pt x="4816985" y="1092009"/>
                          <a:pt x="4711796" y="1071506"/>
                          <a:pt x="4526262" y="1077218"/>
                        </a:cubicBezTo>
                        <a:cubicBezTo>
                          <a:pt x="4298506" y="1100530"/>
                          <a:pt x="4147993" y="1087277"/>
                          <a:pt x="3920110" y="1077218"/>
                        </a:cubicBezTo>
                        <a:cubicBezTo>
                          <a:pt x="3690475" y="1067292"/>
                          <a:pt x="3589780" y="1072666"/>
                          <a:pt x="3423264" y="1077218"/>
                        </a:cubicBezTo>
                        <a:cubicBezTo>
                          <a:pt x="3275114" y="1104917"/>
                          <a:pt x="3048197" y="1062008"/>
                          <a:pt x="2817113" y="1077218"/>
                        </a:cubicBezTo>
                        <a:cubicBezTo>
                          <a:pt x="2621156" y="1097393"/>
                          <a:pt x="2487395" y="1090722"/>
                          <a:pt x="2374921" y="1077218"/>
                        </a:cubicBezTo>
                        <a:cubicBezTo>
                          <a:pt x="2269767" y="1087279"/>
                          <a:pt x="1970603" y="1081169"/>
                          <a:pt x="1823423" y="1077218"/>
                        </a:cubicBezTo>
                        <a:cubicBezTo>
                          <a:pt x="1685931" y="1103500"/>
                          <a:pt x="1575372" y="1085503"/>
                          <a:pt x="1490536" y="1077218"/>
                        </a:cubicBezTo>
                        <a:cubicBezTo>
                          <a:pt x="1403024" y="1071403"/>
                          <a:pt x="1035863" y="1096753"/>
                          <a:pt x="884384" y="1077218"/>
                        </a:cubicBezTo>
                        <a:cubicBezTo>
                          <a:pt x="727951" y="1054027"/>
                          <a:pt x="615154" y="1111484"/>
                          <a:pt x="496845" y="1077218"/>
                        </a:cubicBezTo>
                        <a:cubicBezTo>
                          <a:pt x="403693" y="1046958"/>
                          <a:pt x="202176" y="1072518"/>
                          <a:pt x="0" y="1077218"/>
                        </a:cubicBezTo>
                        <a:cubicBezTo>
                          <a:pt x="20047" y="948291"/>
                          <a:pt x="-7420" y="846177"/>
                          <a:pt x="0" y="750462"/>
                        </a:cubicBezTo>
                        <a:cubicBezTo>
                          <a:pt x="-27534" y="648367"/>
                          <a:pt x="35607" y="557219"/>
                          <a:pt x="0" y="402161"/>
                        </a:cubicBezTo>
                        <a:cubicBezTo>
                          <a:pt x="-3286" y="270546"/>
                          <a:pt x="4818" y="139082"/>
                          <a:pt x="0" y="0"/>
                        </a:cubicBezTo>
                        <a:close/>
                      </a:path>
                      <a:path w="5465300" h="1077218" stroke="0" extrusionOk="0">
                        <a:moveTo>
                          <a:pt x="0" y="0"/>
                        </a:moveTo>
                        <a:cubicBezTo>
                          <a:pt x="181326" y="-30141"/>
                          <a:pt x="252799" y="14162"/>
                          <a:pt x="442192" y="0"/>
                        </a:cubicBezTo>
                        <a:cubicBezTo>
                          <a:pt x="649009" y="-15711"/>
                          <a:pt x="844438" y="-41063"/>
                          <a:pt x="993690" y="0"/>
                        </a:cubicBezTo>
                        <a:cubicBezTo>
                          <a:pt x="1142787" y="12645"/>
                          <a:pt x="1218514" y="19853"/>
                          <a:pt x="1381230" y="0"/>
                        </a:cubicBezTo>
                        <a:cubicBezTo>
                          <a:pt x="1559667" y="-12136"/>
                          <a:pt x="1704452" y="21258"/>
                          <a:pt x="1878076" y="0"/>
                        </a:cubicBezTo>
                        <a:cubicBezTo>
                          <a:pt x="2036151" y="-8896"/>
                          <a:pt x="2311654" y="21765"/>
                          <a:pt x="2429574" y="0"/>
                        </a:cubicBezTo>
                        <a:cubicBezTo>
                          <a:pt x="2572877" y="-37681"/>
                          <a:pt x="2685881" y="-21608"/>
                          <a:pt x="2817113" y="0"/>
                        </a:cubicBezTo>
                        <a:cubicBezTo>
                          <a:pt x="2924757" y="-239"/>
                          <a:pt x="3050204" y="20591"/>
                          <a:pt x="3259306" y="0"/>
                        </a:cubicBezTo>
                        <a:cubicBezTo>
                          <a:pt x="3482576" y="-14345"/>
                          <a:pt x="3525717" y="-451"/>
                          <a:pt x="3646845" y="0"/>
                        </a:cubicBezTo>
                        <a:cubicBezTo>
                          <a:pt x="3789728" y="16051"/>
                          <a:pt x="3944887" y="905"/>
                          <a:pt x="4198344" y="0"/>
                        </a:cubicBezTo>
                        <a:cubicBezTo>
                          <a:pt x="4465094" y="4649"/>
                          <a:pt x="4485238" y="-7673"/>
                          <a:pt x="4749842" y="0"/>
                        </a:cubicBezTo>
                        <a:cubicBezTo>
                          <a:pt x="4980512" y="-12020"/>
                          <a:pt x="5192228" y="29362"/>
                          <a:pt x="5465300" y="0"/>
                        </a:cubicBezTo>
                        <a:cubicBezTo>
                          <a:pt x="5454636" y="98508"/>
                          <a:pt x="5483213" y="250773"/>
                          <a:pt x="5465300" y="348300"/>
                        </a:cubicBezTo>
                        <a:cubicBezTo>
                          <a:pt x="5465915" y="432071"/>
                          <a:pt x="5492825" y="623488"/>
                          <a:pt x="5465300" y="718145"/>
                        </a:cubicBezTo>
                        <a:cubicBezTo>
                          <a:pt x="5453843" y="837768"/>
                          <a:pt x="5442280" y="995274"/>
                          <a:pt x="5465300" y="1077218"/>
                        </a:cubicBezTo>
                        <a:cubicBezTo>
                          <a:pt x="5328240" y="1093411"/>
                          <a:pt x="5048242" y="1079669"/>
                          <a:pt x="4859148" y="1077218"/>
                        </a:cubicBezTo>
                        <a:cubicBezTo>
                          <a:pt x="4670423" y="1062448"/>
                          <a:pt x="4457774" y="1067528"/>
                          <a:pt x="4307650" y="1077218"/>
                        </a:cubicBezTo>
                        <a:cubicBezTo>
                          <a:pt x="4168717" y="1091343"/>
                          <a:pt x="3939698" y="1037265"/>
                          <a:pt x="3810804" y="1077218"/>
                        </a:cubicBezTo>
                        <a:cubicBezTo>
                          <a:pt x="3663496" y="1087742"/>
                          <a:pt x="3416781" y="1097702"/>
                          <a:pt x="3313959" y="1077218"/>
                        </a:cubicBezTo>
                        <a:cubicBezTo>
                          <a:pt x="3176072" y="1063253"/>
                          <a:pt x="2946492" y="1097219"/>
                          <a:pt x="2817113" y="1077218"/>
                        </a:cubicBezTo>
                        <a:cubicBezTo>
                          <a:pt x="2699117" y="1047134"/>
                          <a:pt x="2545392" y="1080901"/>
                          <a:pt x="2429574" y="1077218"/>
                        </a:cubicBezTo>
                        <a:cubicBezTo>
                          <a:pt x="2300742" y="1072343"/>
                          <a:pt x="2023164" y="1054195"/>
                          <a:pt x="1878076" y="1077218"/>
                        </a:cubicBezTo>
                        <a:cubicBezTo>
                          <a:pt x="1739014" y="1109670"/>
                          <a:pt x="1630654" y="1069014"/>
                          <a:pt x="1490536" y="1077218"/>
                        </a:cubicBezTo>
                        <a:cubicBezTo>
                          <a:pt x="1355721" y="1080665"/>
                          <a:pt x="1241720" y="1059175"/>
                          <a:pt x="1157649" y="1077218"/>
                        </a:cubicBezTo>
                        <a:cubicBezTo>
                          <a:pt x="1061541" y="1089300"/>
                          <a:pt x="690738" y="1100626"/>
                          <a:pt x="551498" y="1077218"/>
                        </a:cubicBezTo>
                        <a:cubicBezTo>
                          <a:pt x="383361" y="1082334"/>
                          <a:pt x="222666" y="1056517"/>
                          <a:pt x="0" y="1077218"/>
                        </a:cubicBezTo>
                        <a:cubicBezTo>
                          <a:pt x="4858" y="931601"/>
                          <a:pt x="5478" y="819898"/>
                          <a:pt x="0" y="739689"/>
                        </a:cubicBezTo>
                        <a:cubicBezTo>
                          <a:pt x="-1147" y="668300"/>
                          <a:pt x="-33724" y="501106"/>
                          <a:pt x="0" y="402161"/>
                        </a:cubicBezTo>
                        <a:cubicBezTo>
                          <a:pt x="35322" y="305852"/>
                          <a:pt x="-19121" y="134658"/>
                          <a:pt x="0" y="0"/>
                        </a:cubicBezTo>
                        <a:close/>
                      </a:path>
                      <a:path w="5465300" h="1077218" fill="none" stroke="0" extrusionOk="0">
                        <a:moveTo>
                          <a:pt x="0" y="0"/>
                        </a:moveTo>
                        <a:cubicBezTo>
                          <a:pt x="237218" y="1811"/>
                          <a:pt x="330297" y="22305"/>
                          <a:pt x="551498" y="0"/>
                        </a:cubicBezTo>
                        <a:cubicBezTo>
                          <a:pt x="767184" y="-19516"/>
                          <a:pt x="791291" y="-14157"/>
                          <a:pt x="939037" y="0"/>
                        </a:cubicBezTo>
                        <a:cubicBezTo>
                          <a:pt x="1059890" y="26116"/>
                          <a:pt x="1308163" y="-19975"/>
                          <a:pt x="1545189" y="0"/>
                        </a:cubicBezTo>
                        <a:cubicBezTo>
                          <a:pt x="1766330" y="-13808"/>
                          <a:pt x="1901922" y="24577"/>
                          <a:pt x="2096687" y="0"/>
                        </a:cubicBezTo>
                        <a:cubicBezTo>
                          <a:pt x="2292069" y="-9016"/>
                          <a:pt x="2388845" y="-27531"/>
                          <a:pt x="2648186" y="0"/>
                        </a:cubicBezTo>
                        <a:cubicBezTo>
                          <a:pt x="2920695" y="19519"/>
                          <a:pt x="2891291" y="-4862"/>
                          <a:pt x="3090378" y="0"/>
                        </a:cubicBezTo>
                        <a:cubicBezTo>
                          <a:pt x="3252681" y="11415"/>
                          <a:pt x="3414894" y="-27616"/>
                          <a:pt x="3587223" y="0"/>
                        </a:cubicBezTo>
                        <a:cubicBezTo>
                          <a:pt x="3737694" y="6805"/>
                          <a:pt x="3923661" y="-10961"/>
                          <a:pt x="4029416" y="0"/>
                        </a:cubicBezTo>
                        <a:cubicBezTo>
                          <a:pt x="4134470" y="29855"/>
                          <a:pt x="4358513" y="7978"/>
                          <a:pt x="4526262" y="0"/>
                        </a:cubicBezTo>
                        <a:cubicBezTo>
                          <a:pt x="4719787" y="-29270"/>
                          <a:pt x="5251443" y="27366"/>
                          <a:pt x="5465300" y="0"/>
                        </a:cubicBezTo>
                        <a:cubicBezTo>
                          <a:pt x="5464362" y="173903"/>
                          <a:pt x="5469850" y="194670"/>
                          <a:pt x="5465300" y="359072"/>
                        </a:cubicBezTo>
                        <a:cubicBezTo>
                          <a:pt x="5465443" y="514451"/>
                          <a:pt x="5455941" y="568881"/>
                          <a:pt x="5465300" y="696601"/>
                        </a:cubicBezTo>
                        <a:cubicBezTo>
                          <a:pt x="5461791" y="835661"/>
                          <a:pt x="5470322" y="960081"/>
                          <a:pt x="5465300" y="1077218"/>
                        </a:cubicBezTo>
                        <a:cubicBezTo>
                          <a:pt x="5248765" y="1071893"/>
                          <a:pt x="5222863" y="1062202"/>
                          <a:pt x="5023107" y="1077218"/>
                        </a:cubicBezTo>
                        <a:cubicBezTo>
                          <a:pt x="4822429" y="1099927"/>
                          <a:pt x="4714121" y="1074272"/>
                          <a:pt x="4526262" y="1077218"/>
                        </a:cubicBezTo>
                        <a:cubicBezTo>
                          <a:pt x="4317409" y="1070624"/>
                          <a:pt x="4205711" y="1107522"/>
                          <a:pt x="3920110" y="1077218"/>
                        </a:cubicBezTo>
                        <a:cubicBezTo>
                          <a:pt x="3674046" y="1062864"/>
                          <a:pt x="3577625" y="1072239"/>
                          <a:pt x="3423264" y="1077218"/>
                        </a:cubicBezTo>
                        <a:cubicBezTo>
                          <a:pt x="3282039" y="1086863"/>
                          <a:pt x="3038373" y="1049676"/>
                          <a:pt x="2817113" y="1077218"/>
                        </a:cubicBezTo>
                        <a:cubicBezTo>
                          <a:pt x="2622012" y="1090666"/>
                          <a:pt x="2484401" y="1080370"/>
                          <a:pt x="2374921" y="1077218"/>
                        </a:cubicBezTo>
                        <a:cubicBezTo>
                          <a:pt x="2283534" y="1084037"/>
                          <a:pt x="1969982" y="1095595"/>
                          <a:pt x="1823423" y="1077218"/>
                        </a:cubicBezTo>
                        <a:cubicBezTo>
                          <a:pt x="1664254" y="1084413"/>
                          <a:pt x="1581573" y="1079946"/>
                          <a:pt x="1490536" y="1077218"/>
                        </a:cubicBezTo>
                        <a:cubicBezTo>
                          <a:pt x="1380985" y="1074426"/>
                          <a:pt x="1066583" y="1076503"/>
                          <a:pt x="884384" y="1077218"/>
                        </a:cubicBezTo>
                        <a:cubicBezTo>
                          <a:pt x="690434" y="1084911"/>
                          <a:pt x="589105" y="1090306"/>
                          <a:pt x="496845" y="1077218"/>
                        </a:cubicBezTo>
                        <a:cubicBezTo>
                          <a:pt x="387794" y="1042221"/>
                          <a:pt x="166921" y="1090347"/>
                          <a:pt x="0" y="1077218"/>
                        </a:cubicBezTo>
                        <a:cubicBezTo>
                          <a:pt x="5095" y="959790"/>
                          <a:pt x="-6043" y="864111"/>
                          <a:pt x="0" y="750462"/>
                        </a:cubicBezTo>
                        <a:cubicBezTo>
                          <a:pt x="-16339" y="646760"/>
                          <a:pt x="25492" y="561343"/>
                          <a:pt x="0" y="402161"/>
                        </a:cubicBezTo>
                        <a:cubicBezTo>
                          <a:pt x="-5801" y="245831"/>
                          <a:pt x="-2806" y="123486"/>
                          <a:pt x="0" y="0"/>
                        </a:cubicBezTo>
                        <a:close/>
                      </a:path>
                    </a:pathLst>
                  </a:custGeom>
                  <ask:type>
                    <ask:lineSketchFreehand/>
                  </ask:type>
                </ask:lineSketchStyleProps>
              </a:ext>
            </a:extLst>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Lâm Phong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ghi</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chép</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những</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gì</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vào</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phiếu</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đọc</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sách</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C01AA52-654B-682D-994A-5D5C1B2E3CA6}"/>
              </a:ext>
            </a:extLst>
          </p:cNvPr>
          <p:cNvSpPr txBox="1"/>
          <p:nvPr/>
        </p:nvSpPr>
        <p:spPr>
          <a:xfrm>
            <a:off x="457200" y="2743200"/>
            <a:ext cx="5334000" cy="3877985"/>
          </a:xfrm>
          <a:prstGeom prst="rect">
            <a:avLst/>
          </a:prstGeom>
          <a:noFill/>
        </p:spPr>
        <p:txBody>
          <a:bodyPr wrap="square" lIns="0" tIns="0" rIns="0" bIns="0"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VD: Tên truyện: </a:t>
            </a:r>
            <a:r>
              <a:rPr lang="vi-VN" sz="2800" dirty="0">
                <a:solidFill>
                  <a:srgbClr val="FF0000"/>
                </a:solidFill>
                <a:latin typeface="Cambria" panose="02040503050406030204" pitchFamily="18" charset="0"/>
                <a:ea typeface="Cambria" panose="02040503050406030204" pitchFamily="18" charset="0"/>
              </a:rPr>
              <a:t>Đất rừng phương Nam; nội dung khái quát của truyện, điều ấn tượng nhất về tác phẩm: những câu văn tả cảnh thiên nhiên của vùng đất Nam Bộ; cảm nhận chung về tác phẩm: cuốn sách đã giúp bạn mở rộng hiểu biết về khung cảnh thiên nhiên và con người vùng đất Nam Bộ,...</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58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1905000" y="457200"/>
            <a:ext cx="8305800" cy="553998"/>
          </a:xfrm>
          <a:prstGeom prst="rect">
            <a:avLst/>
          </a:prstGeom>
          <a:noFill/>
        </p:spPr>
        <p:txBody>
          <a:bodyPr wrap="square" lIns="0" tIns="0" rIns="0" bIns="0" rtlCol="0">
            <a:spAutoFit/>
          </a:bodyPr>
          <a:lstStyle/>
          <a:p>
            <a:pPr lvl="0" algn="just"/>
            <a:r>
              <a:rPr lang="vi-VN" sz="3600" dirty="0">
                <a:solidFill>
                  <a:srgbClr val="002060"/>
                </a:solidFill>
                <a:latin typeface="Cambria" panose="02040503050406030204" pitchFamily="18" charset="0"/>
                <a:ea typeface="Cambria" panose="02040503050406030204" pitchFamily="18" charset="0"/>
              </a:rPr>
              <a:t>Đọc một cuốn sách viết về một miền đất.</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026" name="Picture 2" descr="Đất Rừng Phương Nam by Đoàn Giỏi | Goodreads">
            <a:extLst>
              <a:ext uri="{FF2B5EF4-FFF2-40B4-BE49-F238E27FC236}">
                <a16:creationId xmlns:a16="http://schemas.microsoft.com/office/drawing/2014/main" id="{02228710-2285-CEAA-B20C-D60B6D4BF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295400"/>
            <a:ext cx="3175847"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ống giữa bầy voi">
            <a:extLst>
              <a:ext uri="{FF2B5EF4-FFF2-40B4-BE49-F238E27FC236}">
                <a16:creationId xmlns:a16="http://schemas.microsoft.com/office/drawing/2014/main" id="{A8CE1892-ACD9-007C-4DBB-C76C1D25A4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326916"/>
            <a:ext cx="3535398" cy="499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6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par>
                                <p:cTn id="13" presetID="22" presetClass="entr" presetSubtype="4"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wipe(down)">
                                      <p:cBhvr>
                                        <p:cTn id="1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1905000" y="457200"/>
            <a:ext cx="83058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phiếu</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sách</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Picture 10" descr="A screenshot of a cartoon&#10;&#10;Description automatically generated">
            <a:extLst>
              <a:ext uri="{FF2B5EF4-FFF2-40B4-BE49-F238E27FC236}">
                <a16:creationId xmlns:a16="http://schemas.microsoft.com/office/drawing/2014/main" id="{680B346F-533A-BC75-A3F4-407B0C933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143000"/>
            <a:ext cx="3871774" cy="5477084"/>
          </a:xfrm>
          <a:prstGeom prst="rect">
            <a:avLst/>
          </a:prstGeom>
        </p:spPr>
      </p:pic>
    </p:spTree>
    <p:extLst>
      <p:ext uri="{BB962C8B-B14F-4D97-AF65-F5344CB8AC3E}">
        <p14:creationId xmlns:p14="http://schemas.microsoft.com/office/powerpoint/2010/main" val="307026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een and red text on a black background&#10;&#10;Description automatically generated">
            <a:extLst>
              <a:ext uri="{FF2B5EF4-FFF2-40B4-BE49-F238E27FC236}">
                <a16:creationId xmlns:a16="http://schemas.microsoft.com/office/drawing/2014/main" id="{9B9DCBAC-9DEB-18B3-87BF-ED9EEABFE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048" y="533149"/>
            <a:ext cx="7193903" cy="5791702"/>
          </a:xfrm>
          <a:prstGeom prst="rect">
            <a:avLst/>
          </a:prstGeom>
        </p:spPr>
      </p:pic>
    </p:spTree>
    <p:extLst>
      <p:ext uri="{BB962C8B-B14F-4D97-AF65-F5344CB8AC3E}">
        <p14:creationId xmlns:p14="http://schemas.microsoft.com/office/powerpoint/2010/main" val="100053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3" name="Hộp Văn bản 11">
            <a:extLst>
              <a:ext uri="{FF2B5EF4-FFF2-40B4-BE49-F238E27FC236}">
                <a16:creationId xmlns:a16="http://schemas.microsoft.com/office/drawing/2014/main" id="{BE6FCD78-9CAA-C4B0-C08C-C636A8A0ABAF}"/>
              </a:ext>
            </a:extLst>
          </p:cNvPr>
          <p:cNvSpPr txBox="1"/>
          <p:nvPr/>
        </p:nvSpPr>
        <p:spPr>
          <a:xfrm>
            <a:off x="838201" y="1219200"/>
            <a:ext cx="10058400" cy="1754326"/>
          </a:xfrm>
          <a:prstGeom prst="rect">
            <a:avLst/>
          </a:prstGeom>
          <a:noFill/>
        </p:spPr>
        <p:txBody>
          <a:bodyPr wrap="square">
            <a:spAutoFit/>
          </a:bodyPr>
          <a:lstStyle/>
          <a:p>
            <a:pPr lvl="0" algn="ctr">
              <a:defRPr/>
            </a:pPr>
            <a:r>
              <a:rPr lang="vi-VN" sz="3600" b="1" dirty="0">
                <a:solidFill>
                  <a:prstClr val="black"/>
                </a:solidFill>
                <a:latin typeface="Calibri" panose="020F0502020204030204" pitchFamily="34" charset="0"/>
                <a:cs typeface="Calibri" panose="020F0502020204030204" pitchFamily="34" charset="0"/>
              </a:rPr>
              <a:t>Dựa vào cuốn sách mà em đã đọc về một miền đất, vẽ tranh hoặc chia sẻ với người thân cảm xúc, suy nghĩ về cảnh vật, con người,... của miền đất dó.</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Picture 11" descr="A picture containing text&#10;&#10;Description automatically generated">
            <a:extLst>
              <a:ext uri="{FF2B5EF4-FFF2-40B4-BE49-F238E27FC236}">
                <a16:creationId xmlns:a16="http://schemas.microsoft.com/office/drawing/2014/main" id="{0C124193-6EEF-06F0-9A29-CB7A4CDC9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153592"/>
            <a:ext cx="3131294" cy="3704408"/>
          </a:xfrm>
          <a:prstGeom prst="rect">
            <a:avLst/>
          </a:prstGeom>
        </p:spPr>
      </p:pic>
    </p:spTree>
    <p:extLst>
      <p:ext uri="{BB962C8B-B14F-4D97-AF65-F5344CB8AC3E}">
        <p14:creationId xmlns:p14="http://schemas.microsoft.com/office/powerpoint/2010/main" val="39733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246226" y="67583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pic>
        <p:nvPicPr>
          <p:cNvPr id="25" name="Picture 24">
            <a:extLst>
              <a:ext uri="{FF2B5EF4-FFF2-40B4-BE49-F238E27FC236}">
                <a16:creationId xmlns:a16="http://schemas.microsoft.com/office/drawing/2014/main" id="{1A2B8A67-5B8C-4775-A88E-060D18AEF470}"/>
              </a:ext>
            </a:extLst>
          </p:cNvPr>
          <p:cNvPicPr>
            <a:picLocks noChangeAspect="1"/>
          </p:cNvPicPr>
          <p:nvPr/>
        </p:nvPicPr>
        <p:blipFill>
          <a:blip r:embed="rId9"/>
          <a:stretch>
            <a:fillRect/>
          </a:stretch>
        </p:blipFill>
        <p:spPr>
          <a:xfrm>
            <a:off x="3790967" y="1432559"/>
            <a:ext cx="6767147" cy="3475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234</TotalTime>
  <Words>157</Words>
  <Application>Microsoft Office PowerPoint</Application>
  <PresentationFormat>Widescreen</PresentationFormat>
  <Paragraphs>8</Paragraphs>
  <Slides>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#9Slide02 Noi dung dai</vt:lpstr>
      <vt:lpstr>Aptos</vt:lpstr>
      <vt:lpstr>Arial</vt:lpstr>
      <vt:lpstr>Calibri</vt:lpstr>
      <vt:lpstr>Cambria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7</cp:revision>
  <dcterms:created xsi:type="dcterms:W3CDTF">2023-12-04T07:22:13Z</dcterms:created>
  <dcterms:modified xsi:type="dcterms:W3CDTF">2025-02-23T02:12:53Z</dcterms:modified>
</cp:coreProperties>
</file>