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33" r:id="rId3"/>
  </p:sldMasterIdLst>
  <p:notesMasterIdLst>
    <p:notesMasterId r:id="rId17"/>
  </p:notesMasterIdLst>
  <p:sldIdLst>
    <p:sldId id="270" r:id="rId4"/>
    <p:sldId id="326" r:id="rId5"/>
    <p:sldId id="262" r:id="rId6"/>
    <p:sldId id="281" r:id="rId7"/>
    <p:sldId id="298" r:id="rId8"/>
    <p:sldId id="343" r:id="rId9"/>
    <p:sldId id="347" r:id="rId10"/>
    <p:sldId id="344" r:id="rId11"/>
    <p:sldId id="345" r:id="rId12"/>
    <p:sldId id="346" r:id="rId13"/>
    <p:sldId id="529" r:id="rId14"/>
    <p:sldId id="348" r:id="rId15"/>
    <p:sldId id="29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E76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881" autoAdjust="0"/>
  </p:normalViewPr>
  <p:slideViewPr>
    <p:cSldViewPr snapToGrid="0">
      <p:cViewPr varScale="1">
        <p:scale>
          <a:sx n="74" d="100"/>
          <a:sy n="74" d="100"/>
        </p:scale>
        <p:origin x="1042"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D7DC4A-9A79-4F57-A5DA-E88DABC60A74}" type="datetimeFigureOut">
              <a:rPr lang="en-US" smtClean="0"/>
              <a:t>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7BE206-DF42-4BFC-B3C9-2EB0839EE014}" type="slidenum">
              <a:rPr lang="en-US" smtClean="0"/>
              <a:t>‹#›</a:t>
            </a:fld>
            <a:endParaRPr lang="en-US"/>
          </a:p>
        </p:txBody>
      </p:sp>
    </p:spTree>
    <p:extLst>
      <p:ext uri="{BB962C8B-B14F-4D97-AF65-F5344CB8AC3E}">
        <p14:creationId xmlns:p14="http://schemas.microsoft.com/office/powerpoint/2010/main" val="1971800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3055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8350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263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3795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0859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8737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3/1/2025</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86887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3/1/2025</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20272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3/1/2025</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63726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093921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8822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6454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4760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04143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33352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7908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044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3/1/2025</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4993486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59527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38714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22921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92939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59758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4901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7A1CAB6B-A187-493A-944B-7908332C09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A4F5EDD9-9A33-4DFB-B14D-4DD69F6403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pic>
        <p:nvPicPr>
          <p:cNvPr id="18" name="그림 17">
            <a:extLst>
              <a:ext uri="{FF2B5EF4-FFF2-40B4-BE49-F238E27FC236}">
                <a16:creationId xmlns:a16="http://schemas.microsoft.com/office/drawing/2014/main" id="{B3CE0A9D-DC18-46DC-B27D-7FA0DF0E26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97282"/>
            <a:ext cx="2591272" cy="2860718"/>
          </a:xfrm>
          <a:prstGeom prst="rect">
            <a:avLst/>
          </a:prstGeom>
        </p:spPr>
      </p:pic>
      <p:pic>
        <p:nvPicPr>
          <p:cNvPr id="19" name="그림 18">
            <a:extLst>
              <a:ext uri="{FF2B5EF4-FFF2-40B4-BE49-F238E27FC236}">
                <a16:creationId xmlns:a16="http://schemas.microsoft.com/office/drawing/2014/main" id="{92785257-F83C-49C7-BBEC-FC188CF9973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59947" y="0"/>
            <a:ext cx="2832053" cy="3158829"/>
          </a:xfrm>
          <a:prstGeom prst="rect">
            <a:avLst/>
          </a:prstGeom>
        </p:spPr>
      </p:pic>
      <p:pic>
        <p:nvPicPr>
          <p:cNvPr id="20" name="그림 19">
            <a:extLst>
              <a:ext uri="{FF2B5EF4-FFF2-40B4-BE49-F238E27FC236}">
                <a16:creationId xmlns:a16="http://schemas.microsoft.com/office/drawing/2014/main" id="{19B4876D-8BD5-4886-A262-1C0C4107D4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56103" y="3980083"/>
            <a:ext cx="3135897" cy="2877917"/>
          </a:xfrm>
          <a:prstGeom prst="rect">
            <a:avLst/>
          </a:prstGeom>
        </p:spPr>
      </p:pic>
      <p:pic>
        <p:nvPicPr>
          <p:cNvPr id="21" name="그림 20">
            <a:extLst>
              <a:ext uri="{FF2B5EF4-FFF2-40B4-BE49-F238E27FC236}">
                <a16:creationId xmlns:a16="http://schemas.microsoft.com/office/drawing/2014/main" id="{CA8A82CC-E1FC-4DDD-843F-C282EB90FD0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641600" y="1270000"/>
            <a:ext cx="6908800" cy="4318000"/>
          </a:xfrm>
          <a:prstGeom prst="rect">
            <a:avLst/>
          </a:prstGeom>
        </p:spPr>
      </p:pic>
    </p:spTree>
    <p:extLst>
      <p:ext uri="{BB962C8B-B14F-4D97-AF65-F5344CB8AC3E}">
        <p14:creationId xmlns:p14="http://schemas.microsoft.com/office/powerpoint/2010/main" val="36490315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8D83FB5A-7294-4C55-8CC0-FF45DCA3F0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37" y="-99391"/>
            <a:ext cx="12192000" cy="6858000"/>
          </a:xfrm>
          <a:prstGeom prst="rect">
            <a:avLst/>
          </a:prstGeom>
        </p:spPr>
      </p:pic>
      <p:pic>
        <p:nvPicPr>
          <p:cNvPr id="10" name="그림 9">
            <a:extLst>
              <a:ext uri="{FF2B5EF4-FFF2-40B4-BE49-F238E27FC236}">
                <a16:creationId xmlns:a16="http://schemas.microsoft.com/office/drawing/2014/main" id="{A822CB1C-5BBB-4BF8-88DD-9EF096829A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2265"/>
          <a:stretch/>
        </p:blipFill>
        <p:spPr>
          <a:xfrm>
            <a:off x="10574372" y="5209434"/>
            <a:ext cx="1617628" cy="1648566"/>
          </a:xfrm>
          <a:prstGeom prst="rect">
            <a:avLst/>
          </a:prstGeom>
        </p:spPr>
      </p:pic>
      <p:pic>
        <p:nvPicPr>
          <p:cNvPr id="13" name="그림 12">
            <a:extLst>
              <a:ext uri="{FF2B5EF4-FFF2-40B4-BE49-F238E27FC236}">
                <a16:creationId xmlns:a16="http://schemas.microsoft.com/office/drawing/2014/main" id="{EF0D79C8-425F-4FF8-9C61-C6C6F04833D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5456" y="1"/>
            <a:ext cx="2226544" cy="2057400"/>
          </a:xfrm>
          <a:prstGeom prst="rect">
            <a:avLst/>
          </a:prstGeom>
        </p:spPr>
      </p:pic>
      <p:pic>
        <p:nvPicPr>
          <p:cNvPr id="14" name="그림 13">
            <a:extLst>
              <a:ext uri="{FF2B5EF4-FFF2-40B4-BE49-F238E27FC236}">
                <a16:creationId xmlns:a16="http://schemas.microsoft.com/office/drawing/2014/main" id="{0CC758F9-3E39-4C62-A801-3FFEC938405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7669"/>
          <a:stretch/>
        </p:blipFill>
        <p:spPr>
          <a:xfrm flipV="1">
            <a:off x="0" y="0"/>
            <a:ext cx="2361744" cy="999139"/>
          </a:xfrm>
          <a:prstGeom prst="rect">
            <a:avLst/>
          </a:prstGeom>
        </p:spPr>
      </p:pic>
      <p:pic>
        <p:nvPicPr>
          <p:cNvPr id="18" name="그림 17">
            <a:extLst>
              <a:ext uri="{FF2B5EF4-FFF2-40B4-BE49-F238E27FC236}">
                <a16:creationId xmlns:a16="http://schemas.microsoft.com/office/drawing/2014/main" id="{FD6D8C16-726E-44C2-AF00-618F4A5526A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5006647"/>
            <a:ext cx="2454119" cy="1851353"/>
          </a:xfrm>
          <a:prstGeom prst="rect">
            <a:avLst/>
          </a:prstGeom>
        </p:spPr>
      </p:pic>
    </p:spTree>
    <p:extLst>
      <p:ext uri="{BB962C8B-B14F-4D97-AF65-F5344CB8AC3E}">
        <p14:creationId xmlns:p14="http://schemas.microsoft.com/office/powerpoint/2010/main" val="26541520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BC20C07A-577C-455B-9860-C87DB822B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그림 24">
            <a:extLst>
              <a:ext uri="{FF2B5EF4-FFF2-40B4-BE49-F238E27FC236}">
                <a16:creationId xmlns:a16="http://schemas.microsoft.com/office/drawing/2014/main" id="{F4880A37-839A-4902-B70F-D27B5DF02F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751144" y="0"/>
            <a:ext cx="2440855" cy="2529191"/>
          </a:xfrm>
          <a:prstGeom prst="rect">
            <a:avLst/>
          </a:prstGeom>
        </p:spPr>
      </p:pic>
      <p:pic>
        <p:nvPicPr>
          <p:cNvPr id="27" name="그림 26">
            <a:extLst>
              <a:ext uri="{FF2B5EF4-FFF2-40B4-BE49-F238E27FC236}">
                <a16:creationId xmlns:a16="http://schemas.microsoft.com/office/drawing/2014/main" id="{B393B178-E046-4DF9-A1ED-5CD9B42818A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 y="4621557"/>
            <a:ext cx="2964587" cy="2236443"/>
          </a:xfrm>
          <a:prstGeom prst="rect">
            <a:avLst/>
          </a:prstGeom>
        </p:spPr>
      </p:pic>
      <p:sp>
        <p:nvSpPr>
          <p:cNvPr id="6" name="그림 개체 틀 17">
            <a:extLst>
              <a:ext uri="{FF2B5EF4-FFF2-40B4-BE49-F238E27FC236}">
                <a16:creationId xmlns:a16="http://schemas.microsoft.com/office/drawing/2014/main" id="{7FB91165-3E10-4683-81DE-2DC070D6F745}"/>
              </a:ext>
            </a:extLst>
          </p:cNvPr>
          <p:cNvSpPr>
            <a:spLocks noGrp="1"/>
          </p:cNvSpPr>
          <p:nvPr>
            <p:ph type="pic" sz="quarter" idx="16" hasCustomPrompt="1"/>
          </p:nvPr>
        </p:nvSpPr>
        <p:spPr>
          <a:xfrm>
            <a:off x="2964587" y="1139145"/>
            <a:ext cx="1976212" cy="2828698"/>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7" name="그림 개체 틀 17">
            <a:extLst>
              <a:ext uri="{FF2B5EF4-FFF2-40B4-BE49-F238E27FC236}">
                <a16:creationId xmlns:a16="http://schemas.microsoft.com/office/drawing/2014/main" id="{5A14551D-6F37-459A-8F0E-CC0133E8D197}"/>
              </a:ext>
            </a:extLst>
          </p:cNvPr>
          <p:cNvSpPr>
            <a:spLocks noGrp="1"/>
          </p:cNvSpPr>
          <p:nvPr>
            <p:ph type="pic" sz="quarter" idx="17" hasCustomPrompt="1"/>
          </p:nvPr>
        </p:nvSpPr>
        <p:spPr>
          <a:xfrm>
            <a:off x="821461" y="4142015"/>
            <a:ext cx="4119337" cy="1712686"/>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344571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7" y="-98383"/>
            <a:ext cx="1892300" cy="2089065"/>
          </a:xfrm>
          <a:prstGeom prst="rect">
            <a:avLst/>
          </a:prstGeom>
        </p:spPr>
      </p:pic>
      <p:pic>
        <p:nvPicPr>
          <p:cNvPr id="17" name="그림 16">
            <a:extLst>
              <a:ext uri="{FF2B5EF4-FFF2-40B4-BE49-F238E27FC236}">
                <a16:creationId xmlns:a16="http://schemas.microsoft.com/office/drawing/2014/main"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4756375"/>
            <a:ext cx="2290017" cy="2101625"/>
          </a:xfrm>
          <a:prstGeom prst="rect">
            <a:avLst/>
          </a:prstGeom>
        </p:spPr>
      </p:pic>
    </p:spTree>
    <p:extLst>
      <p:ext uri="{BB962C8B-B14F-4D97-AF65-F5344CB8AC3E}">
        <p14:creationId xmlns:p14="http://schemas.microsoft.com/office/powerpoint/2010/main" val="42600247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3/1/2025</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481976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1C5DEFBC-45DE-4C56-8429-31C6FFE044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3416809" cy="2900848"/>
          </a:xfrm>
          <a:prstGeom prst="rect">
            <a:avLst/>
          </a:prstGeom>
        </p:spPr>
      </p:pic>
      <p:pic>
        <p:nvPicPr>
          <p:cNvPr id="14" name="그림 13">
            <a:extLst>
              <a:ext uri="{FF2B5EF4-FFF2-40B4-BE49-F238E27FC236}">
                <a16:creationId xmlns:a16="http://schemas.microsoft.com/office/drawing/2014/main" id="{4E8337EF-7005-4061-BCFD-546CE41C28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196559" y="3862559"/>
            <a:ext cx="2832053" cy="3158829"/>
          </a:xfrm>
          <a:prstGeom prst="rect">
            <a:avLst/>
          </a:prstGeom>
        </p:spPr>
      </p:pic>
    </p:spTree>
    <p:extLst>
      <p:ext uri="{BB962C8B-B14F-4D97-AF65-F5344CB8AC3E}">
        <p14:creationId xmlns:p14="http://schemas.microsoft.com/office/powerpoint/2010/main" val="23552772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4C0DE2AB-F4A6-48A3-9F2E-DE234C6777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그림 13">
            <a:extLst>
              <a:ext uri="{FF2B5EF4-FFF2-40B4-BE49-F238E27FC236}">
                <a16:creationId xmlns:a16="http://schemas.microsoft.com/office/drawing/2014/main" id="{DAB1FA77-AF5A-46FB-BC53-8D43EDEC94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4592" y="0"/>
            <a:ext cx="2337407" cy="1984443"/>
          </a:xfrm>
          <a:prstGeom prst="rect">
            <a:avLst/>
          </a:prstGeom>
        </p:spPr>
      </p:pic>
      <p:pic>
        <p:nvPicPr>
          <p:cNvPr id="18" name="그림 17">
            <a:extLst>
              <a:ext uri="{FF2B5EF4-FFF2-40B4-BE49-F238E27FC236}">
                <a16:creationId xmlns:a16="http://schemas.microsoft.com/office/drawing/2014/main" id="{72EE397D-50D7-4244-9B97-7CC2EC5997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2542183" cy="2524620"/>
          </a:xfrm>
          <a:prstGeom prst="rect">
            <a:avLst/>
          </a:prstGeom>
        </p:spPr>
      </p:pic>
      <p:pic>
        <p:nvPicPr>
          <p:cNvPr id="19" name="그림 18">
            <a:extLst>
              <a:ext uri="{FF2B5EF4-FFF2-40B4-BE49-F238E27FC236}">
                <a16:creationId xmlns:a16="http://schemas.microsoft.com/office/drawing/2014/main" id="{53C1D5AA-DAC2-471A-A201-F481F3E531E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667068"/>
            <a:ext cx="1984572" cy="2190932"/>
          </a:xfrm>
          <a:prstGeom prst="rect">
            <a:avLst/>
          </a:prstGeom>
        </p:spPr>
      </p:pic>
      <p:pic>
        <p:nvPicPr>
          <p:cNvPr id="21" name="그림 20">
            <a:extLst>
              <a:ext uri="{FF2B5EF4-FFF2-40B4-BE49-F238E27FC236}">
                <a16:creationId xmlns:a16="http://schemas.microsoft.com/office/drawing/2014/main" id="{5EB470DD-46D0-4E94-AD5C-84C91AB29E4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46762" y="4889245"/>
            <a:ext cx="2145237" cy="1968755"/>
          </a:xfrm>
          <a:prstGeom prst="rect">
            <a:avLst/>
          </a:prstGeom>
        </p:spPr>
      </p:pic>
      <p:sp>
        <p:nvSpPr>
          <p:cNvPr id="9" name="그림 개체 틀 7">
            <a:extLst>
              <a:ext uri="{FF2B5EF4-FFF2-40B4-BE49-F238E27FC236}">
                <a16:creationId xmlns:a16="http://schemas.microsoft.com/office/drawing/2014/main" id="{575C5146-8842-45F8-8D3C-D8A9B814A2B0}"/>
              </a:ext>
            </a:extLst>
          </p:cNvPr>
          <p:cNvSpPr>
            <a:spLocks noGrp="1"/>
          </p:cNvSpPr>
          <p:nvPr>
            <p:ph type="pic" sz="quarter" idx="11" hasCustomPrompt="1"/>
          </p:nvPr>
        </p:nvSpPr>
        <p:spPr>
          <a:xfrm>
            <a:off x="798285"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
        <p:nvSpPr>
          <p:cNvPr id="10" name="그림 개체 틀 7">
            <a:extLst>
              <a:ext uri="{FF2B5EF4-FFF2-40B4-BE49-F238E27FC236}">
                <a16:creationId xmlns:a16="http://schemas.microsoft.com/office/drawing/2014/main" id="{EDAB79F3-2F6E-4BC0-AEA8-93F614BE265C}"/>
              </a:ext>
            </a:extLst>
          </p:cNvPr>
          <p:cNvSpPr>
            <a:spLocks noGrp="1"/>
          </p:cNvSpPr>
          <p:nvPr>
            <p:ph type="pic" sz="quarter" idx="12" hasCustomPrompt="1"/>
          </p:nvPr>
        </p:nvSpPr>
        <p:spPr>
          <a:xfrm>
            <a:off x="4281714"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37485787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6709723F-E831-443F-8143-AC2494D12A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그림 9">
            <a:extLst>
              <a:ext uri="{FF2B5EF4-FFF2-40B4-BE49-F238E27FC236}">
                <a16:creationId xmlns:a16="http://schemas.microsoft.com/office/drawing/2014/main" id="{B74E4F63-17F7-4E39-9B85-089EEEFFA7F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507"/>
          <a:stretch/>
        </p:blipFill>
        <p:spPr>
          <a:xfrm flipH="1">
            <a:off x="4315811" y="4643541"/>
            <a:ext cx="2083669" cy="2214459"/>
          </a:xfrm>
          <a:prstGeom prst="rect">
            <a:avLst/>
          </a:prstGeom>
        </p:spPr>
      </p:pic>
      <p:pic>
        <p:nvPicPr>
          <p:cNvPr id="13" name="그림 12">
            <a:extLst>
              <a:ext uri="{FF2B5EF4-FFF2-40B4-BE49-F238E27FC236}">
                <a16:creationId xmlns:a16="http://schemas.microsoft.com/office/drawing/2014/main" id="{9606C628-9B55-43A3-ACBA-0F31CE89FF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489" y="1"/>
            <a:ext cx="2172511" cy="2007472"/>
          </a:xfrm>
          <a:prstGeom prst="rect">
            <a:avLst/>
          </a:prstGeom>
        </p:spPr>
      </p:pic>
      <p:pic>
        <p:nvPicPr>
          <p:cNvPr id="14" name="그림 13">
            <a:extLst>
              <a:ext uri="{FF2B5EF4-FFF2-40B4-BE49-F238E27FC236}">
                <a16:creationId xmlns:a16="http://schemas.microsoft.com/office/drawing/2014/main" id="{10AE8630-9EBD-4C6C-A0E3-2CCED771D52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56271"/>
          <a:stretch/>
        </p:blipFill>
        <p:spPr>
          <a:xfrm flipH="1">
            <a:off x="8983132" y="5543868"/>
            <a:ext cx="3208867" cy="1314132"/>
          </a:xfrm>
          <a:prstGeom prst="rect">
            <a:avLst/>
          </a:prstGeom>
        </p:spPr>
      </p:pic>
      <p:pic>
        <p:nvPicPr>
          <p:cNvPr id="15" name="그림 14">
            <a:extLst>
              <a:ext uri="{FF2B5EF4-FFF2-40B4-BE49-F238E27FC236}">
                <a16:creationId xmlns:a16="http://schemas.microsoft.com/office/drawing/2014/main" id="{884F6EAD-25EC-4638-BED8-D0E10C5DF6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4526334" y="0"/>
            <a:ext cx="2539163" cy="2155732"/>
          </a:xfrm>
          <a:prstGeom prst="rect">
            <a:avLst/>
          </a:prstGeom>
        </p:spPr>
      </p:pic>
      <p:sp>
        <p:nvSpPr>
          <p:cNvPr id="11" name="그림 개체 틀 7">
            <a:extLst>
              <a:ext uri="{FF2B5EF4-FFF2-40B4-BE49-F238E27FC236}">
                <a16:creationId xmlns:a16="http://schemas.microsoft.com/office/drawing/2014/main" id="{1045F627-9EF9-4486-9F02-9C52DC3D6FA9}"/>
              </a:ext>
            </a:extLst>
          </p:cNvPr>
          <p:cNvSpPr>
            <a:spLocks noGrp="1"/>
          </p:cNvSpPr>
          <p:nvPr>
            <p:ph type="pic" sz="quarter" idx="11" hasCustomPrompt="1"/>
          </p:nvPr>
        </p:nvSpPr>
        <p:spPr>
          <a:xfrm>
            <a:off x="0" y="0"/>
            <a:ext cx="4584700" cy="6858000"/>
          </a:xfrm>
          <a:prstGeom prst="rect">
            <a:avLst/>
          </a:prstGeom>
          <a:pattFill prst="pct10">
            <a:fgClr>
              <a:schemeClr val="bg1">
                <a:lumMod val="75000"/>
              </a:schemeClr>
            </a:fgClr>
            <a:bgClr>
              <a:schemeClr val="bg1">
                <a:lumMod val="95000"/>
              </a:schemeClr>
            </a:bgClr>
          </a:pattFill>
        </p:spPr>
        <p:txBody>
          <a:bodyPr tIns="100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33340321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49A0C517-4E53-46C9-B6D9-FB7152DF25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81F3761F-8770-4C7C-BEE0-DD9129987FFE}"/>
              </a:ext>
            </a:extLst>
          </p:cNvPr>
          <p:cNvSpPr>
            <a:spLocks noGrp="1"/>
          </p:cNvSpPr>
          <p:nvPr userDrawn="1">
            <p:ph type="pic" sz="quarter" idx="11" hasCustomPrompt="1"/>
          </p:nvPr>
        </p:nvSpPr>
        <p:spPr>
          <a:xfrm>
            <a:off x="3971762"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17">
            <a:extLst>
              <a:ext uri="{FF2B5EF4-FFF2-40B4-BE49-F238E27FC236}">
                <a16:creationId xmlns:a16="http://schemas.microsoft.com/office/drawing/2014/main" id="{F6482042-C078-4AC8-A1CC-1A9F11F9A8A7}"/>
              </a:ext>
            </a:extLst>
          </p:cNvPr>
          <p:cNvSpPr>
            <a:spLocks noGrp="1"/>
          </p:cNvSpPr>
          <p:nvPr userDrawn="1">
            <p:ph type="pic" sz="quarter" idx="12" hasCustomPrompt="1"/>
          </p:nvPr>
        </p:nvSpPr>
        <p:spPr>
          <a:xfrm>
            <a:off x="1394410"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17">
            <a:extLst>
              <a:ext uri="{FF2B5EF4-FFF2-40B4-BE49-F238E27FC236}">
                <a16:creationId xmlns:a16="http://schemas.microsoft.com/office/drawing/2014/main" id="{C1AF057D-33B8-4794-91C1-8BF883682B09}"/>
              </a:ext>
            </a:extLst>
          </p:cNvPr>
          <p:cNvSpPr>
            <a:spLocks noGrp="1"/>
          </p:cNvSpPr>
          <p:nvPr userDrawn="1">
            <p:ph type="pic" sz="quarter" idx="13" hasCustomPrompt="1"/>
          </p:nvPr>
        </p:nvSpPr>
        <p:spPr>
          <a:xfrm>
            <a:off x="9126466"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793B105F-2407-44C0-9EA1-469AFEFD673D}"/>
              </a:ext>
            </a:extLst>
          </p:cNvPr>
          <p:cNvSpPr>
            <a:spLocks noGrp="1"/>
          </p:cNvSpPr>
          <p:nvPr userDrawn="1">
            <p:ph type="pic" sz="quarter" idx="14" hasCustomPrompt="1"/>
          </p:nvPr>
        </p:nvSpPr>
        <p:spPr>
          <a:xfrm>
            <a:off x="6549114"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7" name="그림 16">
            <a:extLst>
              <a:ext uri="{FF2B5EF4-FFF2-40B4-BE49-F238E27FC236}">
                <a16:creationId xmlns:a16="http://schemas.microsoft.com/office/drawing/2014/main" id="{EAF56FE2-084F-456C-8115-2E2B62B3E0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132986" cy="2890020"/>
          </a:xfrm>
          <a:prstGeom prst="rect">
            <a:avLst/>
          </a:prstGeom>
        </p:spPr>
      </p:pic>
      <p:pic>
        <p:nvPicPr>
          <p:cNvPr id="18" name="그림 17">
            <a:extLst>
              <a:ext uri="{FF2B5EF4-FFF2-40B4-BE49-F238E27FC236}">
                <a16:creationId xmlns:a16="http://schemas.microsoft.com/office/drawing/2014/main" id="{8A51AD66-43E2-4543-BF3B-C0416360E6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05902" y="0"/>
            <a:ext cx="3086098" cy="2851657"/>
          </a:xfrm>
          <a:prstGeom prst="rect">
            <a:avLst/>
          </a:prstGeom>
        </p:spPr>
      </p:pic>
    </p:spTree>
    <p:extLst>
      <p:ext uri="{BB962C8B-B14F-4D97-AF65-F5344CB8AC3E}">
        <p14:creationId xmlns:p14="http://schemas.microsoft.com/office/powerpoint/2010/main" val="35426341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A9300409-EB84-4791-B308-B5A26772F6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033" b="11318"/>
          <a:stretch/>
        </p:blipFill>
        <p:spPr>
          <a:xfrm>
            <a:off x="0" y="4496683"/>
            <a:ext cx="2062264" cy="2361317"/>
          </a:xfrm>
          <a:prstGeom prst="rect">
            <a:avLst/>
          </a:prstGeom>
        </p:spPr>
      </p:pic>
      <p:pic>
        <p:nvPicPr>
          <p:cNvPr id="12" name="그림 11">
            <a:extLst>
              <a:ext uri="{FF2B5EF4-FFF2-40B4-BE49-F238E27FC236}">
                <a16:creationId xmlns:a16="http://schemas.microsoft.com/office/drawing/2014/main" id="{7F9D5672-4219-43D6-BBF8-BBF0BD8E6E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555216" y="9140"/>
            <a:ext cx="2645923" cy="2627643"/>
          </a:xfrm>
          <a:prstGeom prst="rect">
            <a:avLst/>
          </a:prstGeom>
        </p:spPr>
      </p:pic>
    </p:spTree>
    <p:extLst>
      <p:ext uri="{BB962C8B-B14F-4D97-AF65-F5344CB8AC3E}">
        <p14:creationId xmlns:p14="http://schemas.microsoft.com/office/powerpoint/2010/main" val="26125772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F32F72E0-39C2-4F96-BB9C-9AEFB98CB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755C6F77-CD13-47A5-98CF-986C0EA70CD5}"/>
              </a:ext>
            </a:extLst>
          </p:cNvPr>
          <p:cNvSpPr>
            <a:spLocks noGrp="1"/>
          </p:cNvSpPr>
          <p:nvPr userDrawn="1">
            <p:ph type="pic" sz="quarter" idx="11" hasCustomPrompt="1"/>
          </p:nvPr>
        </p:nvSpPr>
        <p:spPr>
          <a:xfrm>
            <a:off x="516146" y="509813"/>
            <a:ext cx="11155154" cy="3008087"/>
          </a:xfrm>
          <a:prstGeom prst="roundRect">
            <a:avLst>
              <a:gd name="adj" fmla="val 9067"/>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9BA69FD7-EC93-451A-BE38-28199E423C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221820" y="5310419"/>
            <a:ext cx="2970179" cy="1547581"/>
          </a:xfrm>
          <a:prstGeom prst="rect">
            <a:avLst/>
          </a:prstGeom>
        </p:spPr>
      </p:pic>
      <p:pic>
        <p:nvPicPr>
          <p:cNvPr id="19" name="그림 18">
            <a:extLst>
              <a:ext uri="{FF2B5EF4-FFF2-40B4-BE49-F238E27FC236}">
                <a16:creationId xmlns:a16="http://schemas.microsoft.com/office/drawing/2014/main" id="{BF55878D-65D6-4ABC-9D77-1D4A93A2C5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V="1">
            <a:off x="125134" y="4563888"/>
            <a:ext cx="2168978" cy="2419245"/>
          </a:xfrm>
          <a:prstGeom prst="rect">
            <a:avLst/>
          </a:prstGeom>
        </p:spPr>
      </p:pic>
    </p:spTree>
    <p:extLst>
      <p:ext uri="{BB962C8B-B14F-4D97-AF65-F5344CB8AC3E}">
        <p14:creationId xmlns:p14="http://schemas.microsoft.com/office/powerpoint/2010/main" val="717003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sp>
        <p:nvSpPr>
          <p:cNvPr id="14" name="그림 개체 틀 11">
            <a:extLst>
              <a:ext uri="{FF2B5EF4-FFF2-40B4-BE49-F238E27FC236}">
                <a16:creationId xmlns:a16="http://schemas.microsoft.com/office/drawing/2014/main" id="{1DF93CED-3673-4862-8C96-A63F66031924}"/>
              </a:ext>
            </a:extLst>
          </p:cNvPr>
          <p:cNvSpPr>
            <a:spLocks noGrp="1"/>
          </p:cNvSpPr>
          <p:nvPr>
            <p:ph type="pic" sz="quarter" idx="10" hasCustomPrompt="1"/>
          </p:nvPr>
        </p:nvSpPr>
        <p:spPr>
          <a:xfrm>
            <a:off x="8047522" y="1036751"/>
            <a:ext cx="2252483" cy="4928738"/>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E3050625-D1AC-43D7-BC34-5BC5C8DED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978317" y="0"/>
            <a:ext cx="4213683" cy="3886908"/>
          </a:xfrm>
          <a:prstGeom prst="rect">
            <a:avLst/>
          </a:prstGeom>
        </p:spPr>
      </p:pic>
      <p:pic>
        <p:nvPicPr>
          <p:cNvPr id="10" name="그림 9">
            <a:extLst>
              <a:ext uri="{FF2B5EF4-FFF2-40B4-BE49-F238E27FC236}">
                <a16:creationId xmlns:a16="http://schemas.microsoft.com/office/drawing/2014/main" id="{D327D21D-EEEE-4486-8058-4184E2C633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44448"/>
            <a:ext cx="4632184" cy="2413552"/>
          </a:xfrm>
          <a:prstGeom prst="rect">
            <a:avLst/>
          </a:prstGeom>
        </p:spPr>
      </p:pic>
    </p:spTree>
    <p:extLst>
      <p:ext uri="{BB962C8B-B14F-4D97-AF65-F5344CB8AC3E}">
        <p14:creationId xmlns:p14="http://schemas.microsoft.com/office/powerpoint/2010/main" val="36556150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0DFC6D2A-578B-42E1-92D4-3D8864ECBA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F4C0CA12-90DF-4AAA-A66D-3EC145211C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009773" cy="3118699"/>
          </a:xfrm>
          <a:prstGeom prst="rect">
            <a:avLst/>
          </a:prstGeom>
        </p:spPr>
      </p:pic>
      <p:pic>
        <p:nvPicPr>
          <p:cNvPr id="19" name="그림 18">
            <a:extLst>
              <a:ext uri="{FF2B5EF4-FFF2-40B4-BE49-F238E27FC236}">
                <a16:creationId xmlns:a16="http://schemas.microsoft.com/office/drawing/2014/main" id="{BF2DA5CB-6DF8-43A0-8914-AC0A453B01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7145" y="3406793"/>
            <a:ext cx="4574855" cy="3451207"/>
          </a:xfrm>
          <a:prstGeom prst="rect">
            <a:avLst/>
          </a:prstGeom>
        </p:spPr>
      </p:pic>
      <p:sp>
        <p:nvSpPr>
          <p:cNvPr id="11" name="그림 개체 틀 5">
            <a:extLst>
              <a:ext uri="{FF2B5EF4-FFF2-40B4-BE49-F238E27FC236}">
                <a16:creationId xmlns:a16="http://schemas.microsoft.com/office/drawing/2014/main" id="{FE1F1B9A-299C-4D16-9523-E3BD3441A92D}"/>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8146182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55EDC4A0-C56E-4B5B-BDBC-4F83DB1190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그림 15">
            <a:extLst>
              <a:ext uri="{FF2B5EF4-FFF2-40B4-BE49-F238E27FC236}">
                <a16:creationId xmlns:a16="http://schemas.microsoft.com/office/drawing/2014/main" id="{944FE60E-E51E-4DBC-9776-070D289021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5191" y="0"/>
            <a:ext cx="3416809" cy="2900848"/>
          </a:xfrm>
          <a:prstGeom prst="rect">
            <a:avLst/>
          </a:prstGeom>
        </p:spPr>
      </p:pic>
      <p:pic>
        <p:nvPicPr>
          <p:cNvPr id="18" name="그림 17">
            <a:extLst>
              <a:ext uri="{FF2B5EF4-FFF2-40B4-BE49-F238E27FC236}">
                <a16:creationId xmlns:a16="http://schemas.microsoft.com/office/drawing/2014/main" id="{DEB14A31-10DC-4617-8879-8B773B702D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sp>
        <p:nvSpPr>
          <p:cNvPr id="11" name="그림 개체 틀 8">
            <a:extLst>
              <a:ext uri="{FF2B5EF4-FFF2-40B4-BE49-F238E27FC236}">
                <a16:creationId xmlns:a16="http://schemas.microsoft.com/office/drawing/2014/main" id="{4DA9B3F5-0C8A-4F66-BBD7-935BE8B41756}"/>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9107842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67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3/1/2025</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174872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93529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810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3/1/2025</a:t>
            </a:fld>
            <a:endParaRPr lang="en-US">
              <a:solidFill>
                <a:prstClr val="black">
                  <a:tint val="75000"/>
                </a:prstClr>
              </a:solidFill>
            </a:endParaRPr>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094452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3/1/2025</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254631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3/1/2025</a:t>
            </a:fld>
            <a:endParaRPr lang="en-US">
              <a:solidFill>
                <a:prstClr val="black">
                  <a:tint val="75000"/>
                </a:prstClr>
              </a:solidFill>
            </a:endParaRPr>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18352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3/1/2025</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61630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3/1/2025</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59818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image" Target="../media/image2.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round pink label with white text and a black background&#10;&#10;Description automatically generated">
            <a:extLst>
              <a:ext uri="{FF2B5EF4-FFF2-40B4-BE49-F238E27FC236}">
                <a16:creationId xmlns:a16="http://schemas.microsoft.com/office/drawing/2014/main" id="{F1E639B7-25EF-9895-BDED-3DEB170C98F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49287" y="123708"/>
            <a:ext cx="1539439" cy="1539439"/>
          </a:xfrm>
          <a:prstGeom prst="rect">
            <a:avLst/>
          </a:prstGeom>
        </p:spPr>
      </p:pic>
    </p:spTree>
    <p:extLst>
      <p:ext uri="{BB962C8B-B14F-4D97-AF65-F5344CB8AC3E}">
        <p14:creationId xmlns:p14="http://schemas.microsoft.com/office/powerpoint/2010/main" val="31050026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32"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BA2E63F3-51B2-C1A1-AA46-489EA6AAAB1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9287" y="123708"/>
            <a:ext cx="1539439" cy="1539439"/>
          </a:xfrm>
          <a:prstGeom prst="rect">
            <a:avLst/>
          </a:prstGeom>
        </p:spPr>
      </p:pic>
    </p:spTree>
    <p:extLst>
      <p:ext uri="{BB962C8B-B14F-4D97-AF65-F5344CB8AC3E}">
        <p14:creationId xmlns:p14="http://schemas.microsoft.com/office/powerpoint/2010/main" val="17718804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C941DEE4-01A3-4C5E-B773-3D8F907C154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397077276"/>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19.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9.jpeg"/><Relationship Id="rId7"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57.png"/><Relationship Id="rId2" Type="http://schemas.openxmlformats.org/officeDocument/2006/relationships/image" Target="../media/image18.png"/><Relationship Id="rId1" Type="http://schemas.openxmlformats.org/officeDocument/2006/relationships/slideLayout" Target="../slideLayouts/slideLayout19.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18" Type="http://schemas.openxmlformats.org/officeDocument/2006/relationships/image" Target="../media/image73.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svg"/><Relationship Id="rId17" Type="http://schemas.openxmlformats.org/officeDocument/2006/relationships/image" Target="../media/image72.png"/><Relationship Id="rId2" Type="http://schemas.openxmlformats.org/officeDocument/2006/relationships/image" Target="../media/image58.png"/><Relationship Id="rId16" Type="http://schemas.openxmlformats.org/officeDocument/2006/relationships/image" Target="../media/image71.svg"/><Relationship Id="rId1" Type="http://schemas.openxmlformats.org/officeDocument/2006/relationships/slideLayout" Target="../slideLayouts/slideLayout19.xml"/><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0.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 Id="rId1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4.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image" Target="../media/image29.jpeg"/><Relationship Id="rId16" Type="http://schemas.openxmlformats.org/officeDocument/2006/relationships/image" Target="../media/image45.png"/><Relationship Id="rId1" Type="http://schemas.openxmlformats.org/officeDocument/2006/relationships/slideLayout" Target="../slideLayouts/slideLayout19.xml"/><Relationship Id="rId6" Type="http://schemas.openxmlformats.org/officeDocument/2006/relationships/image" Target="../media/image32.svg"/><Relationship Id="rId11" Type="http://schemas.openxmlformats.org/officeDocument/2006/relationships/image" Target="../media/image40.svg"/><Relationship Id="rId5" Type="http://schemas.openxmlformats.org/officeDocument/2006/relationships/image" Target="../media/image31.pn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38.png"/><Relationship Id="rId14" Type="http://schemas.openxmlformats.org/officeDocument/2006/relationships/image" Target="../media/image43.png"/></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48.png"/><Relationship Id="rId2" Type="http://schemas.openxmlformats.org/officeDocument/2006/relationships/image" Target="../media/image18.png"/><Relationship Id="rId1" Type="http://schemas.openxmlformats.org/officeDocument/2006/relationships/slideLayout" Target="../slideLayouts/slideLayout19.xml"/><Relationship Id="rId6" Type="http://schemas.openxmlformats.org/officeDocument/2006/relationships/image" Target="../media/image22.svg"/><Relationship Id="rId11" Type="http://schemas.openxmlformats.org/officeDocument/2006/relationships/image" Target="../media/image4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9.xml"/><Relationship Id="rId6" Type="http://schemas.openxmlformats.org/officeDocument/2006/relationships/image" Target="../media/image36.png"/><Relationship Id="rId5" Type="http://schemas.openxmlformats.org/officeDocument/2006/relationships/image" Target="../media/image32.sv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9.jpeg"/><Relationship Id="rId7"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9.jpeg"/><Relationship Id="rId7"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png"/><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9F2FF"/>
        </a:solidFill>
        <a:effectLst/>
      </p:bgPr>
    </p:bg>
    <p:spTree>
      <p:nvGrpSpPr>
        <p:cNvPr id="1" name=""/>
        <p:cNvGrpSpPr/>
        <p:nvPr/>
      </p:nvGrpSpPr>
      <p:grpSpPr>
        <a:xfrm>
          <a:off x="0" y="0"/>
          <a:ext cx="0" cy="0"/>
          <a:chOff x="0" y="0"/>
          <a:chExt cx="0" cy="0"/>
        </a:xfrm>
      </p:grpSpPr>
      <p:grpSp>
        <p:nvGrpSpPr>
          <p:cNvPr id="2" name="Group 2"/>
          <p:cNvGrpSpPr/>
          <p:nvPr/>
        </p:nvGrpSpPr>
        <p:grpSpPr>
          <a:xfrm>
            <a:off x="-11556471" y="5168709"/>
            <a:ext cx="35304941" cy="13361439"/>
            <a:chOff x="0" y="0"/>
            <a:chExt cx="2147662" cy="812800"/>
          </a:xfrm>
        </p:grpSpPr>
        <p:sp>
          <p:nvSpPr>
            <p:cNvPr id="3" name="Freeform 3"/>
            <p:cNvSpPr/>
            <p:nvPr/>
          </p:nvSpPr>
          <p:spPr>
            <a:xfrm>
              <a:off x="669244"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78420"/>
            </a:solidFill>
          </p:spPr>
        </p:sp>
        <p:sp>
          <p:nvSpPr>
            <p:cNvPr id="4" name="TextBox 4"/>
            <p:cNvSpPr txBox="1"/>
            <p:nvPr/>
          </p:nvSpPr>
          <p:spPr>
            <a:xfrm>
              <a:off x="76200" y="19050"/>
              <a:ext cx="660400" cy="71755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pic>
        <p:nvPicPr>
          <p:cNvPr id="5" name="Picture 5"/>
          <p:cNvPicPr>
            <a:picLocks noChangeAspect="1"/>
          </p:cNvPicPr>
          <p:nvPr/>
        </p:nvPicPr>
        <p:blipFill>
          <a:blip r:embed="rId2"/>
          <a:srcRect/>
          <a:stretch>
            <a:fillRect/>
          </a:stretch>
        </p:blipFill>
        <p:spPr>
          <a:xfrm>
            <a:off x="-2032000" y="743511"/>
            <a:ext cx="4382437" cy="2169307"/>
          </a:xfrm>
          <a:prstGeom prst="rect">
            <a:avLst/>
          </a:prstGeom>
        </p:spPr>
      </p:pic>
      <p:pic>
        <p:nvPicPr>
          <p:cNvPr id="6" name="Picture 6"/>
          <p:cNvPicPr>
            <a:picLocks noChangeAspect="1"/>
          </p:cNvPicPr>
          <p:nvPr/>
        </p:nvPicPr>
        <p:blipFill>
          <a:blip r:embed="rId2"/>
          <a:srcRect/>
          <a:stretch>
            <a:fillRect/>
          </a:stretch>
        </p:blipFill>
        <p:spPr>
          <a:xfrm>
            <a:off x="10000782" y="267465"/>
            <a:ext cx="4382437" cy="2169307"/>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21012" y="1828164"/>
            <a:ext cx="5013624" cy="5756771"/>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99388" y="1675405"/>
            <a:ext cx="5013624" cy="5756771"/>
          </a:xfrm>
          <a:prstGeom prst="rect">
            <a:avLst/>
          </a:prstGeom>
        </p:spPr>
      </p:pic>
      <p:grpSp>
        <p:nvGrpSpPr>
          <p:cNvPr id="12" name="Group 12"/>
          <p:cNvGrpSpPr/>
          <p:nvPr/>
        </p:nvGrpSpPr>
        <p:grpSpPr>
          <a:xfrm>
            <a:off x="303754" y="5538524"/>
            <a:ext cx="11584492" cy="3178255"/>
            <a:chOff x="0" y="0"/>
            <a:chExt cx="23168983" cy="6356511"/>
          </a:xfrm>
        </p:grpSpPr>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019610" y="0"/>
              <a:ext cx="8149373" cy="6356511"/>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509805" y="0"/>
              <a:ext cx="8149373" cy="6356511"/>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8149373" cy="6356511"/>
            </a:xfrm>
            <a:prstGeom prst="rect">
              <a:avLst/>
            </a:prstGeom>
          </p:spPr>
        </p:pic>
      </p:grpSp>
      <p:pic>
        <p:nvPicPr>
          <p:cNvPr id="18" name="Picture 1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404370" y="5593959"/>
            <a:ext cx="3575261" cy="2743200"/>
          </a:xfrm>
          <a:prstGeom prst="rect">
            <a:avLst/>
          </a:prstGeom>
        </p:spPr>
      </p:pic>
      <p:pic>
        <p:nvPicPr>
          <p:cNvPr id="19" name="Picture 1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87630" y="5593959"/>
            <a:ext cx="3575261" cy="2743200"/>
          </a:xfrm>
          <a:prstGeom prst="rect">
            <a:avLst/>
          </a:prstGeom>
        </p:spPr>
      </p:pic>
      <p:pic>
        <p:nvPicPr>
          <p:cNvPr id="20" name="Picture 25">
            <a:extLst>
              <a:ext uri="{FF2B5EF4-FFF2-40B4-BE49-F238E27FC236}">
                <a16:creationId xmlns:a16="http://schemas.microsoft.com/office/drawing/2014/main" id="{44C8F93B-96A9-3FE4-F274-6379B228FA2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097057" y="-998312"/>
            <a:ext cx="6607486" cy="5756771"/>
          </a:xfrm>
          <a:prstGeom prst="rect">
            <a:avLst/>
          </a:prstGeom>
        </p:spPr>
      </p:pic>
      <p:pic>
        <p:nvPicPr>
          <p:cNvPr id="21" name="Picture 23">
            <a:extLst>
              <a:ext uri="{FF2B5EF4-FFF2-40B4-BE49-F238E27FC236}">
                <a16:creationId xmlns:a16="http://schemas.microsoft.com/office/drawing/2014/main" id="{160484E6-41D8-95D0-1A84-C80FB245CB55}"/>
              </a:ext>
            </a:extLst>
          </p:cNvPr>
          <p:cNvPicPr>
            <a:picLocks noChangeAspect="1"/>
          </p:cNvPicPr>
          <p:nvPr/>
        </p:nvPicPr>
        <p:blipFill>
          <a:blip r:embed="rId11"/>
          <a:srcRect/>
          <a:stretch>
            <a:fillRect/>
          </a:stretch>
        </p:blipFill>
        <p:spPr>
          <a:xfrm>
            <a:off x="380361" y="2281584"/>
            <a:ext cx="4183184" cy="4368860"/>
          </a:xfrm>
          <a:prstGeom prst="rect">
            <a:avLst/>
          </a:prstGeom>
        </p:spPr>
      </p:pic>
      <p:pic>
        <p:nvPicPr>
          <p:cNvPr id="9" name="Picture 8">
            <a:extLst>
              <a:ext uri="{FF2B5EF4-FFF2-40B4-BE49-F238E27FC236}">
                <a16:creationId xmlns:a16="http://schemas.microsoft.com/office/drawing/2014/main" id="{737AE072-5DDE-CBDC-7756-8DA0D3D7DA7B}"/>
              </a:ext>
            </a:extLst>
          </p:cNvPr>
          <p:cNvPicPr>
            <a:picLocks noChangeAspect="1"/>
          </p:cNvPicPr>
          <p:nvPr/>
        </p:nvPicPr>
        <p:blipFill>
          <a:blip r:embed="rId12"/>
          <a:stretch>
            <a:fillRect/>
          </a:stretch>
        </p:blipFill>
        <p:spPr>
          <a:xfrm>
            <a:off x="3418472" y="2031118"/>
            <a:ext cx="6352583" cy="2700762"/>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32" presetClass="emph" presetSubtype="0" fill="hold" nodeType="withEffect">
                                  <p:stCondLst>
                                    <p:cond delay="0"/>
                                  </p:stCondLst>
                                  <p:childTnLst>
                                    <p:animRot by="120000">
                                      <p:cBhvr>
                                        <p:cTn id="16" dur="100" fill="hold">
                                          <p:stCondLst>
                                            <p:cond delay="0"/>
                                          </p:stCondLst>
                                        </p:cTn>
                                        <p:tgtEl>
                                          <p:spTgt spid="20"/>
                                        </p:tgtEl>
                                        <p:attrNameLst>
                                          <p:attrName>r</p:attrName>
                                        </p:attrNameLst>
                                      </p:cBhvr>
                                    </p:animRot>
                                    <p:animRot by="-240000">
                                      <p:cBhvr>
                                        <p:cTn id="17" dur="200" fill="hold">
                                          <p:stCondLst>
                                            <p:cond delay="200"/>
                                          </p:stCondLst>
                                        </p:cTn>
                                        <p:tgtEl>
                                          <p:spTgt spid="20"/>
                                        </p:tgtEl>
                                        <p:attrNameLst>
                                          <p:attrName>r</p:attrName>
                                        </p:attrNameLst>
                                      </p:cBhvr>
                                    </p:animRot>
                                    <p:animRot by="240000">
                                      <p:cBhvr>
                                        <p:cTn id="18" dur="200" fill="hold">
                                          <p:stCondLst>
                                            <p:cond delay="400"/>
                                          </p:stCondLst>
                                        </p:cTn>
                                        <p:tgtEl>
                                          <p:spTgt spid="20"/>
                                        </p:tgtEl>
                                        <p:attrNameLst>
                                          <p:attrName>r</p:attrName>
                                        </p:attrNameLst>
                                      </p:cBhvr>
                                    </p:animRot>
                                    <p:animRot by="-240000">
                                      <p:cBhvr>
                                        <p:cTn id="19" dur="200" fill="hold">
                                          <p:stCondLst>
                                            <p:cond delay="600"/>
                                          </p:stCondLst>
                                        </p:cTn>
                                        <p:tgtEl>
                                          <p:spTgt spid="20"/>
                                        </p:tgtEl>
                                        <p:attrNameLst>
                                          <p:attrName>r</p:attrName>
                                        </p:attrNameLst>
                                      </p:cBhvr>
                                    </p:animRot>
                                    <p:animRot by="120000">
                                      <p:cBhvr>
                                        <p:cTn id="20" dur="200" fill="hold">
                                          <p:stCondLst>
                                            <p:cond delay="800"/>
                                          </p:stCondLst>
                                        </p:cTn>
                                        <p:tgtEl>
                                          <p:spTgt spid="20"/>
                                        </p:tgtEl>
                                        <p:attrNameLst>
                                          <p:attrName>r</p:attrName>
                                        </p:attrNameLst>
                                      </p:cBhvr>
                                    </p:animRot>
                                  </p:childTnLst>
                                </p:cTn>
                              </p:par>
                              <p:par>
                                <p:cTn id="21" presetID="32" presetClass="emph" presetSubtype="0" fill="hold" nodeType="withEffect">
                                  <p:stCondLst>
                                    <p:cond delay="0"/>
                                  </p:stCondLst>
                                  <p:childTnLst>
                                    <p:animRot by="120000">
                                      <p:cBhvr>
                                        <p:cTn id="22" dur="100" fill="hold">
                                          <p:stCondLst>
                                            <p:cond delay="0"/>
                                          </p:stCondLst>
                                        </p:cTn>
                                        <p:tgtEl>
                                          <p:spTgt spid="21"/>
                                        </p:tgtEl>
                                        <p:attrNameLst>
                                          <p:attrName>r</p:attrName>
                                        </p:attrNameLst>
                                      </p:cBhvr>
                                    </p:animRot>
                                    <p:animRot by="-240000">
                                      <p:cBhvr>
                                        <p:cTn id="23" dur="200" fill="hold">
                                          <p:stCondLst>
                                            <p:cond delay="200"/>
                                          </p:stCondLst>
                                        </p:cTn>
                                        <p:tgtEl>
                                          <p:spTgt spid="21"/>
                                        </p:tgtEl>
                                        <p:attrNameLst>
                                          <p:attrName>r</p:attrName>
                                        </p:attrNameLst>
                                      </p:cBhvr>
                                    </p:animRot>
                                    <p:animRot by="240000">
                                      <p:cBhvr>
                                        <p:cTn id="24" dur="200" fill="hold">
                                          <p:stCondLst>
                                            <p:cond delay="400"/>
                                          </p:stCondLst>
                                        </p:cTn>
                                        <p:tgtEl>
                                          <p:spTgt spid="21"/>
                                        </p:tgtEl>
                                        <p:attrNameLst>
                                          <p:attrName>r</p:attrName>
                                        </p:attrNameLst>
                                      </p:cBhvr>
                                    </p:animRot>
                                    <p:animRot by="-240000">
                                      <p:cBhvr>
                                        <p:cTn id="25" dur="200" fill="hold">
                                          <p:stCondLst>
                                            <p:cond delay="600"/>
                                          </p:stCondLst>
                                        </p:cTn>
                                        <p:tgtEl>
                                          <p:spTgt spid="21"/>
                                        </p:tgtEl>
                                        <p:attrNameLst>
                                          <p:attrName>r</p:attrName>
                                        </p:attrNameLst>
                                      </p:cBhvr>
                                    </p:animRot>
                                    <p:animRot by="120000">
                                      <p:cBhvr>
                                        <p:cTn id="26"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pic>
        <p:nvPicPr>
          <p:cNvPr id="10" name="Picture 2">
            <a:extLst>
              <a:ext uri="{FF2B5EF4-FFF2-40B4-BE49-F238E27FC236}">
                <a16:creationId xmlns:a16="http://schemas.microsoft.com/office/drawing/2014/main" id="{25DE5FFF-CE25-40FC-9B41-E6AE2881BF75}"/>
              </a:ext>
            </a:extLst>
          </p:cNvPr>
          <p:cNvPicPr>
            <a:picLocks noChangeAspect="1"/>
          </p:cNvPicPr>
          <p:nvPr/>
        </p:nvPicPr>
        <p:blipFill>
          <a:blip r:embed="rId3"/>
          <a:srcRect t="26255" b="17494"/>
          <a:stretch>
            <a:fillRect/>
          </a:stretch>
        </p:blipFill>
        <p:spPr>
          <a:xfrm>
            <a:off x="0" y="0"/>
            <a:ext cx="12192000" cy="6858000"/>
          </a:xfrm>
          <a:prstGeom prst="rect">
            <a:avLst/>
          </a:prstGeom>
        </p:spPr>
      </p:pic>
      <p:grpSp>
        <p:nvGrpSpPr>
          <p:cNvPr id="11" name="Group 4">
            <a:extLst>
              <a:ext uri="{FF2B5EF4-FFF2-40B4-BE49-F238E27FC236}">
                <a16:creationId xmlns:a16="http://schemas.microsoft.com/office/drawing/2014/main" id="{002C1B70-90B0-4854-ADAD-CA7DA8A549CE}"/>
              </a:ext>
            </a:extLst>
          </p:cNvPr>
          <p:cNvGrpSpPr/>
          <p:nvPr/>
        </p:nvGrpSpPr>
        <p:grpSpPr>
          <a:xfrm>
            <a:off x="0" y="4894167"/>
            <a:ext cx="12192000" cy="3033736"/>
            <a:chOff x="0" y="0"/>
            <a:chExt cx="24384000" cy="6067472"/>
          </a:xfrm>
        </p:grpSpPr>
        <p:pic>
          <p:nvPicPr>
            <p:cNvPr id="12" name="Picture 5">
              <a:extLst>
                <a:ext uri="{FF2B5EF4-FFF2-40B4-BE49-F238E27FC236}">
                  <a16:creationId xmlns:a16="http://schemas.microsoft.com/office/drawing/2014/main" id="{60DABA22-402B-485B-B5D8-EE315C54AA20}"/>
                </a:ext>
              </a:extLst>
            </p:cNvPr>
            <p:cNvPicPr>
              <a:picLocks noChangeAspect="1"/>
            </p:cNvPicPr>
            <p:nvPr/>
          </p:nvPicPr>
          <p:blipFill>
            <a:blip r:embed="rId4"/>
            <a:srcRect l="14514" r="1600"/>
            <a:stretch>
              <a:fillRect/>
            </a:stretch>
          </p:blipFill>
          <p:spPr>
            <a:xfrm>
              <a:off x="0" y="326477"/>
              <a:ext cx="24384000" cy="5740995"/>
            </a:xfrm>
            <a:prstGeom prst="rect">
              <a:avLst/>
            </a:prstGeom>
          </p:spPr>
        </p:pic>
        <p:pic>
          <p:nvPicPr>
            <p:cNvPr id="13" name="Picture 6">
              <a:extLst>
                <a:ext uri="{FF2B5EF4-FFF2-40B4-BE49-F238E27FC236}">
                  <a16:creationId xmlns:a16="http://schemas.microsoft.com/office/drawing/2014/main" id="{15AB8449-5168-4CF8-AE4E-2BD6B4DEC82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95586" y="2140106"/>
              <a:ext cx="626836" cy="652954"/>
            </a:xfrm>
            <a:prstGeom prst="rect">
              <a:avLst/>
            </a:prstGeom>
          </p:spPr>
        </p:pic>
        <p:pic>
          <p:nvPicPr>
            <p:cNvPr id="17" name="Picture 7">
              <a:extLst>
                <a:ext uri="{FF2B5EF4-FFF2-40B4-BE49-F238E27FC236}">
                  <a16:creationId xmlns:a16="http://schemas.microsoft.com/office/drawing/2014/main" id="{53454A59-53DB-4456-93FC-A0266E83FA5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197226" y="1487152"/>
              <a:ext cx="626836" cy="652954"/>
            </a:xfrm>
            <a:prstGeom prst="rect">
              <a:avLst/>
            </a:prstGeom>
          </p:spPr>
        </p:pic>
        <p:pic>
          <p:nvPicPr>
            <p:cNvPr id="18" name="Picture 8">
              <a:extLst>
                <a:ext uri="{FF2B5EF4-FFF2-40B4-BE49-F238E27FC236}">
                  <a16:creationId xmlns:a16="http://schemas.microsoft.com/office/drawing/2014/main" id="{9D975037-45F9-4077-8F15-B96F9D98BFF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816775" y="2544021"/>
              <a:ext cx="626836" cy="652954"/>
            </a:xfrm>
            <a:prstGeom prst="rect">
              <a:avLst/>
            </a:prstGeom>
          </p:spPr>
        </p:pic>
        <p:pic>
          <p:nvPicPr>
            <p:cNvPr id="19" name="Picture 9">
              <a:extLst>
                <a:ext uri="{FF2B5EF4-FFF2-40B4-BE49-F238E27FC236}">
                  <a16:creationId xmlns:a16="http://schemas.microsoft.com/office/drawing/2014/main" id="{BC8C0D9B-BE2D-4ED6-BD18-DC391051CC2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51944" y="0"/>
              <a:ext cx="626836" cy="652954"/>
            </a:xfrm>
            <a:prstGeom prst="rect">
              <a:avLst/>
            </a:prstGeom>
          </p:spPr>
        </p:pic>
        <p:pic>
          <p:nvPicPr>
            <p:cNvPr id="20" name="Picture 10">
              <a:extLst>
                <a:ext uri="{FF2B5EF4-FFF2-40B4-BE49-F238E27FC236}">
                  <a16:creationId xmlns:a16="http://schemas.microsoft.com/office/drawing/2014/main" id="{1BAED31F-F649-405A-AD3C-863F81F0C8F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3383208" y="787202"/>
              <a:ext cx="626836" cy="652954"/>
            </a:xfrm>
            <a:prstGeom prst="rect">
              <a:avLst/>
            </a:prstGeom>
          </p:spPr>
        </p:pic>
        <p:pic>
          <p:nvPicPr>
            <p:cNvPr id="21" name="Picture 11">
              <a:extLst>
                <a:ext uri="{FF2B5EF4-FFF2-40B4-BE49-F238E27FC236}">
                  <a16:creationId xmlns:a16="http://schemas.microsoft.com/office/drawing/2014/main" id="{36FB0908-CA61-4FEA-9191-EB6E36D0C30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184183" y="1603394"/>
              <a:ext cx="626836" cy="652954"/>
            </a:xfrm>
            <a:prstGeom prst="rect">
              <a:avLst/>
            </a:prstGeom>
          </p:spPr>
        </p:pic>
        <p:pic>
          <p:nvPicPr>
            <p:cNvPr id="22" name="Picture 12">
              <a:extLst>
                <a:ext uri="{FF2B5EF4-FFF2-40B4-BE49-F238E27FC236}">
                  <a16:creationId xmlns:a16="http://schemas.microsoft.com/office/drawing/2014/main" id="{956D4500-0A1D-401E-B8C6-2F5C1C06000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524607" y="950440"/>
              <a:ext cx="313418" cy="326477"/>
            </a:xfrm>
            <a:prstGeom prst="rect">
              <a:avLst/>
            </a:prstGeom>
          </p:spPr>
        </p:pic>
        <p:pic>
          <p:nvPicPr>
            <p:cNvPr id="23" name="Picture 13">
              <a:extLst>
                <a:ext uri="{FF2B5EF4-FFF2-40B4-BE49-F238E27FC236}">
                  <a16:creationId xmlns:a16="http://schemas.microsoft.com/office/drawing/2014/main" id="{9CEE5120-3729-483F-AF76-2BE1A2FD8DB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055143" y="1276917"/>
              <a:ext cx="313418" cy="326477"/>
            </a:xfrm>
            <a:prstGeom prst="rect">
              <a:avLst/>
            </a:prstGeom>
          </p:spPr>
        </p:pic>
        <p:pic>
          <p:nvPicPr>
            <p:cNvPr id="24" name="Picture 14">
              <a:extLst>
                <a:ext uri="{FF2B5EF4-FFF2-40B4-BE49-F238E27FC236}">
                  <a16:creationId xmlns:a16="http://schemas.microsoft.com/office/drawing/2014/main" id="{3606EA82-3F5F-46FF-A504-8BD8A30F799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474403" y="2870498"/>
              <a:ext cx="313418" cy="326477"/>
            </a:xfrm>
            <a:prstGeom prst="rect">
              <a:avLst/>
            </a:prstGeom>
          </p:spPr>
        </p:pic>
        <p:pic>
          <p:nvPicPr>
            <p:cNvPr id="25" name="Picture 15">
              <a:extLst>
                <a:ext uri="{FF2B5EF4-FFF2-40B4-BE49-F238E27FC236}">
                  <a16:creationId xmlns:a16="http://schemas.microsoft.com/office/drawing/2014/main" id="{A88D72BB-305E-4919-BCCC-81CC6668889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571648" y="3119537"/>
              <a:ext cx="313418" cy="326477"/>
            </a:xfrm>
            <a:prstGeom prst="rect">
              <a:avLst/>
            </a:prstGeom>
          </p:spPr>
        </p:pic>
        <p:pic>
          <p:nvPicPr>
            <p:cNvPr id="26" name="Picture 16">
              <a:extLst>
                <a:ext uri="{FF2B5EF4-FFF2-40B4-BE49-F238E27FC236}">
                  <a16:creationId xmlns:a16="http://schemas.microsoft.com/office/drawing/2014/main" id="{5FC444B7-9FA5-40CB-BB54-EDB1A7F9092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721787" y="1440156"/>
              <a:ext cx="313418" cy="326477"/>
            </a:xfrm>
            <a:prstGeom prst="rect">
              <a:avLst/>
            </a:prstGeom>
          </p:spPr>
        </p:pic>
        <p:pic>
          <p:nvPicPr>
            <p:cNvPr id="27" name="Picture 17">
              <a:extLst>
                <a:ext uri="{FF2B5EF4-FFF2-40B4-BE49-F238E27FC236}">
                  <a16:creationId xmlns:a16="http://schemas.microsoft.com/office/drawing/2014/main" id="{385B7A99-201A-49B5-9E73-BD791FC2E8B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10486" y="3360213"/>
              <a:ext cx="313418" cy="326477"/>
            </a:xfrm>
            <a:prstGeom prst="rect">
              <a:avLst/>
            </a:prstGeom>
          </p:spPr>
        </p:pic>
        <p:pic>
          <p:nvPicPr>
            <p:cNvPr id="28" name="Picture 18">
              <a:extLst>
                <a:ext uri="{FF2B5EF4-FFF2-40B4-BE49-F238E27FC236}">
                  <a16:creationId xmlns:a16="http://schemas.microsoft.com/office/drawing/2014/main" id="{37EBCE8C-9CC9-4ADE-9D61-9D6C830EBFC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67174" y="2793060"/>
              <a:ext cx="313418" cy="326477"/>
            </a:xfrm>
            <a:prstGeom prst="rect">
              <a:avLst/>
            </a:prstGeom>
          </p:spPr>
        </p:pic>
        <p:pic>
          <p:nvPicPr>
            <p:cNvPr id="29" name="Picture 19">
              <a:extLst>
                <a:ext uri="{FF2B5EF4-FFF2-40B4-BE49-F238E27FC236}">
                  <a16:creationId xmlns:a16="http://schemas.microsoft.com/office/drawing/2014/main" id="{2B705CBD-B17D-48AC-9A91-5ABA09B7F55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565078" y="2544021"/>
              <a:ext cx="626836" cy="652954"/>
            </a:xfrm>
            <a:prstGeom prst="rect">
              <a:avLst/>
            </a:prstGeom>
          </p:spPr>
        </p:pic>
        <p:pic>
          <p:nvPicPr>
            <p:cNvPr id="30" name="Picture 20">
              <a:extLst>
                <a:ext uri="{FF2B5EF4-FFF2-40B4-BE49-F238E27FC236}">
                  <a16:creationId xmlns:a16="http://schemas.microsoft.com/office/drawing/2014/main" id="{0C966930-55D9-49A5-B05D-FAF9542E8C7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282121" y="3033736"/>
              <a:ext cx="552495" cy="575516"/>
            </a:xfrm>
            <a:prstGeom prst="rect">
              <a:avLst/>
            </a:prstGeom>
          </p:spPr>
        </p:pic>
        <p:pic>
          <p:nvPicPr>
            <p:cNvPr id="31" name="Picture 21">
              <a:extLst>
                <a:ext uri="{FF2B5EF4-FFF2-40B4-BE49-F238E27FC236}">
                  <a16:creationId xmlns:a16="http://schemas.microsoft.com/office/drawing/2014/main" id="{8F58D108-6E40-4C5C-85B3-989F3D57C4D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412655" y="1113679"/>
              <a:ext cx="313418" cy="326477"/>
            </a:xfrm>
            <a:prstGeom prst="rect">
              <a:avLst/>
            </a:prstGeom>
          </p:spPr>
        </p:pic>
        <p:pic>
          <p:nvPicPr>
            <p:cNvPr id="32" name="Picture 22">
              <a:extLst>
                <a:ext uri="{FF2B5EF4-FFF2-40B4-BE49-F238E27FC236}">
                  <a16:creationId xmlns:a16="http://schemas.microsoft.com/office/drawing/2014/main" id="{4840E0D1-B8A7-4AAA-82CA-F8A34620E12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043870" y="2303344"/>
              <a:ext cx="313418" cy="326477"/>
            </a:xfrm>
            <a:prstGeom prst="rect">
              <a:avLst/>
            </a:prstGeom>
          </p:spPr>
        </p:pic>
        <p:pic>
          <p:nvPicPr>
            <p:cNvPr id="33" name="Picture 23">
              <a:extLst>
                <a:ext uri="{FF2B5EF4-FFF2-40B4-BE49-F238E27FC236}">
                  <a16:creationId xmlns:a16="http://schemas.microsoft.com/office/drawing/2014/main" id="{ABC5DFA8-F46A-4BC8-9447-91CC6F50D39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9287218" y="1766633"/>
              <a:ext cx="313418" cy="326477"/>
            </a:xfrm>
            <a:prstGeom prst="rect">
              <a:avLst/>
            </a:prstGeom>
          </p:spPr>
        </p:pic>
        <p:pic>
          <p:nvPicPr>
            <p:cNvPr id="34" name="Picture 24">
              <a:extLst>
                <a:ext uri="{FF2B5EF4-FFF2-40B4-BE49-F238E27FC236}">
                  <a16:creationId xmlns:a16="http://schemas.microsoft.com/office/drawing/2014/main" id="{130CE931-5987-4513-8FA3-A69727DB75F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3383208" y="3033736"/>
              <a:ext cx="313418" cy="326477"/>
            </a:xfrm>
            <a:prstGeom prst="rect">
              <a:avLst/>
            </a:prstGeom>
          </p:spPr>
        </p:pic>
        <p:pic>
          <p:nvPicPr>
            <p:cNvPr id="35" name="Picture 25">
              <a:extLst>
                <a:ext uri="{FF2B5EF4-FFF2-40B4-BE49-F238E27FC236}">
                  <a16:creationId xmlns:a16="http://schemas.microsoft.com/office/drawing/2014/main" id="{1F125D78-ABDC-4AC1-A3D0-D25DC6BC781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013104" y="2793060"/>
              <a:ext cx="626836" cy="652954"/>
            </a:xfrm>
            <a:prstGeom prst="rect">
              <a:avLst/>
            </a:prstGeom>
          </p:spPr>
        </p:pic>
      </p:grpSp>
      <p:sp>
        <p:nvSpPr>
          <p:cNvPr id="78" name="Hình chữ nhật: Góc Tròn 1">
            <a:extLst>
              <a:ext uri="{FF2B5EF4-FFF2-40B4-BE49-F238E27FC236}">
                <a16:creationId xmlns:a16="http://schemas.microsoft.com/office/drawing/2014/main" id="{ED1C37E0-6497-0E03-23B2-B5FFD881321E}"/>
              </a:ext>
            </a:extLst>
          </p:cNvPr>
          <p:cNvSpPr/>
          <p:nvPr/>
        </p:nvSpPr>
        <p:spPr>
          <a:xfrm>
            <a:off x="267561" y="579120"/>
            <a:ext cx="11879759" cy="5882640"/>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67" b="0" i="0" u="none" strike="noStrike" kern="0" cap="none" spc="0" normalizeH="0" baseline="0" noProof="0" dirty="0">
                <a:ln>
                  <a:noFill/>
                </a:ln>
                <a:solidFill>
                  <a:srgbClr val="FFFFFF"/>
                </a:solidFill>
                <a:effectLst/>
                <a:uLnTx/>
                <a:uFillTx/>
                <a:latin typeface="Arial"/>
                <a:ea typeface="+mn-ea"/>
                <a:cs typeface="+mn-cs"/>
                <a:sym typeface="Arial"/>
              </a:rPr>
              <a:t>v</a:t>
            </a:r>
          </a:p>
        </p:txBody>
      </p:sp>
      <p:pic>
        <p:nvPicPr>
          <p:cNvPr id="6" name="Picture 5">
            <a:extLst>
              <a:ext uri="{FF2B5EF4-FFF2-40B4-BE49-F238E27FC236}">
                <a16:creationId xmlns:a16="http://schemas.microsoft.com/office/drawing/2014/main" id="{82F81275-CE17-5D02-4044-37ACC0191CF6}"/>
              </a:ext>
            </a:extLst>
          </p:cNvPr>
          <p:cNvPicPr>
            <a:picLocks noChangeAspect="1"/>
          </p:cNvPicPr>
          <p:nvPr/>
        </p:nvPicPr>
        <p:blipFill>
          <a:blip r:embed="rId7"/>
          <a:stretch>
            <a:fillRect/>
          </a:stretch>
        </p:blipFill>
        <p:spPr>
          <a:xfrm>
            <a:off x="251867" y="111760"/>
            <a:ext cx="3751421" cy="2076758"/>
          </a:xfrm>
          <a:prstGeom prst="rect">
            <a:avLst/>
          </a:prstGeom>
        </p:spPr>
      </p:pic>
      <p:pic>
        <p:nvPicPr>
          <p:cNvPr id="8" name="Picture 7">
            <a:extLst>
              <a:ext uri="{FF2B5EF4-FFF2-40B4-BE49-F238E27FC236}">
                <a16:creationId xmlns:a16="http://schemas.microsoft.com/office/drawing/2014/main" id="{AB27A660-6217-E9F4-9190-3DBE5C0EBA57}"/>
              </a:ext>
            </a:extLst>
          </p:cNvPr>
          <p:cNvPicPr>
            <a:picLocks noChangeAspect="1"/>
          </p:cNvPicPr>
          <p:nvPr/>
        </p:nvPicPr>
        <p:blipFill>
          <a:blip r:embed="rId8"/>
          <a:stretch>
            <a:fillRect/>
          </a:stretch>
        </p:blipFill>
        <p:spPr>
          <a:xfrm>
            <a:off x="613316" y="2743268"/>
            <a:ext cx="11065727" cy="1328232"/>
          </a:xfrm>
          <a:prstGeom prst="rect">
            <a:avLst/>
          </a:prstGeom>
        </p:spPr>
      </p:pic>
    </p:spTree>
    <p:extLst>
      <p:ext uri="{BB962C8B-B14F-4D97-AF65-F5344CB8AC3E}">
        <p14:creationId xmlns:p14="http://schemas.microsoft.com/office/powerpoint/2010/main" val="1622631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15" name="Hình chữ nhật: Góc Tròn 14">
            <a:extLst>
              <a:ext uri="{FF2B5EF4-FFF2-40B4-BE49-F238E27FC236}">
                <a16:creationId xmlns:a16="http://schemas.microsoft.com/office/drawing/2014/main" id="{B76ED77C-3B0B-A18A-B571-5CEB9C2E3E4E}"/>
              </a:ext>
            </a:extLst>
          </p:cNvPr>
          <p:cNvSpPr/>
          <p:nvPr/>
        </p:nvSpPr>
        <p:spPr>
          <a:xfrm>
            <a:off x="342900" y="1326898"/>
            <a:ext cx="11468100" cy="5406839"/>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edoka One"/>
              <a:ea typeface="Arial Unicode MS"/>
              <a:cs typeface="+mn-cs"/>
            </a:endParaRPr>
          </a:p>
        </p:txBody>
      </p:sp>
      <p:sp>
        <p:nvSpPr>
          <p:cNvPr id="4" name="Hình chữ nhật: Góc Tròn 3">
            <a:extLst>
              <a:ext uri="{FF2B5EF4-FFF2-40B4-BE49-F238E27FC236}">
                <a16:creationId xmlns:a16="http://schemas.microsoft.com/office/drawing/2014/main" id="{518343CF-9FE0-C389-3A06-9856B744D2A4}"/>
              </a:ext>
            </a:extLst>
          </p:cNvPr>
          <p:cNvSpPr/>
          <p:nvPr/>
        </p:nvSpPr>
        <p:spPr>
          <a:xfrm>
            <a:off x="914400" y="356839"/>
            <a:ext cx="10515599" cy="1137424"/>
          </a:xfrm>
          <a:prstGeom prst="roundRect">
            <a:avLst/>
          </a:prstGeom>
          <a:solidFill>
            <a:schemeClr val="bg1"/>
          </a:solid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Fredoka One"/>
                <a:ea typeface="Arial Unicode MS"/>
                <a:cs typeface="+mn-cs"/>
              </a:rPr>
              <a:t> </a:t>
            </a: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sp>
        <p:nvSpPr>
          <p:cNvPr id="5" name="Hộp Văn bản 4">
            <a:extLst>
              <a:ext uri="{FF2B5EF4-FFF2-40B4-BE49-F238E27FC236}">
                <a16:creationId xmlns:a16="http://schemas.microsoft.com/office/drawing/2014/main" id="{24DB55B4-8F71-63BF-B92F-9D7AE099E29B}"/>
              </a:ext>
            </a:extLst>
          </p:cNvPr>
          <p:cNvSpPr txBox="1"/>
          <p:nvPr/>
        </p:nvSpPr>
        <p:spPr>
          <a:xfrm>
            <a:off x="814038" y="417616"/>
            <a:ext cx="10649415" cy="1077218"/>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Arial Unicode MS"/>
                <a:cs typeface="Calibri" panose="020F0502020204030204" pitchFamily="34" charset="0"/>
              </a:rPr>
              <a:t>Chia sẻ với người thân những điều em đã ghi chép khi nghe </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Arial Unicode MS"/>
              <a:cs typeface="Calibri" panose="020F0502020204030204" pitchFamily="34" charset="0"/>
            </a:endParaRP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Arial Unicode MS"/>
                <a:cs typeface="Calibri" panose="020F0502020204030204" pitchFamily="34" charset="0"/>
              </a:rPr>
              <a:t>bạn giới thiệu về địa điểm tham quan, du lịch.</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Arial Unicode MS"/>
              <a:cs typeface="Calibri" panose="020F0502020204030204" pitchFamily="34" charset="0"/>
            </a:endParaRPr>
          </a:p>
        </p:txBody>
      </p:sp>
      <p:pic>
        <p:nvPicPr>
          <p:cNvPr id="1026" name="Picture 2" descr="Chi tiết - Sở Khoa Học Và Công Nghệ - Cổng thông tin điện tử tỉnh Bắc Ninh">
            <a:extLst>
              <a:ext uri="{FF2B5EF4-FFF2-40B4-BE49-F238E27FC236}">
                <a16:creationId xmlns:a16="http://schemas.microsoft.com/office/drawing/2014/main" id="{47CADE73-4AC9-44C7-A798-026F98DF56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380767"/>
            <a:ext cx="6858000" cy="385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1073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9F2FF"/>
        </a:solidFill>
        <a:effectLst/>
      </p:bgPr>
    </p:bg>
    <p:spTree>
      <p:nvGrpSpPr>
        <p:cNvPr id="1" name=""/>
        <p:cNvGrpSpPr/>
        <p:nvPr/>
      </p:nvGrpSpPr>
      <p:grpSpPr>
        <a:xfrm>
          <a:off x="0" y="0"/>
          <a:ext cx="0" cy="0"/>
          <a:chOff x="0" y="0"/>
          <a:chExt cx="0" cy="0"/>
        </a:xfrm>
      </p:grpSpPr>
      <p:grpSp>
        <p:nvGrpSpPr>
          <p:cNvPr id="2" name="Group 2"/>
          <p:cNvGrpSpPr/>
          <p:nvPr/>
        </p:nvGrpSpPr>
        <p:grpSpPr>
          <a:xfrm>
            <a:off x="-11556471" y="5168709"/>
            <a:ext cx="35304941" cy="13361439"/>
            <a:chOff x="0" y="0"/>
            <a:chExt cx="2147662" cy="812800"/>
          </a:xfrm>
        </p:grpSpPr>
        <p:sp>
          <p:nvSpPr>
            <p:cNvPr id="3" name="Freeform 3"/>
            <p:cNvSpPr/>
            <p:nvPr/>
          </p:nvSpPr>
          <p:spPr>
            <a:xfrm>
              <a:off x="669244"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78420"/>
            </a:solidFill>
          </p:spPr>
        </p:sp>
        <p:sp>
          <p:nvSpPr>
            <p:cNvPr id="4" name="TextBox 4"/>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5"/>
          <p:cNvPicPr>
            <a:picLocks noChangeAspect="1"/>
          </p:cNvPicPr>
          <p:nvPr/>
        </p:nvPicPr>
        <p:blipFill>
          <a:blip r:embed="rId2"/>
          <a:srcRect/>
          <a:stretch>
            <a:fillRect/>
          </a:stretch>
        </p:blipFill>
        <p:spPr>
          <a:xfrm>
            <a:off x="-2032000" y="743511"/>
            <a:ext cx="4382437" cy="2169307"/>
          </a:xfrm>
          <a:prstGeom prst="rect">
            <a:avLst/>
          </a:prstGeom>
        </p:spPr>
      </p:pic>
      <p:pic>
        <p:nvPicPr>
          <p:cNvPr id="6" name="Picture 6"/>
          <p:cNvPicPr>
            <a:picLocks noChangeAspect="1"/>
          </p:cNvPicPr>
          <p:nvPr/>
        </p:nvPicPr>
        <p:blipFill>
          <a:blip r:embed="rId2"/>
          <a:srcRect/>
          <a:stretch>
            <a:fillRect/>
          </a:stretch>
        </p:blipFill>
        <p:spPr>
          <a:xfrm>
            <a:off x="10000782" y="267465"/>
            <a:ext cx="4382437" cy="2169307"/>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21012" y="1828164"/>
            <a:ext cx="5013624" cy="5756771"/>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99388" y="1675405"/>
            <a:ext cx="5013624" cy="5756771"/>
          </a:xfrm>
          <a:prstGeom prst="rect">
            <a:avLst/>
          </a:prstGeom>
        </p:spPr>
      </p:pic>
      <p:grpSp>
        <p:nvGrpSpPr>
          <p:cNvPr id="12" name="Group 12"/>
          <p:cNvGrpSpPr/>
          <p:nvPr/>
        </p:nvGrpSpPr>
        <p:grpSpPr>
          <a:xfrm>
            <a:off x="303754" y="5538524"/>
            <a:ext cx="11584492" cy="3178255"/>
            <a:chOff x="0" y="0"/>
            <a:chExt cx="23168983" cy="6356511"/>
          </a:xfrm>
        </p:grpSpPr>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019610" y="0"/>
              <a:ext cx="8149373" cy="6356511"/>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509805" y="0"/>
              <a:ext cx="8149373" cy="6356511"/>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8149373" cy="6356511"/>
            </a:xfrm>
            <a:prstGeom prst="rect">
              <a:avLst/>
            </a:prstGeom>
          </p:spPr>
        </p:pic>
      </p:grpSp>
      <p:pic>
        <p:nvPicPr>
          <p:cNvPr id="18" name="Picture 1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404370" y="5593959"/>
            <a:ext cx="3575261" cy="2743200"/>
          </a:xfrm>
          <a:prstGeom prst="rect">
            <a:avLst/>
          </a:prstGeom>
        </p:spPr>
      </p:pic>
      <p:pic>
        <p:nvPicPr>
          <p:cNvPr id="19" name="Picture 1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87630" y="5593959"/>
            <a:ext cx="3575261" cy="2743200"/>
          </a:xfrm>
          <a:prstGeom prst="rect">
            <a:avLst/>
          </a:prstGeom>
        </p:spPr>
      </p:pic>
      <p:pic>
        <p:nvPicPr>
          <p:cNvPr id="20" name="Picture 25">
            <a:extLst>
              <a:ext uri="{FF2B5EF4-FFF2-40B4-BE49-F238E27FC236}">
                <a16:creationId xmlns:a16="http://schemas.microsoft.com/office/drawing/2014/main" id="{44C8F93B-96A9-3FE4-F274-6379B228FA2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097057" y="-998312"/>
            <a:ext cx="6607486" cy="5756771"/>
          </a:xfrm>
          <a:prstGeom prst="rect">
            <a:avLst/>
          </a:prstGeom>
        </p:spPr>
      </p:pic>
      <p:pic>
        <p:nvPicPr>
          <p:cNvPr id="21" name="Picture 23">
            <a:extLst>
              <a:ext uri="{FF2B5EF4-FFF2-40B4-BE49-F238E27FC236}">
                <a16:creationId xmlns:a16="http://schemas.microsoft.com/office/drawing/2014/main" id="{160484E6-41D8-95D0-1A84-C80FB245CB55}"/>
              </a:ext>
            </a:extLst>
          </p:cNvPr>
          <p:cNvPicPr>
            <a:picLocks noChangeAspect="1"/>
          </p:cNvPicPr>
          <p:nvPr/>
        </p:nvPicPr>
        <p:blipFill>
          <a:blip r:embed="rId11"/>
          <a:srcRect/>
          <a:stretch>
            <a:fillRect/>
          </a:stretch>
        </p:blipFill>
        <p:spPr>
          <a:xfrm>
            <a:off x="380361" y="2281584"/>
            <a:ext cx="4183184" cy="4368860"/>
          </a:xfrm>
          <a:prstGeom prst="rect">
            <a:avLst/>
          </a:prstGeom>
        </p:spPr>
      </p:pic>
      <p:pic>
        <p:nvPicPr>
          <p:cNvPr id="11" name="Picture 10" descr="A close up of a black background&#10;&#10;Description automatically generated">
            <a:extLst>
              <a:ext uri="{FF2B5EF4-FFF2-40B4-BE49-F238E27FC236}">
                <a16:creationId xmlns:a16="http://schemas.microsoft.com/office/drawing/2014/main" id="{98B573CB-0484-DBAD-8F61-F148CE04CE5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1885" y="1946828"/>
            <a:ext cx="12192000" cy="2940592"/>
          </a:xfrm>
          <a:prstGeom prst="rect">
            <a:avLst/>
          </a:prstGeom>
        </p:spPr>
      </p:pic>
    </p:spTree>
    <p:extLst>
      <p:ext uri="{BB962C8B-B14F-4D97-AF65-F5344CB8AC3E}">
        <p14:creationId xmlns:p14="http://schemas.microsoft.com/office/powerpoint/2010/main" val="39432599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32" presetClass="emph" presetSubtype="0" fill="hold" nodeType="withEffect">
                                  <p:stCondLst>
                                    <p:cond delay="0"/>
                                  </p:stCondLst>
                                  <p:childTnLst>
                                    <p:animRot by="120000">
                                      <p:cBhvr>
                                        <p:cTn id="16" dur="100" fill="hold">
                                          <p:stCondLst>
                                            <p:cond delay="0"/>
                                          </p:stCondLst>
                                        </p:cTn>
                                        <p:tgtEl>
                                          <p:spTgt spid="20"/>
                                        </p:tgtEl>
                                        <p:attrNameLst>
                                          <p:attrName>r</p:attrName>
                                        </p:attrNameLst>
                                      </p:cBhvr>
                                    </p:animRot>
                                    <p:animRot by="-240000">
                                      <p:cBhvr>
                                        <p:cTn id="17" dur="200" fill="hold">
                                          <p:stCondLst>
                                            <p:cond delay="200"/>
                                          </p:stCondLst>
                                        </p:cTn>
                                        <p:tgtEl>
                                          <p:spTgt spid="20"/>
                                        </p:tgtEl>
                                        <p:attrNameLst>
                                          <p:attrName>r</p:attrName>
                                        </p:attrNameLst>
                                      </p:cBhvr>
                                    </p:animRot>
                                    <p:animRot by="240000">
                                      <p:cBhvr>
                                        <p:cTn id="18" dur="200" fill="hold">
                                          <p:stCondLst>
                                            <p:cond delay="400"/>
                                          </p:stCondLst>
                                        </p:cTn>
                                        <p:tgtEl>
                                          <p:spTgt spid="20"/>
                                        </p:tgtEl>
                                        <p:attrNameLst>
                                          <p:attrName>r</p:attrName>
                                        </p:attrNameLst>
                                      </p:cBhvr>
                                    </p:animRot>
                                    <p:animRot by="-240000">
                                      <p:cBhvr>
                                        <p:cTn id="19" dur="200" fill="hold">
                                          <p:stCondLst>
                                            <p:cond delay="600"/>
                                          </p:stCondLst>
                                        </p:cTn>
                                        <p:tgtEl>
                                          <p:spTgt spid="20"/>
                                        </p:tgtEl>
                                        <p:attrNameLst>
                                          <p:attrName>r</p:attrName>
                                        </p:attrNameLst>
                                      </p:cBhvr>
                                    </p:animRot>
                                    <p:animRot by="120000">
                                      <p:cBhvr>
                                        <p:cTn id="20" dur="200" fill="hold">
                                          <p:stCondLst>
                                            <p:cond delay="800"/>
                                          </p:stCondLst>
                                        </p:cTn>
                                        <p:tgtEl>
                                          <p:spTgt spid="20"/>
                                        </p:tgtEl>
                                        <p:attrNameLst>
                                          <p:attrName>r</p:attrName>
                                        </p:attrNameLst>
                                      </p:cBhvr>
                                    </p:animRot>
                                  </p:childTnLst>
                                </p:cTn>
                              </p:par>
                              <p:par>
                                <p:cTn id="21" presetID="32" presetClass="emph" presetSubtype="0" fill="hold" nodeType="withEffect">
                                  <p:stCondLst>
                                    <p:cond delay="0"/>
                                  </p:stCondLst>
                                  <p:childTnLst>
                                    <p:animRot by="120000">
                                      <p:cBhvr>
                                        <p:cTn id="22" dur="100" fill="hold">
                                          <p:stCondLst>
                                            <p:cond delay="0"/>
                                          </p:stCondLst>
                                        </p:cTn>
                                        <p:tgtEl>
                                          <p:spTgt spid="21"/>
                                        </p:tgtEl>
                                        <p:attrNameLst>
                                          <p:attrName>r</p:attrName>
                                        </p:attrNameLst>
                                      </p:cBhvr>
                                    </p:animRot>
                                    <p:animRot by="-240000">
                                      <p:cBhvr>
                                        <p:cTn id="23" dur="200" fill="hold">
                                          <p:stCondLst>
                                            <p:cond delay="200"/>
                                          </p:stCondLst>
                                        </p:cTn>
                                        <p:tgtEl>
                                          <p:spTgt spid="21"/>
                                        </p:tgtEl>
                                        <p:attrNameLst>
                                          <p:attrName>r</p:attrName>
                                        </p:attrNameLst>
                                      </p:cBhvr>
                                    </p:animRot>
                                    <p:animRot by="240000">
                                      <p:cBhvr>
                                        <p:cTn id="24" dur="200" fill="hold">
                                          <p:stCondLst>
                                            <p:cond delay="400"/>
                                          </p:stCondLst>
                                        </p:cTn>
                                        <p:tgtEl>
                                          <p:spTgt spid="21"/>
                                        </p:tgtEl>
                                        <p:attrNameLst>
                                          <p:attrName>r</p:attrName>
                                        </p:attrNameLst>
                                      </p:cBhvr>
                                    </p:animRot>
                                    <p:animRot by="-240000">
                                      <p:cBhvr>
                                        <p:cTn id="25" dur="200" fill="hold">
                                          <p:stCondLst>
                                            <p:cond delay="600"/>
                                          </p:stCondLst>
                                        </p:cTn>
                                        <p:tgtEl>
                                          <p:spTgt spid="21"/>
                                        </p:tgtEl>
                                        <p:attrNameLst>
                                          <p:attrName>r</p:attrName>
                                        </p:attrNameLst>
                                      </p:cBhvr>
                                    </p:animRot>
                                    <p:animRot by="120000">
                                      <p:cBhvr>
                                        <p:cTn id="26" dur="200" fill="hold">
                                          <p:stCondLst>
                                            <p:cond delay="800"/>
                                          </p:stCondLst>
                                        </p:cTn>
                                        <p:tgtEl>
                                          <p:spTgt spid="21"/>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2968" t="10973" r="506" b="15561"/>
          <a:stretch>
            <a:fillRect/>
          </a:stretch>
        </p:blipFill>
        <p:spPr>
          <a:xfrm>
            <a:off x="0" y="0"/>
            <a:ext cx="12192000" cy="6858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91940" y="428881"/>
            <a:ext cx="1549903" cy="82144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81405" y="5952488"/>
            <a:ext cx="4876800" cy="1134965"/>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858205" y="5952488"/>
            <a:ext cx="4876800" cy="1134965"/>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190857" y="555608"/>
            <a:ext cx="1199479" cy="767666"/>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226674" y="1172732"/>
            <a:ext cx="1108270" cy="930947"/>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13100" y="1258493"/>
            <a:ext cx="1108270" cy="930947"/>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46" y="1426205"/>
            <a:ext cx="1108270" cy="930947"/>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958138" y="5952488"/>
            <a:ext cx="4876800" cy="1134965"/>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044213" y="5723036"/>
            <a:ext cx="4876800" cy="1134965"/>
          </a:xfrm>
          <a:prstGeom prst="rect">
            <a:avLst/>
          </a:prstGeom>
        </p:spPr>
      </p:pic>
      <p:pic>
        <p:nvPicPr>
          <p:cNvPr id="17" name="Picture 1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997316" y="97050"/>
            <a:ext cx="466133" cy="458558"/>
          </a:xfrm>
          <a:prstGeom prst="rect">
            <a:avLst/>
          </a:prstGeom>
        </p:spPr>
      </p:pic>
      <p:pic>
        <p:nvPicPr>
          <p:cNvPr id="20" name="Picture 20"/>
          <p:cNvPicPr>
            <a:picLocks noChangeAspect="1"/>
          </p:cNvPicPr>
          <p:nvPr/>
        </p:nvPicPr>
        <p:blipFill>
          <a:blip r:embed="rId13"/>
          <a:srcRect/>
          <a:stretch>
            <a:fillRect/>
          </a:stretch>
        </p:blipFill>
        <p:spPr>
          <a:xfrm>
            <a:off x="10789175" y="2798932"/>
            <a:ext cx="1195868" cy="3491586"/>
          </a:xfrm>
          <a:prstGeom prst="rect">
            <a:avLst/>
          </a:prstGeom>
        </p:spPr>
      </p:pic>
      <p:pic>
        <p:nvPicPr>
          <p:cNvPr id="30" name="Picture 8">
            <a:extLst>
              <a:ext uri="{FF2B5EF4-FFF2-40B4-BE49-F238E27FC236}">
                <a16:creationId xmlns:a16="http://schemas.microsoft.com/office/drawing/2014/main" id="{3769EFC6-C607-4C5A-2453-87D66366D8B1}"/>
              </a:ext>
            </a:extLst>
          </p:cNvPr>
          <p:cNvPicPr>
            <a:picLocks noChangeAspect="1"/>
          </p:cNvPicPr>
          <p:nvPr/>
        </p:nvPicPr>
        <p:blipFill>
          <a:blip r:embed="rId14"/>
          <a:srcRect/>
          <a:stretch>
            <a:fillRect/>
          </a:stretch>
        </p:blipFill>
        <p:spPr>
          <a:xfrm>
            <a:off x="111522" y="4980576"/>
            <a:ext cx="4494562" cy="1938279"/>
          </a:xfrm>
          <a:prstGeom prst="rect">
            <a:avLst/>
          </a:prstGeom>
        </p:spPr>
      </p:pic>
      <p:pic>
        <p:nvPicPr>
          <p:cNvPr id="31" name="Picture 17">
            <a:extLst>
              <a:ext uri="{FF2B5EF4-FFF2-40B4-BE49-F238E27FC236}">
                <a16:creationId xmlns:a16="http://schemas.microsoft.com/office/drawing/2014/main" id="{498E46D2-A9E4-ABF9-DDCB-A9ED29AB0A9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4251402" y="46923"/>
            <a:ext cx="1107164" cy="1058726"/>
          </a:xfrm>
          <a:prstGeom prst="rect">
            <a:avLst/>
          </a:prstGeom>
        </p:spPr>
      </p:pic>
      <p:pic>
        <p:nvPicPr>
          <p:cNvPr id="32" name="Picture 25">
            <a:extLst>
              <a:ext uri="{FF2B5EF4-FFF2-40B4-BE49-F238E27FC236}">
                <a16:creationId xmlns:a16="http://schemas.microsoft.com/office/drawing/2014/main" id="{A3311545-993F-70A3-850C-FE7D49477FE5}"/>
              </a:ext>
            </a:extLst>
          </p:cNvPr>
          <p:cNvPicPr>
            <a:picLocks noChangeAspect="1"/>
          </p:cNvPicPr>
          <p:nvPr/>
        </p:nvPicPr>
        <p:blipFill>
          <a:blip r:embed="rId17"/>
          <a:srcRect/>
          <a:stretch>
            <a:fillRect/>
          </a:stretch>
        </p:blipFill>
        <p:spPr>
          <a:xfrm>
            <a:off x="9669023" y="4810125"/>
            <a:ext cx="1316199" cy="2108730"/>
          </a:xfrm>
          <a:prstGeom prst="rect">
            <a:avLst/>
          </a:prstGeom>
        </p:spPr>
      </p:pic>
      <p:pic>
        <p:nvPicPr>
          <p:cNvPr id="12" name="Picture 11">
            <a:extLst>
              <a:ext uri="{FF2B5EF4-FFF2-40B4-BE49-F238E27FC236}">
                <a16:creationId xmlns:a16="http://schemas.microsoft.com/office/drawing/2014/main" id="{58E514FF-CC35-1F07-5113-FC866CB7B9BD}"/>
              </a:ext>
            </a:extLst>
          </p:cNvPr>
          <p:cNvPicPr>
            <a:picLocks noChangeAspect="1"/>
          </p:cNvPicPr>
          <p:nvPr/>
        </p:nvPicPr>
        <p:blipFill>
          <a:blip r:embed="rId18"/>
          <a:stretch>
            <a:fillRect/>
          </a:stretch>
        </p:blipFill>
        <p:spPr>
          <a:xfrm>
            <a:off x="2578938" y="1637574"/>
            <a:ext cx="6986622" cy="3511600"/>
          </a:xfrm>
          <a:prstGeom prst="rect">
            <a:avLst/>
          </a:prstGeom>
        </p:spPr>
      </p:pic>
    </p:spTree>
    <p:extLst>
      <p:ext uri="{BB962C8B-B14F-4D97-AF65-F5344CB8AC3E}">
        <p14:creationId xmlns:p14="http://schemas.microsoft.com/office/powerpoint/2010/main" val="39099210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pic>
        <p:nvPicPr>
          <p:cNvPr id="10" name="Picture 2">
            <a:extLst>
              <a:ext uri="{FF2B5EF4-FFF2-40B4-BE49-F238E27FC236}">
                <a16:creationId xmlns:a16="http://schemas.microsoft.com/office/drawing/2014/main" id="{25DE5FFF-CE25-40FC-9B41-E6AE2881BF75}"/>
              </a:ext>
            </a:extLst>
          </p:cNvPr>
          <p:cNvPicPr>
            <a:picLocks noChangeAspect="1"/>
          </p:cNvPicPr>
          <p:nvPr/>
        </p:nvPicPr>
        <p:blipFill>
          <a:blip r:embed="rId3"/>
          <a:srcRect t="26255" b="17494"/>
          <a:stretch>
            <a:fillRect/>
          </a:stretch>
        </p:blipFill>
        <p:spPr>
          <a:xfrm>
            <a:off x="0" y="0"/>
            <a:ext cx="12192000" cy="6858000"/>
          </a:xfrm>
          <a:prstGeom prst="rect">
            <a:avLst/>
          </a:prstGeom>
        </p:spPr>
      </p:pic>
      <p:grpSp>
        <p:nvGrpSpPr>
          <p:cNvPr id="11" name="Group 4">
            <a:extLst>
              <a:ext uri="{FF2B5EF4-FFF2-40B4-BE49-F238E27FC236}">
                <a16:creationId xmlns:a16="http://schemas.microsoft.com/office/drawing/2014/main" id="{002C1B70-90B0-4854-ADAD-CA7DA8A549CE}"/>
              </a:ext>
            </a:extLst>
          </p:cNvPr>
          <p:cNvGrpSpPr/>
          <p:nvPr/>
        </p:nvGrpSpPr>
        <p:grpSpPr>
          <a:xfrm>
            <a:off x="0" y="4894167"/>
            <a:ext cx="12192000" cy="3033736"/>
            <a:chOff x="0" y="0"/>
            <a:chExt cx="24384000" cy="6067472"/>
          </a:xfrm>
        </p:grpSpPr>
        <p:pic>
          <p:nvPicPr>
            <p:cNvPr id="12" name="Picture 5">
              <a:extLst>
                <a:ext uri="{FF2B5EF4-FFF2-40B4-BE49-F238E27FC236}">
                  <a16:creationId xmlns:a16="http://schemas.microsoft.com/office/drawing/2014/main" id="{60DABA22-402B-485B-B5D8-EE315C54AA20}"/>
                </a:ext>
              </a:extLst>
            </p:cNvPr>
            <p:cNvPicPr>
              <a:picLocks noChangeAspect="1"/>
            </p:cNvPicPr>
            <p:nvPr/>
          </p:nvPicPr>
          <p:blipFill>
            <a:blip r:embed="rId4"/>
            <a:srcRect l="14514" r="1600"/>
            <a:stretch>
              <a:fillRect/>
            </a:stretch>
          </p:blipFill>
          <p:spPr>
            <a:xfrm>
              <a:off x="0" y="326477"/>
              <a:ext cx="24384000" cy="5740995"/>
            </a:xfrm>
            <a:prstGeom prst="rect">
              <a:avLst/>
            </a:prstGeom>
          </p:spPr>
        </p:pic>
        <p:pic>
          <p:nvPicPr>
            <p:cNvPr id="13" name="Picture 6">
              <a:extLst>
                <a:ext uri="{FF2B5EF4-FFF2-40B4-BE49-F238E27FC236}">
                  <a16:creationId xmlns:a16="http://schemas.microsoft.com/office/drawing/2014/main" id="{15AB8449-5168-4CF8-AE4E-2BD6B4DEC82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95586" y="2140106"/>
              <a:ext cx="626836" cy="652954"/>
            </a:xfrm>
            <a:prstGeom prst="rect">
              <a:avLst/>
            </a:prstGeom>
          </p:spPr>
        </p:pic>
        <p:pic>
          <p:nvPicPr>
            <p:cNvPr id="17" name="Picture 7">
              <a:extLst>
                <a:ext uri="{FF2B5EF4-FFF2-40B4-BE49-F238E27FC236}">
                  <a16:creationId xmlns:a16="http://schemas.microsoft.com/office/drawing/2014/main" id="{53454A59-53DB-4456-93FC-A0266E83FA5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197226" y="1487152"/>
              <a:ext cx="626836" cy="652954"/>
            </a:xfrm>
            <a:prstGeom prst="rect">
              <a:avLst/>
            </a:prstGeom>
          </p:spPr>
        </p:pic>
        <p:pic>
          <p:nvPicPr>
            <p:cNvPr id="18" name="Picture 8">
              <a:extLst>
                <a:ext uri="{FF2B5EF4-FFF2-40B4-BE49-F238E27FC236}">
                  <a16:creationId xmlns:a16="http://schemas.microsoft.com/office/drawing/2014/main" id="{9D975037-45F9-4077-8F15-B96F9D98BFF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816775" y="2544021"/>
              <a:ext cx="626836" cy="652954"/>
            </a:xfrm>
            <a:prstGeom prst="rect">
              <a:avLst/>
            </a:prstGeom>
          </p:spPr>
        </p:pic>
        <p:pic>
          <p:nvPicPr>
            <p:cNvPr id="19" name="Picture 9">
              <a:extLst>
                <a:ext uri="{FF2B5EF4-FFF2-40B4-BE49-F238E27FC236}">
                  <a16:creationId xmlns:a16="http://schemas.microsoft.com/office/drawing/2014/main" id="{BC8C0D9B-BE2D-4ED6-BD18-DC391051CC2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51944" y="0"/>
              <a:ext cx="626836" cy="652954"/>
            </a:xfrm>
            <a:prstGeom prst="rect">
              <a:avLst/>
            </a:prstGeom>
          </p:spPr>
        </p:pic>
        <p:pic>
          <p:nvPicPr>
            <p:cNvPr id="20" name="Picture 10">
              <a:extLst>
                <a:ext uri="{FF2B5EF4-FFF2-40B4-BE49-F238E27FC236}">
                  <a16:creationId xmlns:a16="http://schemas.microsoft.com/office/drawing/2014/main" id="{1BAED31F-F649-405A-AD3C-863F81F0C8F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3383208" y="787202"/>
              <a:ext cx="626836" cy="652954"/>
            </a:xfrm>
            <a:prstGeom prst="rect">
              <a:avLst/>
            </a:prstGeom>
          </p:spPr>
        </p:pic>
        <p:pic>
          <p:nvPicPr>
            <p:cNvPr id="21" name="Picture 11">
              <a:extLst>
                <a:ext uri="{FF2B5EF4-FFF2-40B4-BE49-F238E27FC236}">
                  <a16:creationId xmlns:a16="http://schemas.microsoft.com/office/drawing/2014/main" id="{36FB0908-CA61-4FEA-9191-EB6E36D0C30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184183" y="1603394"/>
              <a:ext cx="626836" cy="652954"/>
            </a:xfrm>
            <a:prstGeom prst="rect">
              <a:avLst/>
            </a:prstGeom>
          </p:spPr>
        </p:pic>
        <p:pic>
          <p:nvPicPr>
            <p:cNvPr id="22" name="Picture 12">
              <a:extLst>
                <a:ext uri="{FF2B5EF4-FFF2-40B4-BE49-F238E27FC236}">
                  <a16:creationId xmlns:a16="http://schemas.microsoft.com/office/drawing/2014/main" id="{956D4500-0A1D-401E-B8C6-2F5C1C06000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524607" y="950440"/>
              <a:ext cx="313418" cy="326477"/>
            </a:xfrm>
            <a:prstGeom prst="rect">
              <a:avLst/>
            </a:prstGeom>
          </p:spPr>
        </p:pic>
        <p:pic>
          <p:nvPicPr>
            <p:cNvPr id="23" name="Picture 13">
              <a:extLst>
                <a:ext uri="{FF2B5EF4-FFF2-40B4-BE49-F238E27FC236}">
                  <a16:creationId xmlns:a16="http://schemas.microsoft.com/office/drawing/2014/main" id="{9CEE5120-3729-483F-AF76-2BE1A2FD8DB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055143" y="1276917"/>
              <a:ext cx="313418" cy="326477"/>
            </a:xfrm>
            <a:prstGeom prst="rect">
              <a:avLst/>
            </a:prstGeom>
          </p:spPr>
        </p:pic>
        <p:pic>
          <p:nvPicPr>
            <p:cNvPr id="24" name="Picture 14">
              <a:extLst>
                <a:ext uri="{FF2B5EF4-FFF2-40B4-BE49-F238E27FC236}">
                  <a16:creationId xmlns:a16="http://schemas.microsoft.com/office/drawing/2014/main" id="{3606EA82-3F5F-46FF-A504-8BD8A30F799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474403" y="2870498"/>
              <a:ext cx="313418" cy="326477"/>
            </a:xfrm>
            <a:prstGeom prst="rect">
              <a:avLst/>
            </a:prstGeom>
          </p:spPr>
        </p:pic>
        <p:pic>
          <p:nvPicPr>
            <p:cNvPr id="25" name="Picture 15">
              <a:extLst>
                <a:ext uri="{FF2B5EF4-FFF2-40B4-BE49-F238E27FC236}">
                  <a16:creationId xmlns:a16="http://schemas.microsoft.com/office/drawing/2014/main" id="{A88D72BB-305E-4919-BCCC-81CC6668889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571648" y="3119537"/>
              <a:ext cx="313418" cy="326477"/>
            </a:xfrm>
            <a:prstGeom prst="rect">
              <a:avLst/>
            </a:prstGeom>
          </p:spPr>
        </p:pic>
        <p:pic>
          <p:nvPicPr>
            <p:cNvPr id="26" name="Picture 16">
              <a:extLst>
                <a:ext uri="{FF2B5EF4-FFF2-40B4-BE49-F238E27FC236}">
                  <a16:creationId xmlns:a16="http://schemas.microsoft.com/office/drawing/2014/main" id="{5FC444B7-9FA5-40CB-BB54-EDB1A7F9092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721787" y="1440156"/>
              <a:ext cx="313418" cy="326477"/>
            </a:xfrm>
            <a:prstGeom prst="rect">
              <a:avLst/>
            </a:prstGeom>
          </p:spPr>
        </p:pic>
        <p:pic>
          <p:nvPicPr>
            <p:cNvPr id="27" name="Picture 17">
              <a:extLst>
                <a:ext uri="{FF2B5EF4-FFF2-40B4-BE49-F238E27FC236}">
                  <a16:creationId xmlns:a16="http://schemas.microsoft.com/office/drawing/2014/main" id="{385B7A99-201A-49B5-9E73-BD791FC2E8B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10486" y="3360213"/>
              <a:ext cx="313418" cy="326477"/>
            </a:xfrm>
            <a:prstGeom prst="rect">
              <a:avLst/>
            </a:prstGeom>
          </p:spPr>
        </p:pic>
        <p:pic>
          <p:nvPicPr>
            <p:cNvPr id="28" name="Picture 18">
              <a:extLst>
                <a:ext uri="{FF2B5EF4-FFF2-40B4-BE49-F238E27FC236}">
                  <a16:creationId xmlns:a16="http://schemas.microsoft.com/office/drawing/2014/main" id="{37EBCE8C-9CC9-4ADE-9D61-9D6C830EBFC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67174" y="2793060"/>
              <a:ext cx="313418" cy="326477"/>
            </a:xfrm>
            <a:prstGeom prst="rect">
              <a:avLst/>
            </a:prstGeom>
          </p:spPr>
        </p:pic>
        <p:pic>
          <p:nvPicPr>
            <p:cNvPr id="29" name="Picture 19">
              <a:extLst>
                <a:ext uri="{FF2B5EF4-FFF2-40B4-BE49-F238E27FC236}">
                  <a16:creationId xmlns:a16="http://schemas.microsoft.com/office/drawing/2014/main" id="{2B705CBD-B17D-48AC-9A91-5ABA09B7F55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565078" y="2544021"/>
              <a:ext cx="626836" cy="652954"/>
            </a:xfrm>
            <a:prstGeom prst="rect">
              <a:avLst/>
            </a:prstGeom>
          </p:spPr>
        </p:pic>
        <p:pic>
          <p:nvPicPr>
            <p:cNvPr id="30" name="Picture 20">
              <a:extLst>
                <a:ext uri="{FF2B5EF4-FFF2-40B4-BE49-F238E27FC236}">
                  <a16:creationId xmlns:a16="http://schemas.microsoft.com/office/drawing/2014/main" id="{0C966930-55D9-49A5-B05D-FAF9542E8C7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282121" y="3033736"/>
              <a:ext cx="552495" cy="575516"/>
            </a:xfrm>
            <a:prstGeom prst="rect">
              <a:avLst/>
            </a:prstGeom>
          </p:spPr>
        </p:pic>
        <p:pic>
          <p:nvPicPr>
            <p:cNvPr id="31" name="Picture 21">
              <a:extLst>
                <a:ext uri="{FF2B5EF4-FFF2-40B4-BE49-F238E27FC236}">
                  <a16:creationId xmlns:a16="http://schemas.microsoft.com/office/drawing/2014/main" id="{8F58D108-6E40-4C5C-85B3-989F3D57C4D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412655" y="1113679"/>
              <a:ext cx="313418" cy="326477"/>
            </a:xfrm>
            <a:prstGeom prst="rect">
              <a:avLst/>
            </a:prstGeom>
          </p:spPr>
        </p:pic>
        <p:pic>
          <p:nvPicPr>
            <p:cNvPr id="32" name="Picture 22">
              <a:extLst>
                <a:ext uri="{FF2B5EF4-FFF2-40B4-BE49-F238E27FC236}">
                  <a16:creationId xmlns:a16="http://schemas.microsoft.com/office/drawing/2014/main" id="{4840E0D1-B8A7-4AAA-82CA-F8A34620E12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043870" y="2303344"/>
              <a:ext cx="313418" cy="326477"/>
            </a:xfrm>
            <a:prstGeom prst="rect">
              <a:avLst/>
            </a:prstGeom>
          </p:spPr>
        </p:pic>
        <p:pic>
          <p:nvPicPr>
            <p:cNvPr id="33" name="Picture 23">
              <a:extLst>
                <a:ext uri="{FF2B5EF4-FFF2-40B4-BE49-F238E27FC236}">
                  <a16:creationId xmlns:a16="http://schemas.microsoft.com/office/drawing/2014/main" id="{ABC5DFA8-F46A-4BC8-9447-91CC6F50D39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9287218" y="1766633"/>
              <a:ext cx="313418" cy="326477"/>
            </a:xfrm>
            <a:prstGeom prst="rect">
              <a:avLst/>
            </a:prstGeom>
          </p:spPr>
        </p:pic>
        <p:pic>
          <p:nvPicPr>
            <p:cNvPr id="34" name="Picture 24">
              <a:extLst>
                <a:ext uri="{FF2B5EF4-FFF2-40B4-BE49-F238E27FC236}">
                  <a16:creationId xmlns:a16="http://schemas.microsoft.com/office/drawing/2014/main" id="{130CE931-5987-4513-8FA3-A69727DB75F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3383208" y="3033736"/>
              <a:ext cx="313418" cy="326477"/>
            </a:xfrm>
            <a:prstGeom prst="rect">
              <a:avLst/>
            </a:prstGeom>
          </p:spPr>
        </p:pic>
        <p:pic>
          <p:nvPicPr>
            <p:cNvPr id="35" name="Picture 25">
              <a:extLst>
                <a:ext uri="{FF2B5EF4-FFF2-40B4-BE49-F238E27FC236}">
                  <a16:creationId xmlns:a16="http://schemas.microsoft.com/office/drawing/2014/main" id="{1F125D78-ABDC-4AC1-A3D0-D25DC6BC781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013104" y="2793060"/>
              <a:ext cx="626836" cy="652954"/>
            </a:xfrm>
            <a:prstGeom prst="rect">
              <a:avLst/>
            </a:prstGeom>
          </p:spPr>
        </p:pic>
      </p:grpSp>
      <p:sp>
        <p:nvSpPr>
          <p:cNvPr id="78" name="Hình chữ nhật: Góc Tròn 1">
            <a:extLst>
              <a:ext uri="{FF2B5EF4-FFF2-40B4-BE49-F238E27FC236}">
                <a16:creationId xmlns:a16="http://schemas.microsoft.com/office/drawing/2014/main" id="{ED1C37E0-6497-0E03-23B2-B5FFD881321E}"/>
              </a:ext>
            </a:extLst>
          </p:cNvPr>
          <p:cNvSpPr/>
          <p:nvPr/>
        </p:nvSpPr>
        <p:spPr>
          <a:xfrm>
            <a:off x="267561" y="579120"/>
            <a:ext cx="11879759" cy="5882640"/>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r>
              <a:rPr lang="en-US" sz="1867" kern="0" dirty="0">
                <a:solidFill>
                  <a:srgbClr val="FFFFFF"/>
                </a:solidFill>
                <a:latin typeface="Arial"/>
              </a:rPr>
              <a:t>v</a:t>
            </a:r>
          </a:p>
        </p:txBody>
      </p:sp>
      <p:grpSp>
        <p:nvGrpSpPr>
          <p:cNvPr id="14" name="Nhóm 12">
            <a:extLst>
              <a:ext uri="{FF2B5EF4-FFF2-40B4-BE49-F238E27FC236}">
                <a16:creationId xmlns:a16="http://schemas.microsoft.com/office/drawing/2014/main" id="{ACD33731-4D76-4ACB-BE07-B2536F5BAE3A}"/>
              </a:ext>
            </a:extLst>
          </p:cNvPr>
          <p:cNvGrpSpPr/>
          <p:nvPr/>
        </p:nvGrpSpPr>
        <p:grpSpPr>
          <a:xfrm>
            <a:off x="3108817" y="679039"/>
            <a:ext cx="7339876" cy="3344124"/>
            <a:chOff x="4209533" y="1442089"/>
            <a:chExt cx="1984143" cy="2460391"/>
          </a:xfrm>
        </p:grpSpPr>
        <p:sp>
          <p:nvSpPr>
            <p:cNvPr id="15" name="Google Shape;317;p7">
              <a:extLst>
                <a:ext uri="{FF2B5EF4-FFF2-40B4-BE49-F238E27FC236}">
                  <a16:creationId xmlns:a16="http://schemas.microsoft.com/office/drawing/2014/main" id="{67CA48F6-1783-49AA-8718-C7066F989E11}"/>
                </a:ext>
              </a:extLst>
            </p:cNvPr>
            <p:cNvSpPr/>
            <p:nvPr/>
          </p:nvSpPr>
          <p:spPr>
            <a:xfrm rot="20898015">
              <a:off x="4209533" y="1442089"/>
              <a:ext cx="1984143" cy="2460391"/>
            </a:xfrm>
            <a:custGeom>
              <a:avLst/>
              <a:gdLst/>
              <a:ahLst/>
              <a:cxnLst/>
              <a:rect l="l" t="t" r="r" b="b"/>
              <a:pathLst>
                <a:path w="547" h="525" extrusionOk="0">
                  <a:moveTo>
                    <a:pt x="542" y="193"/>
                  </a:moveTo>
                  <a:cubicBezTo>
                    <a:pt x="540" y="186"/>
                    <a:pt x="538" y="179"/>
                    <a:pt x="535" y="173"/>
                  </a:cubicBezTo>
                  <a:cubicBezTo>
                    <a:pt x="532" y="166"/>
                    <a:pt x="528" y="160"/>
                    <a:pt x="523" y="153"/>
                  </a:cubicBezTo>
                  <a:cubicBezTo>
                    <a:pt x="519" y="148"/>
                    <a:pt x="514" y="142"/>
                    <a:pt x="507" y="136"/>
                  </a:cubicBezTo>
                  <a:cubicBezTo>
                    <a:pt x="502" y="131"/>
                    <a:pt x="497" y="126"/>
                    <a:pt x="490" y="121"/>
                  </a:cubicBezTo>
                  <a:cubicBezTo>
                    <a:pt x="484" y="116"/>
                    <a:pt x="477" y="112"/>
                    <a:pt x="470" y="107"/>
                  </a:cubicBezTo>
                  <a:cubicBezTo>
                    <a:pt x="463" y="102"/>
                    <a:pt x="455" y="98"/>
                    <a:pt x="447" y="93"/>
                  </a:cubicBezTo>
                  <a:cubicBezTo>
                    <a:pt x="432" y="83"/>
                    <a:pt x="416" y="75"/>
                    <a:pt x="400" y="67"/>
                  </a:cubicBezTo>
                  <a:cubicBezTo>
                    <a:pt x="392" y="63"/>
                    <a:pt x="384" y="60"/>
                    <a:pt x="377" y="56"/>
                  </a:cubicBezTo>
                  <a:cubicBezTo>
                    <a:pt x="373" y="55"/>
                    <a:pt x="369" y="53"/>
                    <a:pt x="365" y="52"/>
                  </a:cubicBezTo>
                  <a:cubicBezTo>
                    <a:pt x="362" y="51"/>
                    <a:pt x="359" y="49"/>
                    <a:pt x="356" y="48"/>
                  </a:cubicBezTo>
                  <a:cubicBezTo>
                    <a:pt x="354" y="47"/>
                    <a:pt x="354" y="47"/>
                    <a:pt x="354" y="47"/>
                  </a:cubicBezTo>
                  <a:cubicBezTo>
                    <a:pt x="315" y="33"/>
                    <a:pt x="285" y="22"/>
                    <a:pt x="256" y="15"/>
                  </a:cubicBezTo>
                  <a:cubicBezTo>
                    <a:pt x="239" y="10"/>
                    <a:pt x="223" y="7"/>
                    <a:pt x="207" y="4"/>
                  </a:cubicBezTo>
                  <a:cubicBezTo>
                    <a:pt x="199" y="3"/>
                    <a:pt x="190" y="2"/>
                    <a:pt x="182" y="1"/>
                  </a:cubicBezTo>
                  <a:cubicBezTo>
                    <a:pt x="174" y="0"/>
                    <a:pt x="167" y="0"/>
                    <a:pt x="160" y="0"/>
                  </a:cubicBezTo>
                  <a:cubicBezTo>
                    <a:pt x="147" y="0"/>
                    <a:pt x="134" y="1"/>
                    <a:pt x="121" y="4"/>
                  </a:cubicBezTo>
                  <a:cubicBezTo>
                    <a:pt x="109" y="7"/>
                    <a:pt x="98" y="11"/>
                    <a:pt x="87" y="16"/>
                  </a:cubicBezTo>
                  <a:cubicBezTo>
                    <a:pt x="76" y="21"/>
                    <a:pt x="66" y="28"/>
                    <a:pt x="57" y="35"/>
                  </a:cubicBezTo>
                  <a:cubicBezTo>
                    <a:pt x="49" y="43"/>
                    <a:pt x="41" y="53"/>
                    <a:pt x="34" y="63"/>
                  </a:cubicBezTo>
                  <a:cubicBezTo>
                    <a:pt x="30" y="68"/>
                    <a:pt x="27" y="74"/>
                    <a:pt x="24" y="80"/>
                  </a:cubicBezTo>
                  <a:cubicBezTo>
                    <a:pt x="22" y="85"/>
                    <a:pt x="19" y="91"/>
                    <a:pt x="17" y="98"/>
                  </a:cubicBezTo>
                  <a:cubicBezTo>
                    <a:pt x="13" y="111"/>
                    <a:pt x="9" y="124"/>
                    <a:pt x="7" y="138"/>
                  </a:cubicBezTo>
                  <a:cubicBezTo>
                    <a:pt x="4" y="151"/>
                    <a:pt x="2" y="166"/>
                    <a:pt x="1" y="180"/>
                  </a:cubicBezTo>
                  <a:cubicBezTo>
                    <a:pt x="0" y="195"/>
                    <a:pt x="0" y="209"/>
                    <a:pt x="0" y="224"/>
                  </a:cubicBezTo>
                  <a:cubicBezTo>
                    <a:pt x="2" y="255"/>
                    <a:pt x="9" y="282"/>
                    <a:pt x="20" y="305"/>
                  </a:cubicBezTo>
                  <a:cubicBezTo>
                    <a:pt x="22" y="311"/>
                    <a:pt x="26" y="317"/>
                    <a:pt x="29" y="322"/>
                  </a:cubicBezTo>
                  <a:cubicBezTo>
                    <a:pt x="32" y="327"/>
                    <a:pt x="36" y="332"/>
                    <a:pt x="40" y="337"/>
                  </a:cubicBezTo>
                  <a:cubicBezTo>
                    <a:pt x="47" y="345"/>
                    <a:pt x="56" y="353"/>
                    <a:pt x="66" y="360"/>
                  </a:cubicBezTo>
                  <a:cubicBezTo>
                    <a:pt x="75" y="366"/>
                    <a:pt x="86" y="372"/>
                    <a:pt x="98" y="377"/>
                  </a:cubicBezTo>
                  <a:cubicBezTo>
                    <a:pt x="108" y="382"/>
                    <a:pt x="120" y="386"/>
                    <a:pt x="133" y="390"/>
                  </a:cubicBezTo>
                  <a:cubicBezTo>
                    <a:pt x="137" y="391"/>
                    <a:pt x="140" y="392"/>
                    <a:pt x="144" y="393"/>
                  </a:cubicBezTo>
                  <a:cubicBezTo>
                    <a:pt x="144" y="393"/>
                    <a:pt x="145" y="393"/>
                    <a:pt x="146" y="393"/>
                  </a:cubicBezTo>
                  <a:cubicBezTo>
                    <a:pt x="147" y="393"/>
                    <a:pt x="147" y="393"/>
                    <a:pt x="147" y="393"/>
                  </a:cubicBezTo>
                  <a:cubicBezTo>
                    <a:pt x="149" y="394"/>
                    <a:pt x="151" y="395"/>
                    <a:pt x="154" y="396"/>
                  </a:cubicBezTo>
                  <a:cubicBezTo>
                    <a:pt x="156" y="396"/>
                    <a:pt x="159" y="397"/>
                    <a:pt x="162" y="398"/>
                  </a:cubicBezTo>
                  <a:cubicBezTo>
                    <a:pt x="170" y="400"/>
                    <a:pt x="179" y="403"/>
                    <a:pt x="187" y="406"/>
                  </a:cubicBezTo>
                  <a:cubicBezTo>
                    <a:pt x="207" y="412"/>
                    <a:pt x="227" y="417"/>
                    <a:pt x="247" y="420"/>
                  </a:cubicBezTo>
                  <a:cubicBezTo>
                    <a:pt x="240" y="434"/>
                    <a:pt x="231" y="448"/>
                    <a:pt x="220" y="461"/>
                  </a:cubicBezTo>
                  <a:cubicBezTo>
                    <a:pt x="208" y="476"/>
                    <a:pt x="192" y="490"/>
                    <a:pt x="175" y="502"/>
                  </a:cubicBezTo>
                  <a:cubicBezTo>
                    <a:pt x="175" y="502"/>
                    <a:pt x="175" y="502"/>
                    <a:pt x="175" y="502"/>
                  </a:cubicBezTo>
                  <a:cubicBezTo>
                    <a:pt x="165" y="509"/>
                    <a:pt x="155" y="515"/>
                    <a:pt x="144" y="520"/>
                  </a:cubicBezTo>
                  <a:cubicBezTo>
                    <a:pt x="143" y="520"/>
                    <a:pt x="143" y="521"/>
                    <a:pt x="143" y="521"/>
                  </a:cubicBezTo>
                  <a:cubicBezTo>
                    <a:pt x="143" y="522"/>
                    <a:pt x="143" y="522"/>
                    <a:pt x="143" y="523"/>
                  </a:cubicBezTo>
                  <a:cubicBezTo>
                    <a:pt x="143" y="523"/>
                    <a:pt x="143" y="523"/>
                    <a:pt x="143" y="523"/>
                  </a:cubicBezTo>
                  <a:cubicBezTo>
                    <a:pt x="143" y="524"/>
                    <a:pt x="144" y="524"/>
                    <a:pt x="144" y="524"/>
                  </a:cubicBezTo>
                  <a:cubicBezTo>
                    <a:pt x="149" y="525"/>
                    <a:pt x="154" y="525"/>
                    <a:pt x="158" y="525"/>
                  </a:cubicBezTo>
                  <a:cubicBezTo>
                    <a:pt x="173" y="525"/>
                    <a:pt x="189" y="522"/>
                    <a:pt x="208" y="516"/>
                  </a:cubicBezTo>
                  <a:cubicBezTo>
                    <a:pt x="217" y="514"/>
                    <a:pt x="226" y="510"/>
                    <a:pt x="238" y="506"/>
                  </a:cubicBezTo>
                  <a:cubicBezTo>
                    <a:pt x="248" y="502"/>
                    <a:pt x="257" y="498"/>
                    <a:pt x="267" y="493"/>
                  </a:cubicBezTo>
                  <a:cubicBezTo>
                    <a:pt x="280" y="487"/>
                    <a:pt x="293" y="479"/>
                    <a:pt x="304" y="471"/>
                  </a:cubicBezTo>
                  <a:cubicBezTo>
                    <a:pt x="310" y="467"/>
                    <a:pt x="316" y="462"/>
                    <a:pt x="322" y="458"/>
                  </a:cubicBezTo>
                  <a:cubicBezTo>
                    <a:pt x="327" y="453"/>
                    <a:pt x="331" y="449"/>
                    <a:pt x="335" y="445"/>
                  </a:cubicBezTo>
                  <a:cubicBezTo>
                    <a:pt x="347" y="449"/>
                    <a:pt x="360" y="451"/>
                    <a:pt x="375" y="452"/>
                  </a:cubicBezTo>
                  <a:cubicBezTo>
                    <a:pt x="377" y="452"/>
                    <a:pt x="379" y="452"/>
                    <a:pt x="381" y="452"/>
                  </a:cubicBezTo>
                  <a:cubicBezTo>
                    <a:pt x="393" y="452"/>
                    <a:pt x="405" y="450"/>
                    <a:pt x="418" y="447"/>
                  </a:cubicBezTo>
                  <a:cubicBezTo>
                    <a:pt x="424" y="446"/>
                    <a:pt x="431" y="444"/>
                    <a:pt x="438" y="441"/>
                  </a:cubicBezTo>
                  <a:cubicBezTo>
                    <a:pt x="444" y="439"/>
                    <a:pt x="450" y="436"/>
                    <a:pt x="456" y="432"/>
                  </a:cubicBezTo>
                  <a:cubicBezTo>
                    <a:pt x="462" y="429"/>
                    <a:pt x="467" y="424"/>
                    <a:pt x="473" y="419"/>
                  </a:cubicBezTo>
                  <a:cubicBezTo>
                    <a:pt x="477" y="415"/>
                    <a:pt x="482" y="409"/>
                    <a:pt x="487" y="403"/>
                  </a:cubicBezTo>
                  <a:cubicBezTo>
                    <a:pt x="495" y="393"/>
                    <a:pt x="502" y="381"/>
                    <a:pt x="510" y="365"/>
                  </a:cubicBezTo>
                  <a:cubicBezTo>
                    <a:pt x="517" y="352"/>
                    <a:pt x="523" y="338"/>
                    <a:pt x="527" y="326"/>
                  </a:cubicBezTo>
                  <a:cubicBezTo>
                    <a:pt x="533" y="311"/>
                    <a:pt x="538" y="296"/>
                    <a:pt x="541" y="282"/>
                  </a:cubicBezTo>
                  <a:cubicBezTo>
                    <a:pt x="544" y="266"/>
                    <a:pt x="546" y="251"/>
                    <a:pt x="547" y="237"/>
                  </a:cubicBezTo>
                  <a:cubicBezTo>
                    <a:pt x="547" y="221"/>
                    <a:pt x="546" y="207"/>
                    <a:pt x="542" y="193"/>
                  </a:cubicBezTo>
                </a:path>
              </a:pathLst>
            </a:custGeom>
            <a:solidFill>
              <a:schemeClr val="accent6">
                <a:lumMod val="20000"/>
                <a:lumOff val="80000"/>
              </a:schemeClr>
            </a:solidFill>
            <a:ln>
              <a:solidFill>
                <a:schemeClr val="tx1"/>
              </a:solidFill>
            </a:ln>
          </p:spPr>
          <p:txBody>
            <a:bodyPr spcFirstLastPara="1" wrap="square" lIns="121900" tIns="60933" rIns="121900" bIns="60933" anchor="t" anchorCtr="0">
              <a:noAutofit/>
            </a:bodyPr>
            <a:lstStyle/>
            <a:p>
              <a:pPr defTabSz="1219170">
                <a:buClr>
                  <a:srgbClr val="000000"/>
                </a:buClr>
              </a:pPr>
              <a:endParaRPr sz="2400" kern="0" dirty="0">
                <a:ln w="0"/>
                <a:effectLst>
                  <a:outerShdw blurRad="38100" dist="19050" dir="2700000" algn="tl" rotWithShape="0">
                    <a:schemeClr val="dk1">
                      <a:alpha val="40000"/>
                    </a:schemeClr>
                  </a:outerShdw>
                </a:effectLst>
                <a:latin typeface="Oi"/>
                <a:ea typeface="Oi"/>
                <a:cs typeface="Oi"/>
                <a:sym typeface="Oi"/>
              </a:endParaRPr>
            </a:p>
          </p:txBody>
        </p:sp>
        <p:sp>
          <p:nvSpPr>
            <p:cNvPr id="16" name="Google Shape;382;p9">
              <a:extLst>
                <a:ext uri="{FF2B5EF4-FFF2-40B4-BE49-F238E27FC236}">
                  <a16:creationId xmlns:a16="http://schemas.microsoft.com/office/drawing/2014/main" id="{F599F5C8-D425-4DB2-8C4A-BAF99FE383F8}"/>
                </a:ext>
              </a:extLst>
            </p:cNvPr>
            <p:cNvSpPr/>
            <p:nvPr/>
          </p:nvSpPr>
          <p:spPr>
            <a:xfrm>
              <a:off x="4251106" y="1819374"/>
              <a:ext cx="1917964" cy="1189442"/>
            </a:xfrm>
            <a:prstGeom prst="rect">
              <a:avLst/>
            </a:prstGeom>
            <a:noFill/>
            <a:ln>
              <a:noFill/>
            </a:ln>
          </p:spPr>
          <p:txBody>
            <a:bodyPr spcFirstLastPara="1" wrap="square" lIns="121900" tIns="60933" rIns="121900" bIns="60933" anchor="t" anchorCtr="0">
              <a:spAutoFit/>
            </a:bodyPr>
            <a:lstStyle/>
            <a:p>
              <a:pPr algn="ctr" defTabSz="1219170">
                <a:lnSpc>
                  <a:spcPct val="130000"/>
                </a:lnSpc>
                <a:buClr>
                  <a:srgbClr val="000000"/>
                </a:buClr>
              </a:pPr>
              <a:r>
                <a:rPr lang="en-US" sz="3733" b="1" kern="0" dirty="0">
                  <a:solidFill>
                    <a:srgbClr val="000000"/>
                  </a:solidFill>
                  <a:latin typeface="Arial"/>
                  <a:ea typeface="Quicksand"/>
                  <a:cs typeface="Quicksand"/>
                  <a:sym typeface="Quicksand"/>
                </a:rPr>
                <a:t>Trong video </a:t>
              </a:r>
              <a:r>
                <a:rPr lang="en-US" sz="3733" b="1" kern="0" dirty="0" err="1">
                  <a:solidFill>
                    <a:srgbClr val="000000"/>
                  </a:solidFill>
                  <a:latin typeface="Arial"/>
                  <a:ea typeface="Quicksand"/>
                  <a:cs typeface="Quicksand"/>
                  <a:sym typeface="Quicksand"/>
                </a:rPr>
                <a:t>nói</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đến</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những</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địa</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điểm</a:t>
              </a:r>
              <a:r>
                <a:rPr lang="en-US" sz="3733" b="1" kern="0" dirty="0">
                  <a:solidFill>
                    <a:srgbClr val="000000"/>
                  </a:solidFill>
                  <a:latin typeface="Arial"/>
                  <a:ea typeface="Quicksand"/>
                  <a:cs typeface="Quicksand"/>
                  <a:sym typeface="Quicksand"/>
                </a:rPr>
                <a:t> du </a:t>
              </a:r>
              <a:r>
                <a:rPr lang="en-US" sz="3733" b="1" kern="0" dirty="0" err="1">
                  <a:solidFill>
                    <a:srgbClr val="000000"/>
                  </a:solidFill>
                  <a:latin typeface="Arial"/>
                  <a:ea typeface="Quicksand"/>
                  <a:cs typeface="Quicksand"/>
                  <a:sym typeface="Quicksand"/>
                </a:rPr>
                <a:t>lịch</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nào</a:t>
              </a:r>
              <a:r>
                <a:rPr lang="en-US" sz="3733" b="1" kern="0" dirty="0">
                  <a:solidFill>
                    <a:srgbClr val="000000"/>
                  </a:solidFill>
                  <a:latin typeface="Arial"/>
                  <a:ea typeface="Quicksand"/>
                  <a:cs typeface="Quicksand"/>
                  <a:sym typeface="Quicksand"/>
                </a:rPr>
                <a:t>?</a:t>
              </a:r>
              <a:endParaRPr sz="3733" b="1" kern="0" dirty="0">
                <a:solidFill>
                  <a:srgbClr val="000000"/>
                </a:solidFill>
                <a:latin typeface="Arial"/>
                <a:ea typeface="Quicksand"/>
                <a:cs typeface="Quicksand"/>
                <a:sym typeface="Quicksand"/>
              </a:endParaRPr>
            </a:p>
          </p:txBody>
        </p:sp>
      </p:grpSp>
      <p:pic>
        <p:nvPicPr>
          <p:cNvPr id="6146" name="Picture 2" descr="Cute monkey confused cartoon vector icon illustration. animal nature icon concept isolated premium vector. flat cartoon style">
            <a:extLst>
              <a:ext uri="{FF2B5EF4-FFF2-40B4-BE49-F238E27FC236}">
                <a16:creationId xmlns:a16="http://schemas.microsoft.com/office/drawing/2014/main" id="{56408ACE-6C70-416E-837D-36C55321B5A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65698" y="2689378"/>
            <a:ext cx="4751295" cy="4751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7755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255" b="17494"/>
          <a:stretch>
            <a:fillRect/>
          </a:stretch>
        </p:blipFill>
        <p:spPr>
          <a:xfrm>
            <a:off x="0" y="0"/>
            <a:ext cx="12192000" cy="6858000"/>
          </a:xfrm>
          <a:prstGeom prst="rect">
            <a:avLst/>
          </a:prstGeom>
        </p:spPr>
      </p:pic>
      <p:pic>
        <p:nvPicPr>
          <p:cNvPr id="3" name="Picture 3"/>
          <p:cNvPicPr>
            <a:picLocks noChangeAspect="1"/>
          </p:cNvPicPr>
          <p:nvPr/>
        </p:nvPicPr>
        <p:blipFill>
          <a:blip r:embed="rId3"/>
          <a:srcRect/>
          <a:stretch>
            <a:fillRect/>
          </a:stretch>
        </p:blipFill>
        <p:spPr>
          <a:xfrm>
            <a:off x="450801" y="2290767"/>
            <a:ext cx="3104976" cy="3690907"/>
          </a:xfrm>
          <a:prstGeom prst="rect">
            <a:avLst/>
          </a:prstGeom>
        </p:spPr>
      </p:pic>
      <p:grpSp>
        <p:nvGrpSpPr>
          <p:cNvPr id="4" name="Group 4"/>
          <p:cNvGrpSpPr/>
          <p:nvPr/>
        </p:nvGrpSpPr>
        <p:grpSpPr>
          <a:xfrm>
            <a:off x="0" y="4894167"/>
            <a:ext cx="12192000" cy="3033736"/>
            <a:chOff x="0" y="0"/>
            <a:chExt cx="24384000" cy="6067472"/>
          </a:xfrm>
        </p:grpSpPr>
        <p:pic>
          <p:nvPicPr>
            <p:cNvPr id="5" name="Picture 5"/>
            <p:cNvPicPr>
              <a:picLocks noChangeAspect="1"/>
            </p:cNvPicPr>
            <p:nvPr/>
          </p:nvPicPr>
          <p:blipFill>
            <a:blip r:embed="rId4"/>
            <a:srcRect l="14514" r="1600"/>
            <a:stretch>
              <a:fillRect/>
            </a:stretch>
          </p:blipFill>
          <p:spPr>
            <a:xfrm>
              <a:off x="0" y="326477"/>
              <a:ext cx="24384000" cy="5740995"/>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95586" y="2140106"/>
              <a:ext cx="626836" cy="652954"/>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197226" y="1487152"/>
              <a:ext cx="626836" cy="652954"/>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816775" y="2544021"/>
              <a:ext cx="626836" cy="652954"/>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51944" y="0"/>
              <a:ext cx="626836" cy="652954"/>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3383208" y="787202"/>
              <a:ext cx="626836" cy="652954"/>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184183" y="1603394"/>
              <a:ext cx="626836" cy="652954"/>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524607" y="950440"/>
              <a:ext cx="313418" cy="326477"/>
            </a:xfrm>
            <a:prstGeom prst="rect">
              <a:avLst/>
            </a:prstGeom>
          </p:spPr>
        </p:pic>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055143" y="1276917"/>
              <a:ext cx="313418" cy="326477"/>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474403" y="2870498"/>
              <a:ext cx="313418" cy="326477"/>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571648" y="3119537"/>
              <a:ext cx="313418" cy="326477"/>
            </a:xfrm>
            <a:prstGeom prst="rect">
              <a:avLst/>
            </a:prstGeom>
          </p:spPr>
        </p:pic>
        <p:pic>
          <p:nvPicPr>
            <p:cNvPr id="16"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721787" y="1440156"/>
              <a:ext cx="313418" cy="326477"/>
            </a:xfrm>
            <a:prstGeom prst="rect">
              <a:avLst/>
            </a:prstGeom>
          </p:spPr>
        </p:pic>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10486" y="3360213"/>
              <a:ext cx="313418" cy="326477"/>
            </a:xfrm>
            <a:prstGeom prst="rect">
              <a:avLst/>
            </a:prstGeom>
          </p:spPr>
        </p:pic>
        <p:pic>
          <p:nvPicPr>
            <p:cNvPr id="18" name="Picture 1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67174" y="2793060"/>
              <a:ext cx="313418" cy="326477"/>
            </a:xfrm>
            <a:prstGeom prst="rect">
              <a:avLst/>
            </a:prstGeom>
          </p:spPr>
        </p:pic>
        <p:pic>
          <p:nvPicPr>
            <p:cNvPr id="19" name="Picture 1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565078" y="2544021"/>
              <a:ext cx="626836" cy="652954"/>
            </a:xfrm>
            <a:prstGeom prst="rect">
              <a:avLst/>
            </a:prstGeom>
          </p:spPr>
        </p:pic>
        <p:pic>
          <p:nvPicPr>
            <p:cNvPr id="20" name="Picture 2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282121" y="3033736"/>
              <a:ext cx="552495" cy="575516"/>
            </a:xfrm>
            <a:prstGeom prst="rect">
              <a:avLst/>
            </a:prstGeom>
          </p:spPr>
        </p:pic>
        <p:pic>
          <p:nvPicPr>
            <p:cNvPr id="21" name="Picture 2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412655" y="1113679"/>
              <a:ext cx="313418" cy="326477"/>
            </a:xfrm>
            <a:prstGeom prst="rect">
              <a:avLst/>
            </a:prstGeom>
          </p:spPr>
        </p:pic>
        <p:pic>
          <p:nvPicPr>
            <p:cNvPr id="2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043870" y="2303344"/>
              <a:ext cx="313418" cy="326477"/>
            </a:xfrm>
            <a:prstGeom prst="rect">
              <a:avLst/>
            </a:prstGeom>
          </p:spPr>
        </p:pic>
        <p:pic>
          <p:nvPicPr>
            <p:cNvPr id="23" name="Picture 2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9287218" y="1766633"/>
              <a:ext cx="313418" cy="326477"/>
            </a:xfrm>
            <a:prstGeom prst="rect">
              <a:avLst/>
            </a:prstGeom>
          </p:spPr>
        </p:pic>
        <p:pic>
          <p:nvPicPr>
            <p:cNvPr id="24" name="Picture 2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3383208" y="3033736"/>
              <a:ext cx="313418" cy="326477"/>
            </a:xfrm>
            <a:prstGeom prst="rect">
              <a:avLst/>
            </a:prstGeom>
          </p:spPr>
        </p:pic>
        <p:pic>
          <p:nvPicPr>
            <p:cNvPr id="25" name="Picture 2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013104" y="2793060"/>
              <a:ext cx="626836" cy="652954"/>
            </a:xfrm>
            <a:prstGeom prst="rect">
              <a:avLst/>
            </a:prstGeom>
          </p:spPr>
        </p:pic>
      </p:grpSp>
      <p:pic>
        <p:nvPicPr>
          <p:cNvPr id="26" name="Picture 26"/>
          <p:cNvPicPr>
            <a:picLocks noChangeAspect="1"/>
          </p:cNvPicPr>
          <p:nvPr/>
        </p:nvPicPr>
        <p:blipFill>
          <a:blip r:embed="rId7"/>
          <a:srcRect/>
          <a:stretch>
            <a:fillRect/>
          </a:stretch>
        </p:blipFill>
        <p:spPr>
          <a:xfrm>
            <a:off x="6738853" y="3896350"/>
            <a:ext cx="5322597" cy="2843154"/>
          </a:xfrm>
          <a:prstGeom prst="rect">
            <a:avLst/>
          </a:prstGeom>
        </p:spPr>
      </p:pic>
      <p:pic>
        <p:nvPicPr>
          <p:cNvPr id="27" name="Picture 27"/>
          <p:cNvPicPr>
            <a:picLocks noChangeAspect="1"/>
          </p:cNvPicPr>
          <p:nvPr/>
        </p:nvPicPr>
        <p:blipFill>
          <a:blip r:embed="rId8"/>
          <a:srcRect/>
          <a:stretch>
            <a:fillRect/>
          </a:stretch>
        </p:blipFill>
        <p:spPr>
          <a:xfrm>
            <a:off x="6266618" y="5286471"/>
            <a:ext cx="944471" cy="1453033"/>
          </a:xfrm>
          <a:prstGeom prst="rect">
            <a:avLst/>
          </a:prstGeom>
        </p:spPr>
      </p:pic>
      <p:pic>
        <p:nvPicPr>
          <p:cNvPr id="32" name="Picture 31">
            <a:extLst>
              <a:ext uri="{FF2B5EF4-FFF2-40B4-BE49-F238E27FC236}">
                <a16:creationId xmlns:a16="http://schemas.microsoft.com/office/drawing/2014/main" id="{8A647631-0936-D9BE-CE76-1380A48FB937}"/>
              </a:ext>
            </a:extLst>
          </p:cNvPr>
          <p:cNvPicPr>
            <a:picLocks noChangeAspect="1"/>
          </p:cNvPicPr>
          <p:nvPr/>
        </p:nvPicPr>
        <p:blipFill>
          <a:blip r:embed="rId9"/>
          <a:stretch>
            <a:fillRect/>
          </a:stretch>
        </p:blipFill>
        <p:spPr>
          <a:xfrm rot="20560782">
            <a:off x="-161760" y="203941"/>
            <a:ext cx="3709633" cy="2628411"/>
          </a:xfrm>
          <a:prstGeom prst="rect">
            <a:avLst/>
          </a:prstGeom>
        </p:spPr>
      </p:pic>
      <p:pic>
        <p:nvPicPr>
          <p:cNvPr id="35" name="Picture 15">
            <a:extLst>
              <a:ext uri="{FF2B5EF4-FFF2-40B4-BE49-F238E27FC236}">
                <a16:creationId xmlns:a16="http://schemas.microsoft.com/office/drawing/2014/main" id="{56731BA7-FAFD-9B67-C58B-C61875DC1CE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732824" y="3993208"/>
            <a:ext cx="2728913" cy="1865894"/>
          </a:xfrm>
          <a:prstGeom prst="rect">
            <a:avLst/>
          </a:prstGeom>
        </p:spPr>
      </p:pic>
      <p:pic>
        <p:nvPicPr>
          <p:cNvPr id="36" name="Picture 14">
            <a:extLst>
              <a:ext uri="{FF2B5EF4-FFF2-40B4-BE49-F238E27FC236}">
                <a16:creationId xmlns:a16="http://schemas.microsoft.com/office/drawing/2014/main" id="{2C47A751-877C-53D6-CBF1-06EE7FF7B657}"/>
              </a:ext>
            </a:extLst>
          </p:cNvPr>
          <p:cNvPicPr>
            <a:picLocks noChangeAspect="1"/>
          </p:cNvPicPr>
          <p:nvPr/>
        </p:nvPicPr>
        <p:blipFill>
          <a:blip r:embed="rId12"/>
          <a:srcRect/>
          <a:stretch>
            <a:fillRect/>
          </a:stretch>
        </p:blipFill>
        <p:spPr>
          <a:xfrm>
            <a:off x="944462" y="6329054"/>
            <a:ext cx="3205969" cy="1425321"/>
          </a:xfrm>
          <a:prstGeom prst="rect">
            <a:avLst/>
          </a:prstGeom>
        </p:spPr>
      </p:pic>
      <p:pic>
        <p:nvPicPr>
          <p:cNvPr id="37" name="Picture 8">
            <a:extLst>
              <a:ext uri="{FF2B5EF4-FFF2-40B4-BE49-F238E27FC236}">
                <a16:creationId xmlns:a16="http://schemas.microsoft.com/office/drawing/2014/main" id="{EC5FE1FA-992B-4CD0-E106-8293DDA2F0B9}"/>
              </a:ext>
            </a:extLst>
          </p:cNvPr>
          <p:cNvPicPr>
            <a:picLocks noChangeAspect="1"/>
          </p:cNvPicPr>
          <p:nvPr/>
        </p:nvPicPr>
        <p:blipFill>
          <a:blip r:embed="rId13"/>
          <a:srcRect/>
          <a:stretch>
            <a:fillRect/>
          </a:stretch>
        </p:blipFill>
        <p:spPr>
          <a:xfrm flipH="1">
            <a:off x="25498" y="5186758"/>
            <a:ext cx="3243271" cy="1398660"/>
          </a:xfrm>
          <a:prstGeom prst="rect">
            <a:avLst/>
          </a:prstGeom>
        </p:spPr>
      </p:pic>
      <p:pic>
        <p:nvPicPr>
          <p:cNvPr id="38" name="Picture 10">
            <a:extLst>
              <a:ext uri="{FF2B5EF4-FFF2-40B4-BE49-F238E27FC236}">
                <a16:creationId xmlns:a16="http://schemas.microsoft.com/office/drawing/2014/main" id="{284A5B03-88C5-173E-C079-40BB6B718082}"/>
              </a:ext>
            </a:extLst>
          </p:cNvPr>
          <p:cNvPicPr>
            <a:picLocks noChangeAspect="1"/>
          </p:cNvPicPr>
          <p:nvPr/>
        </p:nvPicPr>
        <p:blipFill>
          <a:blip r:embed="rId14"/>
          <a:srcRect/>
          <a:stretch>
            <a:fillRect/>
          </a:stretch>
        </p:blipFill>
        <p:spPr>
          <a:xfrm>
            <a:off x="8178644" y="693928"/>
            <a:ext cx="2105372" cy="1347438"/>
          </a:xfrm>
          <a:prstGeom prst="rect">
            <a:avLst/>
          </a:prstGeom>
        </p:spPr>
      </p:pic>
      <p:pic>
        <p:nvPicPr>
          <p:cNvPr id="30" name="Picture 30"/>
          <p:cNvPicPr>
            <a:picLocks noChangeAspect="1"/>
          </p:cNvPicPr>
          <p:nvPr/>
        </p:nvPicPr>
        <p:blipFill>
          <a:blip r:embed="rId15"/>
          <a:srcRect/>
          <a:stretch>
            <a:fillRect/>
          </a:stretch>
        </p:blipFill>
        <p:spPr>
          <a:xfrm>
            <a:off x="9400151" y="118496"/>
            <a:ext cx="1731543" cy="1571375"/>
          </a:xfrm>
          <a:prstGeom prst="rect">
            <a:avLst/>
          </a:prstGeom>
        </p:spPr>
      </p:pic>
      <p:pic>
        <p:nvPicPr>
          <p:cNvPr id="39" name="Picture 10">
            <a:extLst>
              <a:ext uri="{FF2B5EF4-FFF2-40B4-BE49-F238E27FC236}">
                <a16:creationId xmlns:a16="http://schemas.microsoft.com/office/drawing/2014/main" id="{022496E1-9E60-79F6-77A5-2A64C4DD7A93}"/>
              </a:ext>
            </a:extLst>
          </p:cNvPr>
          <p:cNvPicPr>
            <a:picLocks noChangeAspect="1"/>
          </p:cNvPicPr>
          <p:nvPr/>
        </p:nvPicPr>
        <p:blipFill>
          <a:blip r:embed="rId14"/>
          <a:srcRect/>
          <a:stretch>
            <a:fillRect/>
          </a:stretch>
        </p:blipFill>
        <p:spPr>
          <a:xfrm>
            <a:off x="10305838" y="1080516"/>
            <a:ext cx="1699184" cy="1087478"/>
          </a:xfrm>
          <a:prstGeom prst="rect">
            <a:avLst/>
          </a:prstGeom>
        </p:spPr>
      </p:pic>
      <p:pic>
        <p:nvPicPr>
          <p:cNvPr id="28" name="Picture 27">
            <a:extLst>
              <a:ext uri="{FF2B5EF4-FFF2-40B4-BE49-F238E27FC236}">
                <a16:creationId xmlns:a16="http://schemas.microsoft.com/office/drawing/2014/main" id="{3844CE27-623E-E7B0-A8EF-CFD7F7E4D054}"/>
              </a:ext>
            </a:extLst>
          </p:cNvPr>
          <p:cNvPicPr>
            <a:picLocks noChangeAspect="1"/>
          </p:cNvPicPr>
          <p:nvPr/>
        </p:nvPicPr>
        <p:blipFill>
          <a:blip r:embed="rId16"/>
          <a:stretch>
            <a:fillRect/>
          </a:stretch>
        </p:blipFill>
        <p:spPr>
          <a:xfrm>
            <a:off x="4976474" y="1476956"/>
            <a:ext cx="3822523" cy="1383912"/>
          </a:xfrm>
          <a:prstGeom prst="rect">
            <a:avLst/>
          </a:prstGeom>
        </p:spPr>
      </p:pic>
      <p:pic>
        <p:nvPicPr>
          <p:cNvPr id="29" name="Picture 28">
            <a:extLst>
              <a:ext uri="{FF2B5EF4-FFF2-40B4-BE49-F238E27FC236}">
                <a16:creationId xmlns:a16="http://schemas.microsoft.com/office/drawing/2014/main" id="{B2101AD9-216D-8ECB-95FD-59217E9EE88E}"/>
              </a:ext>
            </a:extLst>
          </p:cNvPr>
          <p:cNvPicPr>
            <a:picLocks noChangeAspect="1"/>
          </p:cNvPicPr>
          <p:nvPr/>
        </p:nvPicPr>
        <p:blipFill>
          <a:blip r:embed="rId17"/>
          <a:stretch>
            <a:fillRect/>
          </a:stretch>
        </p:blipFill>
        <p:spPr>
          <a:xfrm>
            <a:off x="2019272" y="2418325"/>
            <a:ext cx="10071465" cy="3493311"/>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1000"/>
                                        <p:tgtEl>
                                          <p:spTgt spid="29"/>
                                        </p:tgtEl>
                                      </p:cBhvr>
                                    </p:animEffect>
                                    <p:anim calcmode="lin" valueType="num">
                                      <p:cBhvr>
                                        <p:cTn id="19" dur="1000" fill="hold"/>
                                        <p:tgtEl>
                                          <p:spTgt spid="29"/>
                                        </p:tgtEl>
                                        <p:attrNameLst>
                                          <p:attrName>ppt_x</p:attrName>
                                        </p:attrNameLst>
                                      </p:cBhvr>
                                      <p:tavLst>
                                        <p:tav tm="0">
                                          <p:val>
                                            <p:strVal val="#ppt_x"/>
                                          </p:val>
                                        </p:tav>
                                        <p:tav tm="100000">
                                          <p:val>
                                            <p:strVal val="#ppt_x"/>
                                          </p:val>
                                        </p:tav>
                                      </p:tavLst>
                                    </p:anim>
                                    <p:anim calcmode="lin" valueType="num">
                                      <p:cBhvr>
                                        <p:cTn id="2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9F2FF"/>
        </a:solidFill>
        <a:effectLst/>
      </p:bgPr>
    </p:bg>
    <p:spTree>
      <p:nvGrpSpPr>
        <p:cNvPr id="1" name=""/>
        <p:cNvGrpSpPr/>
        <p:nvPr/>
      </p:nvGrpSpPr>
      <p:grpSpPr>
        <a:xfrm>
          <a:off x="0" y="0"/>
          <a:ext cx="0" cy="0"/>
          <a:chOff x="0" y="0"/>
          <a:chExt cx="0" cy="0"/>
        </a:xfrm>
      </p:grpSpPr>
      <p:grpSp>
        <p:nvGrpSpPr>
          <p:cNvPr id="2" name="Group 2"/>
          <p:cNvGrpSpPr/>
          <p:nvPr/>
        </p:nvGrpSpPr>
        <p:grpSpPr>
          <a:xfrm>
            <a:off x="-11556471" y="5168709"/>
            <a:ext cx="35304941" cy="13361439"/>
            <a:chOff x="0" y="0"/>
            <a:chExt cx="2147662" cy="812800"/>
          </a:xfrm>
        </p:grpSpPr>
        <p:sp>
          <p:nvSpPr>
            <p:cNvPr id="3" name="Freeform 3"/>
            <p:cNvSpPr/>
            <p:nvPr/>
          </p:nvSpPr>
          <p:spPr>
            <a:xfrm>
              <a:off x="669244"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78420"/>
            </a:solidFill>
          </p:spPr>
        </p:sp>
        <p:sp>
          <p:nvSpPr>
            <p:cNvPr id="4" name="TextBox 4"/>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5"/>
          <p:cNvPicPr>
            <a:picLocks noChangeAspect="1"/>
          </p:cNvPicPr>
          <p:nvPr/>
        </p:nvPicPr>
        <p:blipFill>
          <a:blip r:embed="rId2"/>
          <a:srcRect/>
          <a:stretch>
            <a:fillRect/>
          </a:stretch>
        </p:blipFill>
        <p:spPr>
          <a:xfrm>
            <a:off x="-2032000" y="743511"/>
            <a:ext cx="4382437" cy="2169307"/>
          </a:xfrm>
          <a:prstGeom prst="rect">
            <a:avLst/>
          </a:prstGeom>
        </p:spPr>
      </p:pic>
      <p:pic>
        <p:nvPicPr>
          <p:cNvPr id="6" name="Picture 6"/>
          <p:cNvPicPr>
            <a:picLocks noChangeAspect="1"/>
          </p:cNvPicPr>
          <p:nvPr/>
        </p:nvPicPr>
        <p:blipFill>
          <a:blip r:embed="rId2"/>
          <a:srcRect/>
          <a:stretch>
            <a:fillRect/>
          </a:stretch>
        </p:blipFill>
        <p:spPr>
          <a:xfrm>
            <a:off x="10000782" y="267465"/>
            <a:ext cx="4382437" cy="2169307"/>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21012" y="1828164"/>
            <a:ext cx="5013624" cy="5756771"/>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99388" y="1675405"/>
            <a:ext cx="5013624" cy="5756771"/>
          </a:xfrm>
          <a:prstGeom prst="rect">
            <a:avLst/>
          </a:prstGeom>
        </p:spPr>
      </p:pic>
      <p:grpSp>
        <p:nvGrpSpPr>
          <p:cNvPr id="12" name="Group 12"/>
          <p:cNvGrpSpPr/>
          <p:nvPr/>
        </p:nvGrpSpPr>
        <p:grpSpPr>
          <a:xfrm>
            <a:off x="303754" y="5538524"/>
            <a:ext cx="11584492" cy="3178255"/>
            <a:chOff x="0" y="0"/>
            <a:chExt cx="23168983" cy="6356511"/>
          </a:xfrm>
        </p:grpSpPr>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019610" y="0"/>
              <a:ext cx="8149373" cy="6356511"/>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509805" y="0"/>
              <a:ext cx="8149373" cy="6356511"/>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8149373" cy="6356511"/>
            </a:xfrm>
            <a:prstGeom prst="rect">
              <a:avLst/>
            </a:prstGeom>
          </p:spPr>
        </p:pic>
      </p:grpSp>
      <p:pic>
        <p:nvPicPr>
          <p:cNvPr id="18" name="Picture 1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404370" y="5593959"/>
            <a:ext cx="3575261" cy="2743200"/>
          </a:xfrm>
          <a:prstGeom prst="rect">
            <a:avLst/>
          </a:prstGeom>
        </p:spPr>
      </p:pic>
      <p:pic>
        <p:nvPicPr>
          <p:cNvPr id="19" name="Picture 1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87630" y="5593959"/>
            <a:ext cx="3575261" cy="2743200"/>
          </a:xfrm>
          <a:prstGeom prst="rect">
            <a:avLst/>
          </a:prstGeom>
        </p:spPr>
      </p:pic>
      <p:pic>
        <p:nvPicPr>
          <p:cNvPr id="20" name="Picture 25">
            <a:extLst>
              <a:ext uri="{FF2B5EF4-FFF2-40B4-BE49-F238E27FC236}">
                <a16:creationId xmlns:a16="http://schemas.microsoft.com/office/drawing/2014/main" id="{44C8F93B-96A9-3FE4-F274-6379B228FA2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097057" y="-998312"/>
            <a:ext cx="6607486" cy="5756771"/>
          </a:xfrm>
          <a:prstGeom prst="rect">
            <a:avLst/>
          </a:prstGeom>
        </p:spPr>
      </p:pic>
      <p:pic>
        <p:nvPicPr>
          <p:cNvPr id="9" name="Picture 14">
            <a:extLst>
              <a:ext uri="{FF2B5EF4-FFF2-40B4-BE49-F238E27FC236}">
                <a16:creationId xmlns:a16="http://schemas.microsoft.com/office/drawing/2014/main" id="{F997EF6D-7284-D55A-19AC-3F5A37641B83}"/>
              </a:ext>
            </a:extLst>
          </p:cNvPr>
          <p:cNvPicPr>
            <a:picLocks noChangeAspect="1"/>
          </p:cNvPicPr>
          <p:nvPr/>
        </p:nvPicPr>
        <p:blipFill>
          <a:blip r:embed="rId11"/>
          <a:srcRect/>
          <a:stretch>
            <a:fillRect/>
          </a:stretch>
        </p:blipFill>
        <p:spPr>
          <a:xfrm>
            <a:off x="1298954" y="3127651"/>
            <a:ext cx="3542957" cy="4358328"/>
          </a:xfrm>
          <a:prstGeom prst="rect">
            <a:avLst/>
          </a:prstGeom>
        </p:spPr>
      </p:pic>
      <p:pic>
        <p:nvPicPr>
          <p:cNvPr id="10" name="Picture 9">
            <a:extLst>
              <a:ext uri="{FF2B5EF4-FFF2-40B4-BE49-F238E27FC236}">
                <a16:creationId xmlns:a16="http://schemas.microsoft.com/office/drawing/2014/main" id="{31D56013-BDA4-35ED-BC43-EC2F626F5DBC}"/>
              </a:ext>
            </a:extLst>
          </p:cNvPr>
          <p:cNvPicPr>
            <a:picLocks noChangeAspect="1"/>
          </p:cNvPicPr>
          <p:nvPr/>
        </p:nvPicPr>
        <p:blipFill>
          <a:blip r:embed="rId12"/>
          <a:stretch>
            <a:fillRect/>
          </a:stretch>
        </p:blipFill>
        <p:spPr>
          <a:xfrm>
            <a:off x="3699101" y="2152730"/>
            <a:ext cx="6005080" cy="2481287"/>
          </a:xfrm>
          <a:prstGeom prst="rect">
            <a:avLst/>
          </a:prstGeom>
        </p:spPr>
      </p:pic>
    </p:spTree>
    <p:extLst>
      <p:ext uri="{BB962C8B-B14F-4D97-AF65-F5344CB8AC3E}">
        <p14:creationId xmlns:p14="http://schemas.microsoft.com/office/powerpoint/2010/main" val="2563730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 calcmode="lin" valueType="num">
                                      <p:cBhvr>
                                        <p:cTn id="9" dur="500" fill="hold"/>
                                        <p:tgtEl>
                                          <p:spTgt spid="20"/>
                                        </p:tgtEl>
                                        <p:attrNameLst>
                                          <p:attrName>style.rotation</p:attrName>
                                        </p:attrNameLst>
                                      </p:cBhvr>
                                      <p:tavLst>
                                        <p:tav tm="0">
                                          <p:val>
                                            <p:fltVal val="360"/>
                                          </p:val>
                                        </p:tav>
                                        <p:tav tm="100000">
                                          <p:val>
                                            <p:fltVal val="0"/>
                                          </p:val>
                                        </p:tav>
                                      </p:tavLst>
                                    </p:anim>
                                    <p:animEffect transition="in" filter="fade">
                                      <p:cBhvr>
                                        <p:cTn id="10" dur="500"/>
                                        <p:tgtEl>
                                          <p:spTgt spid="20"/>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 calcmode="lin" valueType="num">
                                      <p:cBhvr>
                                        <p:cTn id="15" dur="500" fill="hold"/>
                                        <p:tgtEl>
                                          <p:spTgt spid="9"/>
                                        </p:tgtEl>
                                        <p:attrNameLst>
                                          <p:attrName>style.rotation</p:attrName>
                                        </p:attrNameLst>
                                      </p:cBhvr>
                                      <p:tavLst>
                                        <p:tav tm="0">
                                          <p:val>
                                            <p:fltVal val="360"/>
                                          </p:val>
                                        </p:tav>
                                        <p:tav tm="100000">
                                          <p:val>
                                            <p:fltVal val="0"/>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255" b="17494"/>
          <a:stretch>
            <a:fillRect/>
          </a:stretch>
        </p:blipFill>
        <p:spPr>
          <a:xfrm>
            <a:off x="0" y="0"/>
            <a:ext cx="12192000" cy="6858000"/>
          </a:xfrm>
          <a:prstGeom prst="rect">
            <a:avLst/>
          </a:prstGeom>
        </p:spPr>
      </p:pic>
      <p:grpSp>
        <p:nvGrpSpPr>
          <p:cNvPr id="4" name="Group 4"/>
          <p:cNvGrpSpPr/>
          <p:nvPr/>
        </p:nvGrpSpPr>
        <p:grpSpPr>
          <a:xfrm>
            <a:off x="0" y="4894167"/>
            <a:ext cx="12192000" cy="3033736"/>
            <a:chOff x="0" y="0"/>
            <a:chExt cx="24384000" cy="6067472"/>
          </a:xfrm>
        </p:grpSpPr>
        <p:pic>
          <p:nvPicPr>
            <p:cNvPr id="5" name="Picture 5"/>
            <p:cNvPicPr>
              <a:picLocks noChangeAspect="1"/>
            </p:cNvPicPr>
            <p:nvPr/>
          </p:nvPicPr>
          <p:blipFill>
            <a:blip r:embed="rId3"/>
            <a:srcRect l="14514" r="1600"/>
            <a:stretch>
              <a:fillRect/>
            </a:stretch>
          </p:blipFill>
          <p:spPr>
            <a:xfrm>
              <a:off x="0" y="326477"/>
              <a:ext cx="24384000" cy="5740995"/>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895586" y="2140106"/>
              <a:ext cx="626836" cy="652954"/>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97226" y="1487152"/>
              <a:ext cx="626836" cy="652954"/>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816775" y="2544021"/>
              <a:ext cx="626836" cy="652954"/>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051944" y="0"/>
              <a:ext cx="626836" cy="652954"/>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383208" y="787202"/>
              <a:ext cx="626836" cy="652954"/>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184183" y="1603394"/>
              <a:ext cx="626836" cy="652954"/>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24607" y="950440"/>
              <a:ext cx="313418" cy="326477"/>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055143" y="1276917"/>
              <a:ext cx="313418" cy="326477"/>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74403" y="2870498"/>
              <a:ext cx="313418" cy="326477"/>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571648" y="3119537"/>
              <a:ext cx="313418" cy="326477"/>
            </a:xfrm>
            <a:prstGeom prst="rect">
              <a:avLst/>
            </a:prstGeom>
          </p:spPr>
        </p:pic>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1721787" y="1440156"/>
              <a:ext cx="313418" cy="326477"/>
            </a:xfrm>
            <a:prstGeom prst="rect">
              <a:avLst/>
            </a:prstGeom>
          </p:spPr>
        </p:pic>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10486" y="3360213"/>
              <a:ext cx="313418" cy="326477"/>
            </a:xfrm>
            <a:prstGeom prst="rect">
              <a:avLst/>
            </a:prstGeom>
          </p:spPr>
        </p:pic>
        <p:pic>
          <p:nvPicPr>
            <p:cNvPr id="18"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67174" y="2793060"/>
              <a:ext cx="313418" cy="326477"/>
            </a:xfrm>
            <a:prstGeom prst="rect">
              <a:avLst/>
            </a:prstGeom>
          </p:spPr>
        </p:pic>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1565078" y="2544021"/>
              <a:ext cx="626836" cy="652954"/>
            </a:xfrm>
            <a:prstGeom prst="rect">
              <a:avLst/>
            </a:prstGeom>
          </p:spPr>
        </p:pic>
        <p:pic>
          <p:nvPicPr>
            <p:cNvPr id="20"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282121" y="3033736"/>
              <a:ext cx="552495" cy="575516"/>
            </a:xfrm>
            <a:prstGeom prst="rect">
              <a:avLst/>
            </a:prstGeom>
          </p:spPr>
        </p:pic>
        <p:pic>
          <p:nvPicPr>
            <p:cNvPr id="21" name="Picture 2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412655" y="1113679"/>
              <a:ext cx="313418" cy="326477"/>
            </a:xfrm>
            <a:prstGeom prst="rect">
              <a:avLst/>
            </a:prstGeom>
          </p:spPr>
        </p:pic>
        <p:pic>
          <p:nvPicPr>
            <p:cNvPr id="22"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43870" y="2303344"/>
              <a:ext cx="313418" cy="326477"/>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287218" y="1766633"/>
              <a:ext cx="313418" cy="326477"/>
            </a:xfrm>
            <a:prstGeom prst="rect">
              <a:avLst/>
            </a:prstGeom>
          </p:spPr>
        </p:pic>
        <p:pic>
          <p:nvPicPr>
            <p:cNvPr id="24" name="Picture 2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383208" y="3033736"/>
              <a:ext cx="313418" cy="326477"/>
            </a:xfrm>
            <a:prstGeom prst="rect">
              <a:avLst/>
            </a:prstGeom>
          </p:spPr>
        </p:pic>
        <p:pic>
          <p:nvPicPr>
            <p:cNvPr id="25" name="Picture 2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013104" y="2793060"/>
              <a:ext cx="626836" cy="652954"/>
            </a:xfrm>
            <a:prstGeom prst="rect">
              <a:avLst/>
            </a:prstGeom>
          </p:spPr>
        </p:pic>
      </p:grpSp>
      <p:pic>
        <p:nvPicPr>
          <p:cNvPr id="26" name="Picture 26"/>
          <p:cNvPicPr>
            <a:picLocks noChangeAspect="1"/>
          </p:cNvPicPr>
          <p:nvPr/>
        </p:nvPicPr>
        <p:blipFill>
          <a:blip r:embed="rId6"/>
          <a:srcRect/>
          <a:stretch>
            <a:fillRect/>
          </a:stretch>
        </p:blipFill>
        <p:spPr>
          <a:xfrm>
            <a:off x="6738853" y="3896350"/>
            <a:ext cx="5322597" cy="2843154"/>
          </a:xfrm>
          <a:prstGeom prst="rect">
            <a:avLst/>
          </a:prstGeom>
        </p:spPr>
      </p:pic>
      <p:grpSp>
        <p:nvGrpSpPr>
          <p:cNvPr id="3" name="Nhóm 14">
            <a:extLst>
              <a:ext uri="{FF2B5EF4-FFF2-40B4-BE49-F238E27FC236}">
                <a16:creationId xmlns:a16="http://schemas.microsoft.com/office/drawing/2014/main" id="{E33CECE9-65F7-C5EC-2E4B-970766A7226E}"/>
              </a:ext>
            </a:extLst>
          </p:cNvPr>
          <p:cNvGrpSpPr/>
          <p:nvPr/>
        </p:nvGrpSpPr>
        <p:grpSpPr>
          <a:xfrm>
            <a:off x="1238875" y="827128"/>
            <a:ext cx="9700592" cy="4909931"/>
            <a:chOff x="1316934" y="1172816"/>
            <a:chExt cx="9700592" cy="4909931"/>
          </a:xfrm>
        </p:grpSpPr>
        <p:sp>
          <p:nvSpPr>
            <p:cNvPr id="27" name="Hình chữ nhật 1">
              <a:extLst>
                <a:ext uri="{FF2B5EF4-FFF2-40B4-BE49-F238E27FC236}">
                  <a16:creationId xmlns:a16="http://schemas.microsoft.com/office/drawing/2014/main" id="{3FC2D095-E205-3B86-EF62-830E013EC620}"/>
                </a:ext>
              </a:extLst>
            </p:cNvPr>
            <p:cNvSpPr/>
            <p:nvPr/>
          </p:nvSpPr>
          <p:spPr>
            <a:xfrm>
              <a:off x="1401417" y="1451112"/>
              <a:ext cx="9531626" cy="4492487"/>
            </a:xfrm>
            <a:prstGeom prst="rect">
              <a:avLst/>
            </a:prstGeom>
            <a:solidFill>
              <a:srgbClr val="23CA7D"/>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j-lt"/>
              </a:endParaRPr>
            </a:p>
          </p:txBody>
        </p:sp>
        <p:sp>
          <p:nvSpPr>
            <p:cNvPr id="29" name="Hình chữ nhật: Góc Tròn 2">
              <a:extLst>
                <a:ext uri="{FF2B5EF4-FFF2-40B4-BE49-F238E27FC236}">
                  <a16:creationId xmlns:a16="http://schemas.microsoft.com/office/drawing/2014/main" id="{EFE8D260-B72E-71AC-DD61-9F5BA7463FCD}"/>
                </a:ext>
              </a:extLst>
            </p:cNvPr>
            <p:cNvSpPr/>
            <p:nvPr/>
          </p:nvSpPr>
          <p:spPr>
            <a:xfrm>
              <a:off x="1316934" y="1172816"/>
              <a:ext cx="9700592" cy="278296"/>
            </a:xfrm>
            <a:prstGeom prst="roundRect">
              <a:avLst>
                <a:gd name="adj" fmla="val 50000"/>
              </a:avLst>
            </a:prstGeom>
            <a:solidFill>
              <a:schemeClr val="accent2"/>
            </a:solidFill>
            <a:ln w="69850">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j-lt"/>
              </a:endParaRPr>
            </a:p>
          </p:txBody>
        </p:sp>
        <p:sp>
          <p:nvSpPr>
            <p:cNvPr id="30" name="Hình chữ nhật: Góc Tròn 3">
              <a:extLst>
                <a:ext uri="{FF2B5EF4-FFF2-40B4-BE49-F238E27FC236}">
                  <a16:creationId xmlns:a16="http://schemas.microsoft.com/office/drawing/2014/main" id="{D97D45BB-189A-ACF7-9212-125D4A12EA8E}"/>
                </a:ext>
              </a:extLst>
            </p:cNvPr>
            <p:cNvSpPr/>
            <p:nvPr/>
          </p:nvSpPr>
          <p:spPr>
            <a:xfrm>
              <a:off x="1316934" y="5804451"/>
              <a:ext cx="9700592" cy="278296"/>
            </a:xfrm>
            <a:prstGeom prst="roundRect">
              <a:avLst>
                <a:gd name="adj" fmla="val 50000"/>
              </a:avLst>
            </a:prstGeom>
            <a:solidFill>
              <a:schemeClr val="accent2"/>
            </a:solidFill>
            <a:ln w="69850">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j-lt"/>
              </a:endParaRPr>
            </a:p>
          </p:txBody>
        </p:sp>
      </p:grpSp>
      <p:sp>
        <p:nvSpPr>
          <p:cNvPr id="31" name="TextBox 30">
            <a:extLst>
              <a:ext uri="{FF2B5EF4-FFF2-40B4-BE49-F238E27FC236}">
                <a16:creationId xmlns:a16="http://schemas.microsoft.com/office/drawing/2014/main" id="{A31FFE78-1EBF-BE0B-E24D-05A42175FCE0}"/>
              </a:ext>
            </a:extLst>
          </p:cNvPr>
          <p:cNvSpPr txBox="1"/>
          <p:nvPr/>
        </p:nvSpPr>
        <p:spPr>
          <a:xfrm>
            <a:off x="1494263" y="1694985"/>
            <a:ext cx="9210907" cy="2862322"/>
          </a:xfrm>
          <a:prstGeom prst="rect">
            <a:avLst/>
          </a:prstGeom>
          <a:noFill/>
        </p:spPr>
        <p:txBody>
          <a:bodyPr wrap="square" rtlCol="0">
            <a:spAutoFit/>
          </a:bodyPr>
          <a:lstStyle/>
          <a:p>
            <a:pPr algn="ctr"/>
            <a:r>
              <a:rPr lang="en-US" sz="6000" b="1" dirty="0" err="1">
                <a:solidFill>
                  <a:schemeClr val="bg1"/>
                </a:solidFill>
              </a:rPr>
              <a:t>Yêu</a:t>
            </a:r>
            <a:r>
              <a:rPr lang="en-US" sz="6000" b="1" dirty="0">
                <a:solidFill>
                  <a:schemeClr val="bg1"/>
                </a:solidFill>
              </a:rPr>
              <a:t> </a:t>
            </a:r>
            <a:r>
              <a:rPr lang="en-US" sz="6000" b="1" dirty="0" err="1">
                <a:solidFill>
                  <a:schemeClr val="bg1"/>
                </a:solidFill>
              </a:rPr>
              <a:t>cầu</a:t>
            </a:r>
            <a:r>
              <a:rPr lang="en-US" sz="6000" b="1" dirty="0">
                <a:solidFill>
                  <a:schemeClr val="bg1"/>
                </a:solidFill>
              </a:rPr>
              <a:t>: </a:t>
            </a:r>
            <a:r>
              <a:rPr lang="en-US" sz="6000" b="1" dirty="0" err="1">
                <a:solidFill>
                  <a:schemeClr val="bg1"/>
                </a:solidFill>
              </a:rPr>
              <a:t>Giới</a:t>
            </a:r>
            <a:r>
              <a:rPr lang="en-US" sz="6000" b="1" dirty="0">
                <a:solidFill>
                  <a:schemeClr val="bg1"/>
                </a:solidFill>
              </a:rPr>
              <a:t> </a:t>
            </a:r>
            <a:r>
              <a:rPr lang="en-US" sz="6000" b="1" dirty="0" err="1">
                <a:solidFill>
                  <a:schemeClr val="bg1"/>
                </a:solidFill>
              </a:rPr>
              <a:t>thiệu</a:t>
            </a:r>
            <a:r>
              <a:rPr lang="en-US" sz="6000" b="1" dirty="0">
                <a:solidFill>
                  <a:schemeClr val="bg1"/>
                </a:solidFill>
              </a:rPr>
              <a:t> </a:t>
            </a:r>
            <a:r>
              <a:rPr lang="en-US" sz="6000" b="1" dirty="0" err="1">
                <a:solidFill>
                  <a:schemeClr val="bg1"/>
                </a:solidFill>
              </a:rPr>
              <a:t>về</a:t>
            </a:r>
            <a:r>
              <a:rPr lang="en-US" sz="6000" b="1" dirty="0">
                <a:solidFill>
                  <a:schemeClr val="bg1"/>
                </a:solidFill>
              </a:rPr>
              <a:t> </a:t>
            </a:r>
            <a:r>
              <a:rPr lang="en-US" sz="6000" b="1" dirty="0" err="1">
                <a:solidFill>
                  <a:schemeClr val="bg1"/>
                </a:solidFill>
              </a:rPr>
              <a:t>một</a:t>
            </a:r>
            <a:r>
              <a:rPr lang="en-US" sz="6000" b="1" dirty="0">
                <a:solidFill>
                  <a:schemeClr val="bg1"/>
                </a:solidFill>
              </a:rPr>
              <a:t> </a:t>
            </a:r>
            <a:r>
              <a:rPr lang="en-US" sz="6000" b="1" dirty="0" err="1">
                <a:solidFill>
                  <a:schemeClr val="bg1"/>
                </a:solidFill>
              </a:rPr>
              <a:t>địa</a:t>
            </a:r>
            <a:r>
              <a:rPr lang="en-US" sz="6000" b="1" dirty="0">
                <a:solidFill>
                  <a:schemeClr val="bg1"/>
                </a:solidFill>
              </a:rPr>
              <a:t> </a:t>
            </a:r>
            <a:r>
              <a:rPr lang="en-US" sz="6000" b="1" dirty="0" err="1">
                <a:solidFill>
                  <a:schemeClr val="bg1"/>
                </a:solidFill>
              </a:rPr>
              <a:t>điểm</a:t>
            </a:r>
            <a:r>
              <a:rPr lang="en-US" sz="6000" b="1" dirty="0">
                <a:solidFill>
                  <a:schemeClr val="bg1"/>
                </a:solidFill>
              </a:rPr>
              <a:t> </a:t>
            </a:r>
            <a:r>
              <a:rPr lang="en-US" sz="6000" b="1" dirty="0" err="1">
                <a:solidFill>
                  <a:schemeClr val="bg1"/>
                </a:solidFill>
              </a:rPr>
              <a:t>tham</a:t>
            </a:r>
            <a:r>
              <a:rPr lang="en-US" sz="6000" b="1" dirty="0">
                <a:solidFill>
                  <a:schemeClr val="bg1"/>
                </a:solidFill>
              </a:rPr>
              <a:t> </a:t>
            </a:r>
            <a:r>
              <a:rPr lang="en-US" sz="6000" b="1" dirty="0" err="1">
                <a:solidFill>
                  <a:schemeClr val="bg1"/>
                </a:solidFill>
              </a:rPr>
              <a:t>quan</a:t>
            </a:r>
            <a:r>
              <a:rPr lang="en-US" sz="6000" b="1" dirty="0">
                <a:solidFill>
                  <a:schemeClr val="bg1"/>
                </a:solidFill>
              </a:rPr>
              <a:t>, du </a:t>
            </a:r>
            <a:r>
              <a:rPr lang="en-US" sz="6000" b="1" dirty="0" err="1">
                <a:solidFill>
                  <a:schemeClr val="bg1"/>
                </a:solidFill>
              </a:rPr>
              <a:t>lịch</a:t>
            </a:r>
            <a:r>
              <a:rPr lang="en-US" sz="6000" b="1" dirty="0">
                <a:solidFill>
                  <a:schemeClr val="bg1"/>
                </a:solidFill>
              </a:rPr>
              <a:t> </a:t>
            </a:r>
            <a:r>
              <a:rPr lang="en-US" sz="6000" b="1" dirty="0" err="1">
                <a:solidFill>
                  <a:schemeClr val="bg1"/>
                </a:solidFill>
              </a:rPr>
              <a:t>mà</a:t>
            </a:r>
            <a:r>
              <a:rPr lang="en-US" sz="6000" b="1" dirty="0">
                <a:solidFill>
                  <a:schemeClr val="bg1"/>
                </a:solidFill>
              </a:rPr>
              <a:t> </a:t>
            </a:r>
            <a:r>
              <a:rPr lang="en-US" sz="6000" b="1" dirty="0" err="1">
                <a:solidFill>
                  <a:schemeClr val="bg1"/>
                </a:solidFill>
              </a:rPr>
              <a:t>em</a:t>
            </a:r>
            <a:r>
              <a:rPr lang="en-US" sz="6000" b="1" dirty="0">
                <a:solidFill>
                  <a:schemeClr val="bg1"/>
                </a:solidFill>
              </a:rPr>
              <a:t> </a:t>
            </a:r>
            <a:r>
              <a:rPr lang="en-US" sz="6000" b="1" dirty="0" err="1">
                <a:solidFill>
                  <a:schemeClr val="bg1"/>
                </a:solidFill>
              </a:rPr>
              <a:t>biết</a:t>
            </a:r>
            <a:r>
              <a:rPr lang="en-US" sz="6000" b="1" dirty="0">
                <a:solidFill>
                  <a:schemeClr val="bg1"/>
                </a:solidFill>
              </a:rPr>
              <a:t>.</a:t>
            </a:r>
          </a:p>
        </p:txBody>
      </p:sp>
    </p:spTree>
    <p:extLst>
      <p:ext uri="{BB962C8B-B14F-4D97-AF65-F5344CB8AC3E}">
        <p14:creationId xmlns:p14="http://schemas.microsoft.com/office/powerpoint/2010/main" val="3255445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pic>
        <p:nvPicPr>
          <p:cNvPr id="10" name="Picture 2">
            <a:extLst>
              <a:ext uri="{FF2B5EF4-FFF2-40B4-BE49-F238E27FC236}">
                <a16:creationId xmlns:a16="http://schemas.microsoft.com/office/drawing/2014/main" id="{25DE5FFF-CE25-40FC-9B41-E6AE2881BF75}"/>
              </a:ext>
            </a:extLst>
          </p:cNvPr>
          <p:cNvPicPr>
            <a:picLocks noChangeAspect="1"/>
          </p:cNvPicPr>
          <p:nvPr/>
        </p:nvPicPr>
        <p:blipFill>
          <a:blip r:embed="rId3"/>
          <a:srcRect t="26255" b="17494"/>
          <a:stretch>
            <a:fillRect/>
          </a:stretch>
        </p:blipFill>
        <p:spPr>
          <a:xfrm>
            <a:off x="0" y="0"/>
            <a:ext cx="12192000" cy="6858000"/>
          </a:xfrm>
          <a:prstGeom prst="rect">
            <a:avLst/>
          </a:prstGeom>
        </p:spPr>
      </p:pic>
      <p:grpSp>
        <p:nvGrpSpPr>
          <p:cNvPr id="11" name="Group 4">
            <a:extLst>
              <a:ext uri="{FF2B5EF4-FFF2-40B4-BE49-F238E27FC236}">
                <a16:creationId xmlns:a16="http://schemas.microsoft.com/office/drawing/2014/main" id="{002C1B70-90B0-4854-ADAD-CA7DA8A549CE}"/>
              </a:ext>
            </a:extLst>
          </p:cNvPr>
          <p:cNvGrpSpPr/>
          <p:nvPr/>
        </p:nvGrpSpPr>
        <p:grpSpPr>
          <a:xfrm>
            <a:off x="0" y="4894167"/>
            <a:ext cx="12192000" cy="3033736"/>
            <a:chOff x="0" y="0"/>
            <a:chExt cx="24384000" cy="6067472"/>
          </a:xfrm>
        </p:grpSpPr>
        <p:pic>
          <p:nvPicPr>
            <p:cNvPr id="12" name="Picture 5">
              <a:extLst>
                <a:ext uri="{FF2B5EF4-FFF2-40B4-BE49-F238E27FC236}">
                  <a16:creationId xmlns:a16="http://schemas.microsoft.com/office/drawing/2014/main" id="{60DABA22-402B-485B-B5D8-EE315C54AA20}"/>
                </a:ext>
              </a:extLst>
            </p:cNvPr>
            <p:cNvPicPr>
              <a:picLocks noChangeAspect="1"/>
            </p:cNvPicPr>
            <p:nvPr/>
          </p:nvPicPr>
          <p:blipFill>
            <a:blip r:embed="rId4"/>
            <a:srcRect l="14514" r="1600"/>
            <a:stretch>
              <a:fillRect/>
            </a:stretch>
          </p:blipFill>
          <p:spPr>
            <a:xfrm>
              <a:off x="0" y="326477"/>
              <a:ext cx="24384000" cy="5740995"/>
            </a:xfrm>
            <a:prstGeom prst="rect">
              <a:avLst/>
            </a:prstGeom>
          </p:spPr>
        </p:pic>
        <p:pic>
          <p:nvPicPr>
            <p:cNvPr id="13" name="Picture 6">
              <a:extLst>
                <a:ext uri="{FF2B5EF4-FFF2-40B4-BE49-F238E27FC236}">
                  <a16:creationId xmlns:a16="http://schemas.microsoft.com/office/drawing/2014/main" id="{15AB8449-5168-4CF8-AE4E-2BD6B4DEC82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95586" y="2140106"/>
              <a:ext cx="626836" cy="652954"/>
            </a:xfrm>
            <a:prstGeom prst="rect">
              <a:avLst/>
            </a:prstGeom>
          </p:spPr>
        </p:pic>
        <p:pic>
          <p:nvPicPr>
            <p:cNvPr id="17" name="Picture 7">
              <a:extLst>
                <a:ext uri="{FF2B5EF4-FFF2-40B4-BE49-F238E27FC236}">
                  <a16:creationId xmlns:a16="http://schemas.microsoft.com/office/drawing/2014/main" id="{53454A59-53DB-4456-93FC-A0266E83FA5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197226" y="1487152"/>
              <a:ext cx="626836" cy="652954"/>
            </a:xfrm>
            <a:prstGeom prst="rect">
              <a:avLst/>
            </a:prstGeom>
          </p:spPr>
        </p:pic>
        <p:pic>
          <p:nvPicPr>
            <p:cNvPr id="18" name="Picture 8">
              <a:extLst>
                <a:ext uri="{FF2B5EF4-FFF2-40B4-BE49-F238E27FC236}">
                  <a16:creationId xmlns:a16="http://schemas.microsoft.com/office/drawing/2014/main" id="{9D975037-45F9-4077-8F15-B96F9D98BFF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816775" y="2544021"/>
              <a:ext cx="626836" cy="652954"/>
            </a:xfrm>
            <a:prstGeom prst="rect">
              <a:avLst/>
            </a:prstGeom>
          </p:spPr>
        </p:pic>
        <p:pic>
          <p:nvPicPr>
            <p:cNvPr id="19" name="Picture 9">
              <a:extLst>
                <a:ext uri="{FF2B5EF4-FFF2-40B4-BE49-F238E27FC236}">
                  <a16:creationId xmlns:a16="http://schemas.microsoft.com/office/drawing/2014/main" id="{BC8C0D9B-BE2D-4ED6-BD18-DC391051CC2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51944" y="0"/>
              <a:ext cx="626836" cy="652954"/>
            </a:xfrm>
            <a:prstGeom prst="rect">
              <a:avLst/>
            </a:prstGeom>
          </p:spPr>
        </p:pic>
        <p:pic>
          <p:nvPicPr>
            <p:cNvPr id="20" name="Picture 10">
              <a:extLst>
                <a:ext uri="{FF2B5EF4-FFF2-40B4-BE49-F238E27FC236}">
                  <a16:creationId xmlns:a16="http://schemas.microsoft.com/office/drawing/2014/main" id="{1BAED31F-F649-405A-AD3C-863F81F0C8F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3383208" y="787202"/>
              <a:ext cx="626836" cy="652954"/>
            </a:xfrm>
            <a:prstGeom prst="rect">
              <a:avLst/>
            </a:prstGeom>
          </p:spPr>
        </p:pic>
        <p:pic>
          <p:nvPicPr>
            <p:cNvPr id="21" name="Picture 11">
              <a:extLst>
                <a:ext uri="{FF2B5EF4-FFF2-40B4-BE49-F238E27FC236}">
                  <a16:creationId xmlns:a16="http://schemas.microsoft.com/office/drawing/2014/main" id="{36FB0908-CA61-4FEA-9191-EB6E36D0C30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184183" y="1603394"/>
              <a:ext cx="626836" cy="652954"/>
            </a:xfrm>
            <a:prstGeom prst="rect">
              <a:avLst/>
            </a:prstGeom>
          </p:spPr>
        </p:pic>
        <p:pic>
          <p:nvPicPr>
            <p:cNvPr id="22" name="Picture 12">
              <a:extLst>
                <a:ext uri="{FF2B5EF4-FFF2-40B4-BE49-F238E27FC236}">
                  <a16:creationId xmlns:a16="http://schemas.microsoft.com/office/drawing/2014/main" id="{956D4500-0A1D-401E-B8C6-2F5C1C06000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524607" y="950440"/>
              <a:ext cx="313418" cy="326477"/>
            </a:xfrm>
            <a:prstGeom prst="rect">
              <a:avLst/>
            </a:prstGeom>
          </p:spPr>
        </p:pic>
        <p:pic>
          <p:nvPicPr>
            <p:cNvPr id="23" name="Picture 13">
              <a:extLst>
                <a:ext uri="{FF2B5EF4-FFF2-40B4-BE49-F238E27FC236}">
                  <a16:creationId xmlns:a16="http://schemas.microsoft.com/office/drawing/2014/main" id="{9CEE5120-3729-483F-AF76-2BE1A2FD8DB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055143" y="1276917"/>
              <a:ext cx="313418" cy="326477"/>
            </a:xfrm>
            <a:prstGeom prst="rect">
              <a:avLst/>
            </a:prstGeom>
          </p:spPr>
        </p:pic>
        <p:pic>
          <p:nvPicPr>
            <p:cNvPr id="24" name="Picture 14">
              <a:extLst>
                <a:ext uri="{FF2B5EF4-FFF2-40B4-BE49-F238E27FC236}">
                  <a16:creationId xmlns:a16="http://schemas.microsoft.com/office/drawing/2014/main" id="{3606EA82-3F5F-46FF-A504-8BD8A30F799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474403" y="2870498"/>
              <a:ext cx="313418" cy="326477"/>
            </a:xfrm>
            <a:prstGeom prst="rect">
              <a:avLst/>
            </a:prstGeom>
          </p:spPr>
        </p:pic>
        <p:pic>
          <p:nvPicPr>
            <p:cNvPr id="25" name="Picture 15">
              <a:extLst>
                <a:ext uri="{FF2B5EF4-FFF2-40B4-BE49-F238E27FC236}">
                  <a16:creationId xmlns:a16="http://schemas.microsoft.com/office/drawing/2014/main" id="{A88D72BB-305E-4919-BCCC-81CC6668889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571648" y="3119537"/>
              <a:ext cx="313418" cy="326477"/>
            </a:xfrm>
            <a:prstGeom prst="rect">
              <a:avLst/>
            </a:prstGeom>
          </p:spPr>
        </p:pic>
        <p:pic>
          <p:nvPicPr>
            <p:cNvPr id="26" name="Picture 16">
              <a:extLst>
                <a:ext uri="{FF2B5EF4-FFF2-40B4-BE49-F238E27FC236}">
                  <a16:creationId xmlns:a16="http://schemas.microsoft.com/office/drawing/2014/main" id="{5FC444B7-9FA5-40CB-BB54-EDB1A7F9092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721787" y="1440156"/>
              <a:ext cx="313418" cy="326477"/>
            </a:xfrm>
            <a:prstGeom prst="rect">
              <a:avLst/>
            </a:prstGeom>
          </p:spPr>
        </p:pic>
        <p:pic>
          <p:nvPicPr>
            <p:cNvPr id="27" name="Picture 17">
              <a:extLst>
                <a:ext uri="{FF2B5EF4-FFF2-40B4-BE49-F238E27FC236}">
                  <a16:creationId xmlns:a16="http://schemas.microsoft.com/office/drawing/2014/main" id="{385B7A99-201A-49B5-9E73-BD791FC2E8B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10486" y="3360213"/>
              <a:ext cx="313418" cy="326477"/>
            </a:xfrm>
            <a:prstGeom prst="rect">
              <a:avLst/>
            </a:prstGeom>
          </p:spPr>
        </p:pic>
        <p:pic>
          <p:nvPicPr>
            <p:cNvPr id="28" name="Picture 18">
              <a:extLst>
                <a:ext uri="{FF2B5EF4-FFF2-40B4-BE49-F238E27FC236}">
                  <a16:creationId xmlns:a16="http://schemas.microsoft.com/office/drawing/2014/main" id="{37EBCE8C-9CC9-4ADE-9D61-9D6C830EBFC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67174" y="2793060"/>
              <a:ext cx="313418" cy="326477"/>
            </a:xfrm>
            <a:prstGeom prst="rect">
              <a:avLst/>
            </a:prstGeom>
          </p:spPr>
        </p:pic>
        <p:pic>
          <p:nvPicPr>
            <p:cNvPr id="29" name="Picture 19">
              <a:extLst>
                <a:ext uri="{FF2B5EF4-FFF2-40B4-BE49-F238E27FC236}">
                  <a16:creationId xmlns:a16="http://schemas.microsoft.com/office/drawing/2014/main" id="{2B705CBD-B17D-48AC-9A91-5ABA09B7F55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565078" y="2544021"/>
              <a:ext cx="626836" cy="652954"/>
            </a:xfrm>
            <a:prstGeom prst="rect">
              <a:avLst/>
            </a:prstGeom>
          </p:spPr>
        </p:pic>
        <p:pic>
          <p:nvPicPr>
            <p:cNvPr id="30" name="Picture 20">
              <a:extLst>
                <a:ext uri="{FF2B5EF4-FFF2-40B4-BE49-F238E27FC236}">
                  <a16:creationId xmlns:a16="http://schemas.microsoft.com/office/drawing/2014/main" id="{0C966930-55D9-49A5-B05D-FAF9542E8C7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282121" y="3033736"/>
              <a:ext cx="552495" cy="575516"/>
            </a:xfrm>
            <a:prstGeom prst="rect">
              <a:avLst/>
            </a:prstGeom>
          </p:spPr>
        </p:pic>
        <p:pic>
          <p:nvPicPr>
            <p:cNvPr id="31" name="Picture 21">
              <a:extLst>
                <a:ext uri="{FF2B5EF4-FFF2-40B4-BE49-F238E27FC236}">
                  <a16:creationId xmlns:a16="http://schemas.microsoft.com/office/drawing/2014/main" id="{8F58D108-6E40-4C5C-85B3-989F3D57C4D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412655" y="1113679"/>
              <a:ext cx="313418" cy="326477"/>
            </a:xfrm>
            <a:prstGeom prst="rect">
              <a:avLst/>
            </a:prstGeom>
          </p:spPr>
        </p:pic>
        <p:pic>
          <p:nvPicPr>
            <p:cNvPr id="32" name="Picture 22">
              <a:extLst>
                <a:ext uri="{FF2B5EF4-FFF2-40B4-BE49-F238E27FC236}">
                  <a16:creationId xmlns:a16="http://schemas.microsoft.com/office/drawing/2014/main" id="{4840E0D1-B8A7-4AAA-82CA-F8A34620E12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043870" y="2303344"/>
              <a:ext cx="313418" cy="326477"/>
            </a:xfrm>
            <a:prstGeom prst="rect">
              <a:avLst/>
            </a:prstGeom>
          </p:spPr>
        </p:pic>
        <p:pic>
          <p:nvPicPr>
            <p:cNvPr id="33" name="Picture 23">
              <a:extLst>
                <a:ext uri="{FF2B5EF4-FFF2-40B4-BE49-F238E27FC236}">
                  <a16:creationId xmlns:a16="http://schemas.microsoft.com/office/drawing/2014/main" id="{ABC5DFA8-F46A-4BC8-9447-91CC6F50D39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9287218" y="1766633"/>
              <a:ext cx="313418" cy="326477"/>
            </a:xfrm>
            <a:prstGeom prst="rect">
              <a:avLst/>
            </a:prstGeom>
          </p:spPr>
        </p:pic>
        <p:pic>
          <p:nvPicPr>
            <p:cNvPr id="34" name="Picture 24">
              <a:extLst>
                <a:ext uri="{FF2B5EF4-FFF2-40B4-BE49-F238E27FC236}">
                  <a16:creationId xmlns:a16="http://schemas.microsoft.com/office/drawing/2014/main" id="{130CE931-5987-4513-8FA3-A69727DB75F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3383208" y="3033736"/>
              <a:ext cx="313418" cy="326477"/>
            </a:xfrm>
            <a:prstGeom prst="rect">
              <a:avLst/>
            </a:prstGeom>
          </p:spPr>
        </p:pic>
        <p:pic>
          <p:nvPicPr>
            <p:cNvPr id="35" name="Picture 25">
              <a:extLst>
                <a:ext uri="{FF2B5EF4-FFF2-40B4-BE49-F238E27FC236}">
                  <a16:creationId xmlns:a16="http://schemas.microsoft.com/office/drawing/2014/main" id="{1F125D78-ABDC-4AC1-A3D0-D25DC6BC781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013104" y="2793060"/>
              <a:ext cx="626836" cy="652954"/>
            </a:xfrm>
            <a:prstGeom prst="rect">
              <a:avLst/>
            </a:prstGeom>
          </p:spPr>
        </p:pic>
      </p:grpSp>
      <p:sp>
        <p:nvSpPr>
          <p:cNvPr id="78" name="Hình chữ nhật: Góc Tròn 1">
            <a:extLst>
              <a:ext uri="{FF2B5EF4-FFF2-40B4-BE49-F238E27FC236}">
                <a16:creationId xmlns:a16="http://schemas.microsoft.com/office/drawing/2014/main" id="{ED1C37E0-6497-0E03-23B2-B5FFD881321E}"/>
              </a:ext>
            </a:extLst>
          </p:cNvPr>
          <p:cNvSpPr/>
          <p:nvPr/>
        </p:nvSpPr>
        <p:spPr>
          <a:xfrm>
            <a:off x="267561" y="579120"/>
            <a:ext cx="11879759" cy="5882640"/>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67" b="0" i="0" u="none" strike="noStrike" kern="0" cap="none" spc="0" normalizeH="0" baseline="0" noProof="0" dirty="0">
                <a:ln>
                  <a:noFill/>
                </a:ln>
                <a:solidFill>
                  <a:srgbClr val="FFFFFF"/>
                </a:solidFill>
                <a:effectLst/>
                <a:uLnTx/>
                <a:uFillTx/>
                <a:latin typeface="Arial"/>
                <a:ea typeface="+mn-ea"/>
                <a:cs typeface="+mn-cs"/>
                <a:sym typeface="Arial"/>
              </a:rPr>
              <a:t>v</a:t>
            </a:r>
          </a:p>
        </p:txBody>
      </p:sp>
      <p:pic>
        <p:nvPicPr>
          <p:cNvPr id="6" name="Picture 5">
            <a:extLst>
              <a:ext uri="{FF2B5EF4-FFF2-40B4-BE49-F238E27FC236}">
                <a16:creationId xmlns:a16="http://schemas.microsoft.com/office/drawing/2014/main" id="{3F7C7508-0359-4A8C-EDC7-5322ABC0AEEA}"/>
              </a:ext>
            </a:extLst>
          </p:cNvPr>
          <p:cNvPicPr>
            <a:picLocks noChangeAspect="1"/>
          </p:cNvPicPr>
          <p:nvPr/>
        </p:nvPicPr>
        <p:blipFill>
          <a:blip r:embed="rId7"/>
          <a:stretch>
            <a:fillRect/>
          </a:stretch>
        </p:blipFill>
        <p:spPr>
          <a:xfrm>
            <a:off x="109139" y="177934"/>
            <a:ext cx="3347739" cy="1757665"/>
          </a:xfrm>
          <a:prstGeom prst="rect">
            <a:avLst/>
          </a:prstGeom>
        </p:spPr>
      </p:pic>
      <p:sp>
        <p:nvSpPr>
          <p:cNvPr id="7" name="TextBox 6">
            <a:extLst>
              <a:ext uri="{FF2B5EF4-FFF2-40B4-BE49-F238E27FC236}">
                <a16:creationId xmlns:a16="http://schemas.microsoft.com/office/drawing/2014/main" id="{65D34CB9-F2A3-6E6D-B885-C2D751969D8D}"/>
              </a:ext>
            </a:extLst>
          </p:cNvPr>
          <p:cNvSpPr txBox="1"/>
          <p:nvPr/>
        </p:nvSpPr>
        <p:spPr>
          <a:xfrm>
            <a:off x="3568390" y="702527"/>
            <a:ext cx="8463776" cy="2062103"/>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G:</a:t>
            </a:r>
          </a:p>
          <a:p>
            <a:pPr algn="just"/>
            <a:r>
              <a:rPr lang="vi-VN" sz="3200" dirty="0">
                <a:latin typeface="Cambria" panose="02040503050406030204" pitchFamily="18" charset="0"/>
                <a:ea typeface="Cambria" panose="02040503050406030204" pitchFamily="18" charset="0"/>
              </a:rPr>
              <a:t>– Có thể giới thiệu về một địa điểm tham quan, du lịch em đã đến hoặc được biết qua sách báo, ti vi,... theo các nội dung sau:</a:t>
            </a:r>
            <a:endParaRPr lang="en-US" sz="3200"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2D7DDD80-D7AE-2973-B9BA-39CAC6F5A246}"/>
              </a:ext>
            </a:extLst>
          </p:cNvPr>
          <p:cNvSpPr/>
          <p:nvPr/>
        </p:nvSpPr>
        <p:spPr>
          <a:xfrm>
            <a:off x="802888" y="3111190"/>
            <a:ext cx="1628078" cy="903249"/>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Tên</a:t>
            </a:r>
            <a:r>
              <a:rPr lang="en-US" sz="3200" b="1" dirty="0">
                <a:solidFill>
                  <a:srgbClr val="002060"/>
                </a:solidFill>
              </a:rPr>
              <a:t> </a:t>
            </a:r>
            <a:r>
              <a:rPr lang="en-US" sz="3200" b="1" dirty="0" err="1">
                <a:solidFill>
                  <a:srgbClr val="002060"/>
                </a:solidFill>
              </a:rPr>
              <a:t>gọi</a:t>
            </a:r>
            <a:endParaRPr lang="en-US" sz="3200" b="1" dirty="0">
              <a:solidFill>
                <a:srgbClr val="002060"/>
              </a:solidFill>
            </a:endParaRPr>
          </a:p>
        </p:txBody>
      </p:sp>
      <p:sp>
        <p:nvSpPr>
          <p:cNvPr id="9" name="Rectangle: Rounded Corners 8">
            <a:extLst>
              <a:ext uri="{FF2B5EF4-FFF2-40B4-BE49-F238E27FC236}">
                <a16:creationId xmlns:a16="http://schemas.microsoft.com/office/drawing/2014/main" id="{29AE5A10-7C6F-98ED-8502-2030E1726D58}"/>
              </a:ext>
            </a:extLst>
          </p:cNvPr>
          <p:cNvSpPr/>
          <p:nvPr/>
        </p:nvSpPr>
        <p:spPr>
          <a:xfrm>
            <a:off x="3412274" y="3055434"/>
            <a:ext cx="1628078" cy="903249"/>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Địa</a:t>
            </a:r>
            <a:r>
              <a:rPr lang="en-US" sz="3200" b="1" dirty="0">
                <a:solidFill>
                  <a:srgbClr val="002060"/>
                </a:solidFill>
              </a:rPr>
              <a:t> </a:t>
            </a:r>
            <a:r>
              <a:rPr lang="en-US" sz="3200" b="1" dirty="0" err="1">
                <a:solidFill>
                  <a:srgbClr val="002060"/>
                </a:solidFill>
              </a:rPr>
              <a:t>chỉ</a:t>
            </a:r>
            <a:endParaRPr lang="en-US" sz="3200" b="1" dirty="0">
              <a:solidFill>
                <a:srgbClr val="002060"/>
              </a:solidFill>
            </a:endParaRPr>
          </a:p>
        </p:txBody>
      </p:sp>
      <p:sp>
        <p:nvSpPr>
          <p:cNvPr id="36" name="Rectangle: Rounded Corners 35">
            <a:extLst>
              <a:ext uri="{FF2B5EF4-FFF2-40B4-BE49-F238E27FC236}">
                <a16:creationId xmlns:a16="http://schemas.microsoft.com/office/drawing/2014/main" id="{A64F9920-046E-34D3-4716-F59EE2E5B42D}"/>
              </a:ext>
            </a:extLst>
          </p:cNvPr>
          <p:cNvSpPr/>
          <p:nvPr/>
        </p:nvSpPr>
        <p:spPr>
          <a:xfrm>
            <a:off x="5921297" y="3044283"/>
            <a:ext cx="5542157" cy="903249"/>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Đặc</a:t>
            </a:r>
            <a:r>
              <a:rPr lang="en-US" sz="3200" b="1" dirty="0">
                <a:solidFill>
                  <a:srgbClr val="002060"/>
                </a:solidFill>
              </a:rPr>
              <a:t> </a:t>
            </a:r>
            <a:r>
              <a:rPr lang="en-US" sz="3200" b="1" dirty="0" err="1">
                <a:solidFill>
                  <a:srgbClr val="002060"/>
                </a:solidFill>
              </a:rPr>
              <a:t>điểm</a:t>
            </a:r>
            <a:r>
              <a:rPr lang="en-US" sz="3200" b="1" dirty="0">
                <a:solidFill>
                  <a:srgbClr val="002060"/>
                </a:solidFill>
              </a:rPr>
              <a:t> (</a:t>
            </a:r>
            <a:r>
              <a:rPr lang="en-US" sz="3200" b="1" dirty="0" err="1">
                <a:solidFill>
                  <a:srgbClr val="002060"/>
                </a:solidFill>
              </a:rPr>
              <a:t>cảnh</a:t>
            </a:r>
            <a:r>
              <a:rPr lang="en-US" sz="3200" b="1" dirty="0">
                <a:solidFill>
                  <a:srgbClr val="002060"/>
                </a:solidFill>
              </a:rPr>
              <a:t> </a:t>
            </a:r>
            <a:r>
              <a:rPr lang="en-US" sz="3200" b="1" dirty="0" err="1">
                <a:solidFill>
                  <a:srgbClr val="002060"/>
                </a:solidFill>
              </a:rPr>
              <a:t>quan</a:t>
            </a:r>
            <a:r>
              <a:rPr lang="en-US" sz="3200" b="1" dirty="0">
                <a:solidFill>
                  <a:srgbClr val="002060"/>
                </a:solidFill>
              </a:rPr>
              <a:t> </a:t>
            </a:r>
            <a:r>
              <a:rPr lang="en-US" sz="3200" b="1" dirty="0" err="1">
                <a:solidFill>
                  <a:srgbClr val="002060"/>
                </a:solidFill>
              </a:rPr>
              <a:t>thiên</a:t>
            </a:r>
            <a:r>
              <a:rPr lang="en-US" sz="3200" b="1" dirty="0">
                <a:solidFill>
                  <a:srgbClr val="002060"/>
                </a:solidFill>
              </a:rPr>
              <a:t> </a:t>
            </a:r>
            <a:r>
              <a:rPr lang="en-US" sz="3200" b="1" dirty="0" err="1">
                <a:solidFill>
                  <a:srgbClr val="002060"/>
                </a:solidFill>
              </a:rPr>
              <a:t>nhiên</a:t>
            </a:r>
            <a:r>
              <a:rPr lang="en-US" sz="3200" b="1" dirty="0">
                <a:solidFill>
                  <a:srgbClr val="002060"/>
                </a:solidFill>
              </a:rPr>
              <a:t>, </a:t>
            </a:r>
            <a:r>
              <a:rPr lang="en-US" sz="3200" b="1" dirty="0" err="1">
                <a:solidFill>
                  <a:srgbClr val="002060"/>
                </a:solidFill>
              </a:rPr>
              <a:t>công</a:t>
            </a:r>
            <a:r>
              <a:rPr lang="en-US" sz="3200" b="1" dirty="0">
                <a:solidFill>
                  <a:srgbClr val="002060"/>
                </a:solidFill>
              </a:rPr>
              <a:t> </a:t>
            </a:r>
            <a:r>
              <a:rPr lang="en-US" sz="3200" b="1" dirty="0" err="1">
                <a:solidFill>
                  <a:srgbClr val="002060"/>
                </a:solidFill>
              </a:rPr>
              <a:t>trình</a:t>
            </a:r>
            <a:r>
              <a:rPr lang="en-US" sz="3200" b="1" dirty="0">
                <a:solidFill>
                  <a:srgbClr val="002060"/>
                </a:solidFill>
              </a:rPr>
              <a:t> </a:t>
            </a:r>
            <a:r>
              <a:rPr lang="en-US" sz="3200" b="1" dirty="0" err="1">
                <a:solidFill>
                  <a:srgbClr val="002060"/>
                </a:solidFill>
              </a:rPr>
              <a:t>kiến</a:t>
            </a:r>
            <a:r>
              <a:rPr lang="en-US" sz="3200" b="1" dirty="0">
                <a:solidFill>
                  <a:srgbClr val="002060"/>
                </a:solidFill>
              </a:rPr>
              <a:t> </a:t>
            </a:r>
            <a:r>
              <a:rPr lang="en-US" sz="3200" b="1" dirty="0" err="1">
                <a:solidFill>
                  <a:srgbClr val="002060"/>
                </a:solidFill>
              </a:rPr>
              <a:t>trúc</a:t>
            </a:r>
            <a:r>
              <a:rPr lang="en-US" sz="3200" b="1" dirty="0">
                <a:solidFill>
                  <a:srgbClr val="002060"/>
                </a:solidFill>
              </a:rPr>
              <a:t>,…)</a:t>
            </a:r>
          </a:p>
        </p:txBody>
      </p:sp>
      <p:sp>
        <p:nvSpPr>
          <p:cNvPr id="37" name="Rectangle: Rounded Corners 36">
            <a:extLst>
              <a:ext uri="{FF2B5EF4-FFF2-40B4-BE49-F238E27FC236}">
                <a16:creationId xmlns:a16="http://schemas.microsoft.com/office/drawing/2014/main" id="{CAE77023-33D1-4F34-B32D-3AD42EB17F60}"/>
              </a:ext>
            </a:extLst>
          </p:cNvPr>
          <p:cNvSpPr/>
          <p:nvPr/>
        </p:nvSpPr>
        <p:spPr>
          <a:xfrm>
            <a:off x="5174165" y="4672361"/>
            <a:ext cx="1717289" cy="903249"/>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a:t>
            </a:r>
          </a:p>
        </p:txBody>
      </p:sp>
    </p:spTree>
    <p:extLst>
      <p:ext uri="{BB962C8B-B14F-4D97-AF65-F5344CB8AC3E}">
        <p14:creationId xmlns:p14="http://schemas.microsoft.com/office/powerpoint/2010/main" val="26669161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inVertical)">
                                      <p:cBhvr>
                                        <p:cTn id="23" dur="500"/>
                                        <p:tgtEl>
                                          <p:spTgt spid="3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barn(inVertical)">
                                      <p:cBhvr>
                                        <p:cTn id="2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36"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pic>
        <p:nvPicPr>
          <p:cNvPr id="10" name="Picture 2">
            <a:extLst>
              <a:ext uri="{FF2B5EF4-FFF2-40B4-BE49-F238E27FC236}">
                <a16:creationId xmlns:a16="http://schemas.microsoft.com/office/drawing/2014/main" id="{25DE5FFF-CE25-40FC-9B41-E6AE2881BF75}"/>
              </a:ext>
            </a:extLst>
          </p:cNvPr>
          <p:cNvPicPr>
            <a:picLocks noChangeAspect="1"/>
          </p:cNvPicPr>
          <p:nvPr/>
        </p:nvPicPr>
        <p:blipFill>
          <a:blip r:embed="rId3"/>
          <a:srcRect t="26255" b="17494"/>
          <a:stretch>
            <a:fillRect/>
          </a:stretch>
        </p:blipFill>
        <p:spPr>
          <a:xfrm>
            <a:off x="0" y="0"/>
            <a:ext cx="12192000" cy="6858000"/>
          </a:xfrm>
          <a:prstGeom prst="rect">
            <a:avLst/>
          </a:prstGeom>
        </p:spPr>
      </p:pic>
      <p:grpSp>
        <p:nvGrpSpPr>
          <p:cNvPr id="11" name="Group 4">
            <a:extLst>
              <a:ext uri="{FF2B5EF4-FFF2-40B4-BE49-F238E27FC236}">
                <a16:creationId xmlns:a16="http://schemas.microsoft.com/office/drawing/2014/main" id="{002C1B70-90B0-4854-ADAD-CA7DA8A549CE}"/>
              </a:ext>
            </a:extLst>
          </p:cNvPr>
          <p:cNvGrpSpPr/>
          <p:nvPr/>
        </p:nvGrpSpPr>
        <p:grpSpPr>
          <a:xfrm>
            <a:off x="0" y="4894167"/>
            <a:ext cx="12192000" cy="3033736"/>
            <a:chOff x="0" y="0"/>
            <a:chExt cx="24384000" cy="6067472"/>
          </a:xfrm>
        </p:grpSpPr>
        <p:pic>
          <p:nvPicPr>
            <p:cNvPr id="12" name="Picture 5">
              <a:extLst>
                <a:ext uri="{FF2B5EF4-FFF2-40B4-BE49-F238E27FC236}">
                  <a16:creationId xmlns:a16="http://schemas.microsoft.com/office/drawing/2014/main" id="{60DABA22-402B-485B-B5D8-EE315C54AA20}"/>
                </a:ext>
              </a:extLst>
            </p:cNvPr>
            <p:cNvPicPr>
              <a:picLocks noChangeAspect="1"/>
            </p:cNvPicPr>
            <p:nvPr/>
          </p:nvPicPr>
          <p:blipFill>
            <a:blip r:embed="rId4"/>
            <a:srcRect l="14514" r="1600"/>
            <a:stretch>
              <a:fillRect/>
            </a:stretch>
          </p:blipFill>
          <p:spPr>
            <a:xfrm>
              <a:off x="0" y="326477"/>
              <a:ext cx="24384000" cy="5740995"/>
            </a:xfrm>
            <a:prstGeom prst="rect">
              <a:avLst/>
            </a:prstGeom>
          </p:spPr>
        </p:pic>
        <p:pic>
          <p:nvPicPr>
            <p:cNvPr id="13" name="Picture 6">
              <a:extLst>
                <a:ext uri="{FF2B5EF4-FFF2-40B4-BE49-F238E27FC236}">
                  <a16:creationId xmlns:a16="http://schemas.microsoft.com/office/drawing/2014/main" id="{15AB8449-5168-4CF8-AE4E-2BD6B4DEC82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95586" y="2140106"/>
              <a:ext cx="626836" cy="652954"/>
            </a:xfrm>
            <a:prstGeom prst="rect">
              <a:avLst/>
            </a:prstGeom>
          </p:spPr>
        </p:pic>
        <p:pic>
          <p:nvPicPr>
            <p:cNvPr id="17" name="Picture 7">
              <a:extLst>
                <a:ext uri="{FF2B5EF4-FFF2-40B4-BE49-F238E27FC236}">
                  <a16:creationId xmlns:a16="http://schemas.microsoft.com/office/drawing/2014/main" id="{53454A59-53DB-4456-93FC-A0266E83FA5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197226" y="1487152"/>
              <a:ext cx="626836" cy="652954"/>
            </a:xfrm>
            <a:prstGeom prst="rect">
              <a:avLst/>
            </a:prstGeom>
          </p:spPr>
        </p:pic>
        <p:pic>
          <p:nvPicPr>
            <p:cNvPr id="18" name="Picture 8">
              <a:extLst>
                <a:ext uri="{FF2B5EF4-FFF2-40B4-BE49-F238E27FC236}">
                  <a16:creationId xmlns:a16="http://schemas.microsoft.com/office/drawing/2014/main" id="{9D975037-45F9-4077-8F15-B96F9D98BFF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816775" y="2544021"/>
              <a:ext cx="626836" cy="652954"/>
            </a:xfrm>
            <a:prstGeom prst="rect">
              <a:avLst/>
            </a:prstGeom>
          </p:spPr>
        </p:pic>
        <p:pic>
          <p:nvPicPr>
            <p:cNvPr id="19" name="Picture 9">
              <a:extLst>
                <a:ext uri="{FF2B5EF4-FFF2-40B4-BE49-F238E27FC236}">
                  <a16:creationId xmlns:a16="http://schemas.microsoft.com/office/drawing/2014/main" id="{BC8C0D9B-BE2D-4ED6-BD18-DC391051CC2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51944" y="0"/>
              <a:ext cx="626836" cy="652954"/>
            </a:xfrm>
            <a:prstGeom prst="rect">
              <a:avLst/>
            </a:prstGeom>
          </p:spPr>
        </p:pic>
        <p:pic>
          <p:nvPicPr>
            <p:cNvPr id="20" name="Picture 10">
              <a:extLst>
                <a:ext uri="{FF2B5EF4-FFF2-40B4-BE49-F238E27FC236}">
                  <a16:creationId xmlns:a16="http://schemas.microsoft.com/office/drawing/2014/main" id="{1BAED31F-F649-405A-AD3C-863F81F0C8F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3383208" y="787202"/>
              <a:ext cx="626836" cy="652954"/>
            </a:xfrm>
            <a:prstGeom prst="rect">
              <a:avLst/>
            </a:prstGeom>
          </p:spPr>
        </p:pic>
        <p:pic>
          <p:nvPicPr>
            <p:cNvPr id="21" name="Picture 11">
              <a:extLst>
                <a:ext uri="{FF2B5EF4-FFF2-40B4-BE49-F238E27FC236}">
                  <a16:creationId xmlns:a16="http://schemas.microsoft.com/office/drawing/2014/main" id="{36FB0908-CA61-4FEA-9191-EB6E36D0C30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184183" y="1603394"/>
              <a:ext cx="626836" cy="652954"/>
            </a:xfrm>
            <a:prstGeom prst="rect">
              <a:avLst/>
            </a:prstGeom>
          </p:spPr>
        </p:pic>
        <p:pic>
          <p:nvPicPr>
            <p:cNvPr id="22" name="Picture 12">
              <a:extLst>
                <a:ext uri="{FF2B5EF4-FFF2-40B4-BE49-F238E27FC236}">
                  <a16:creationId xmlns:a16="http://schemas.microsoft.com/office/drawing/2014/main" id="{956D4500-0A1D-401E-B8C6-2F5C1C06000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524607" y="950440"/>
              <a:ext cx="313418" cy="326477"/>
            </a:xfrm>
            <a:prstGeom prst="rect">
              <a:avLst/>
            </a:prstGeom>
          </p:spPr>
        </p:pic>
        <p:pic>
          <p:nvPicPr>
            <p:cNvPr id="23" name="Picture 13">
              <a:extLst>
                <a:ext uri="{FF2B5EF4-FFF2-40B4-BE49-F238E27FC236}">
                  <a16:creationId xmlns:a16="http://schemas.microsoft.com/office/drawing/2014/main" id="{9CEE5120-3729-483F-AF76-2BE1A2FD8DB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055143" y="1276917"/>
              <a:ext cx="313418" cy="326477"/>
            </a:xfrm>
            <a:prstGeom prst="rect">
              <a:avLst/>
            </a:prstGeom>
          </p:spPr>
        </p:pic>
        <p:pic>
          <p:nvPicPr>
            <p:cNvPr id="24" name="Picture 14">
              <a:extLst>
                <a:ext uri="{FF2B5EF4-FFF2-40B4-BE49-F238E27FC236}">
                  <a16:creationId xmlns:a16="http://schemas.microsoft.com/office/drawing/2014/main" id="{3606EA82-3F5F-46FF-A504-8BD8A30F799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474403" y="2870498"/>
              <a:ext cx="313418" cy="326477"/>
            </a:xfrm>
            <a:prstGeom prst="rect">
              <a:avLst/>
            </a:prstGeom>
          </p:spPr>
        </p:pic>
        <p:pic>
          <p:nvPicPr>
            <p:cNvPr id="25" name="Picture 15">
              <a:extLst>
                <a:ext uri="{FF2B5EF4-FFF2-40B4-BE49-F238E27FC236}">
                  <a16:creationId xmlns:a16="http://schemas.microsoft.com/office/drawing/2014/main" id="{A88D72BB-305E-4919-BCCC-81CC6668889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571648" y="3119537"/>
              <a:ext cx="313418" cy="326477"/>
            </a:xfrm>
            <a:prstGeom prst="rect">
              <a:avLst/>
            </a:prstGeom>
          </p:spPr>
        </p:pic>
        <p:pic>
          <p:nvPicPr>
            <p:cNvPr id="26" name="Picture 16">
              <a:extLst>
                <a:ext uri="{FF2B5EF4-FFF2-40B4-BE49-F238E27FC236}">
                  <a16:creationId xmlns:a16="http://schemas.microsoft.com/office/drawing/2014/main" id="{5FC444B7-9FA5-40CB-BB54-EDB1A7F9092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721787" y="1440156"/>
              <a:ext cx="313418" cy="326477"/>
            </a:xfrm>
            <a:prstGeom prst="rect">
              <a:avLst/>
            </a:prstGeom>
          </p:spPr>
        </p:pic>
        <p:pic>
          <p:nvPicPr>
            <p:cNvPr id="27" name="Picture 17">
              <a:extLst>
                <a:ext uri="{FF2B5EF4-FFF2-40B4-BE49-F238E27FC236}">
                  <a16:creationId xmlns:a16="http://schemas.microsoft.com/office/drawing/2014/main" id="{385B7A99-201A-49B5-9E73-BD791FC2E8B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10486" y="3360213"/>
              <a:ext cx="313418" cy="326477"/>
            </a:xfrm>
            <a:prstGeom prst="rect">
              <a:avLst/>
            </a:prstGeom>
          </p:spPr>
        </p:pic>
        <p:pic>
          <p:nvPicPr>
            <p:cNvPr id="28" name="Picture 18">
              <a:extLst>
                <a:ext uri="{FF2B5EF4-FFF2-40B4-BE49-F238E27FC236}">
                  <a16:creationId xmlns:a16="http://schemas.microsoft.com/office/drawing/2014/main" id="{37EBCE8C-9CC9-4ADE-9D61-9D6C830EBFC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67174" y="2793060"/>
              <a:ext cx="313418" cy="326477"/>
            </a:xfrm>
            <a:prstGeom prst="rect">
              <a:avLst/>
            </a:prstGeom>
          </p:spPr>
        </p:pic>
        <p:pic>
          <p:nvPicPr>
            <p:cNvPr id="29" name="Picture 19">
              <a:extLst>
                <a:ext uri="{FF2B5EF4-FFF2-40B4-BE49-F238E27FC236}">
                  <a16:creationId xmlns:a16="http://schemas.microsoft.com/office/drawing/2014/main" id="{2B705CBD-B17D-48AC-9A91-5ABA09B7F55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565078" y="2544021"/>
              <a:ext cx="626836" cy="652954"/>
            </a:xfrm>
            <a:prstGeom prst="rect">
              <a:avLst/>
            </a:prstGeom>
          </p:spPr>
        </p:pic>
        <p:pic>
          <p:nvPicPr>
            <p:cNvPr id="30" name="Picture 20">
              <a:extLst>
                <a:ext uri="{FF2B5EF4-FFF2-40B4-BE49-F238E27FC236}">
                  <a16:creationId xmlns:a16="http://schemas.microsoft.com/office/drawing/2014/main" id="{0C966930-55D9-49A5-B05D-FAF9542E8C7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282121" y="3033736"/>
              <a:ext cx="552495" cy="575516"/>
            </a:xfrm>
            <a:prstGeom prst="rect">
              <a:avLst/>
            </a:prstGeom>
          </p:spPr>
        </p:pic>
        <p:pic>
          <p:nvPicPr>
            <p:cNvPr id="31" name="Picture 21">
              <a:extLst>
                <a:ext uri="{FF2B5EF4-FFF2-40B4-BE49-F238E27FC236}">
                  <a16:creationId xmlns:a16="http://schemas.microsoft.com/office/drawing/2014/main" id="{8F58D108-6E40-4C5C-85B3-989F3D57C4D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412655" y="1113679"/>
              <a:ext cx="313418" cy="326477"/>
            </a:xfrm>
            <a:prstGeom prst="rect">
              <a:avLst/>
            </a:prstGeom>
          </p:spPr>
        </p:pic>
        <p:pic>
          <p:nvPicPr>
            <p:cNvPr id="32" name="Picture 22">
              <a:extLst>
                <a:ext uri="{FF2B5EF4-FFF2-40B4-BE49-F238E27FC236}">
                  <a16:creationId xmlns:a16="http://schemas.microsoft.com/office/drawing/2014/main" id="{4840E0D1-B8A7-4AAA-82CA-F8A34620E12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043870" y="2303344"/>
              <a:ext cx="313418" cy="326477"/>
            </a:xfrm>
            <a:prstGeom prst="rect">
              <a:avLst/>
            </a:prstGeom>
          </p:spPr>
        </p:pic>
        <p:pic>
          <p:nvPicPr>
            <p:cNvPr id="33" name="Picture 23">
              <a:extLst>
                <a:ext uri="{FF2B5EF4-FFF2-40B4-BE49-F238E27FC236}">
                  <a16:creationId xmlns:a16="http://schemas.microsoft.com/office/drawing/2014/main" id="{ABC5DFA8-F46A-4BC8-9447-91CC6F50D39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9287218" y="1766633"/>
              <a:ext cx="313418" cy="326477"/>
            </a:xfrm>
            <a:prstGeom prst="rect">
              <a:avLst/>
            </a:prstGeom>
          </p:spPr>
        </p:pic>
        <p:pic>
          <p:nvPicPr>
            <p:cNvPr id="34" name="Picture 24">
              <a:extLst>
                <a:ext uri="{FF2B5EF4-FFF2-40B4-BE49-F238E27FC236}">
                  <a16:creationId xmlns:a16="http://schemas.microsoft.com/office/drawing/2014/main" id="{130CE931-5987-4513-8FA3-A69727DB75F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3383208" y="3033736"/>
              <a:ext cx="313418" cy="326477"/>
            </a:xfrm>
            <a:prstGeom prst="rect">
              <a:avLst/>
            </a:prstGeom>
          </p:spPr>
        </p:pic>
        <p:pic>
          <p:nvPicPr>
            <p:cNvPr id="35" name="Picture 25">
              <a:extLst>
                <a:ext uri="{FF2B5EF4-FFF2-40B4-BE49-F238E27FC236}">
                  <a16:creationId xmlns:a16="http://schemas.microsoft.com/office/drawing/2014/main" id="{1F125D78-ABDC-4AC1-A3D0-D25DC6BC781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013104" y="2793060"/>
              <a:ext cx="626836" cy="652954"/>
            </a:xfrm>
            <a:prstGeom prst="rect">
              <a:avLst/>
            </a:prstGeom>
          </p:spPr>
        </p:pic>
      </p:grpSp>
      <p:sp>
        <p:nvSpPr>
          <p:cNvPr id="78" name="Hình chữ nhật: Góc Tròn 1">
            <a:extLst>
              <a:ext uri="{FF2B5EF4-FFF2-40B4-BE49-F238E27FC236}">
                <a16:creationId xmlns:a16="http://schemas.microsoft.com/office/drawing/2014/main" id="{ED1C37E0-6497-0E03-23B2-B5FFD881321E}"/>
              </a:ext>
            </a:extLst>
          </p:cNvPr>
          <p:cNvSpPr/>
          <p:nvPr/>
        </p:nvSpPr>
        <p:spPr>
          <a:xfrm>
            <a:off x="267561" y="579120"/>
            <a:ext cx="11879759" cy="5882640"/>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67" b="0" i="0" u="none" strike="noStrike" kern="0" cap="none" spc="0" normalizeH="0" baseline="0" noProof="0" dirty="0">
                <a:ln>
                  <a:noFill/>
                </a:ln>
                <a:solidFill>
                  <a:srgbClr val="FFFFFF"/>
                </a:solidFill>
                <a:effectLst/>
                <a:uLnTx/>
                <a:uFillTx/>
                <a:latin typeface="Arial"/>
                <a:ea typeface="+mn-ea"/>
                <a:cs typeface="+mn-cs"/>
                <a:sym typeface="Arial"/>
              </a:rPr>
              <a:t>v</a:t>
            </a:r>
          </a:p>
        </p:txBody>
      </p:sp>
      <p:sp>
        <p:nvSpPr>
          <p:cNvPr id="2" name="TextBox 1">
            <a:extLst>
              <a:ext uri="{FF2B5EF4-FFF2-40B4-BE49-F238E27FC236}">
                <a16:creationId xmlns:a16="http://schemas.microsoft.com/office/drawing/2014/main" id="{A3F59C0D-DEA1-7838-C30A-52D74240CA61}"/>
              </a:ext>
            </a:extLst>
          </p:cNvPr>
          <p:cNvSpPr txBox="1"/>
          <p:nvPr/>
        </p:nvSpPr>
        <p:spPr>
          <a:xfrm>
            <a:off x="769435" y="814039"/>
            <a:ext cx="11039706" cy="5262979"/>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Em giới thiệu về địa điểm tham quan, du lịch em biết:</a:t>
            </a:r>
          </a:p>
          <a:p>
            <a:pPr algn="just"/>
            <a:r>
              <a:rPr lang="vi-VN" sz="2800" b="0" i="0" dirty="0">
                <a:solidFill>
                  <a:srgbClr val="000000"/>
                </a:solidFill>
                <a:effectLst/>
                <a:latin typeface="Cambria" panose="02040503050406030204" pitchFamily="18" charset="0"/>
                <a:ea typeface="Cambria" panose="02040503050406030204" pitchFamily="18" charset="0"/>
              </a:rPr>
              <a:t>+ Tên gọi điểm tham quan, du lịch: Chùa Một Cột.</a:t>
            </a:r>
          </a:p>
          <a:p>
            <a:pPr algn="just"/>
            <a:r>
              <a:rPr lang="vi-VN" sz="2800" b="0" i="0" dirty="0">
                <a:solidFill>
                  <a:srgbClr val="000000"/>
                </a:solidFill>
                <a:effectLst/>
                <a:latin typeface="Cambria" panose="02040503050406030204" pitchFamily="18" charset="0"/>
                <a:ea typeface="Cambria" panose="02040503050406030204" pitchFamily="18" charset="0"/>
              </a:rPr>
              <a:t>+ Địa chỉ: Đội Cấn, Ba Đình, Hà Nội.</a:t>
            </a:r>
          </a:p>
          <a:p>
            <a:pPr algn="just"/>
            <a:r>
              <a:rPr lang="vi-VN" sz="2800" b="0" i="0" dirty="0">
                <a:solidFill>
                  <a:srgbClr val="000000"/>
                </a:solidFill>
                <a:effectLst/>
                <a:latin typeface="Cambria" panose="02040503050406030204" pitchFamily="18" charset="0"/>
                <a:ea typeface="Cambria" panose="02040503050406030204" pitchFamily="18" charset="0"/>
              </a:rPr>
              <a:t>+ Đặc điểm: Chùa có một cột trụ duy nhất, toạ lạc giữa hồ sen; xung quanh là hệ thống chùa xây dựng thêm và cây cối; chùa chủ yếu được làm bằng gỗ, có các trụ đỡ và kiên cố bằng bê tông được xây dựng, tôn tạo thêm trong khi trùng tu; chùa thờ tự và có các văn hoá nhà chùa, được nhiều người lui tới thắp hương, thờ bái…</a:t>
            </a:r>
          </a:p>
          <a:p>
            <a:pPr algn="just"/>
            <a:r>
              <a:rPr lang="vi-VN" sz="2800" b="0" i="0" dirty="0">
                <a:solidFill>
                  <a:srgbClr val="000000"/>
                </a:solidFill>
                <a:effectLst/>
                <a:latin typeface="Cambria" panose="02040503050406030204" pitchFamily="18" charset="0"/>
                <a:ea typeface="Cambria" panose="02040503050406030204" pitchFamily="18" charset="0"/>
              </a:rPr>
              <a:t>+ Nguồn quảng bá, giới thiệu: Chùa Một cột là hình ảnh quen thuộc được giới thiệu trong các sách giáo khoa học sinh, phương tiện thông tin. Chùa nổi tiếng với kiến trúc một cột độc đáo bậc nhất Đông Nam Á.</a:t>
            </a:r>
          </a:p>
          <a:p>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435658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pic>
        <p:nvPicPr>
          <p:cNvPr id="10" name="Picture 2">
            <a:extLst>
              <a:ext uri="{FF2B5EF4-FFF2-40B4-BE49-F238E27FC236}">
                <a16:creationId xmlns:a16="http://schemas.microsoft.com/office/drawing/2014/main" id="{25DE5FFF-CE25-40FC-9B41-E6AE2881BF75}"/>
              </a:ext>
            </a:extLst>
          </p:cNvPr>
          <p:cNvPicPr>
            <a:picLocks noChangeAspect="1"/>
          </p:cNvPicPr>
          <p:nvPr/>
        </p:nvPicPr>
        <p:blipFill>
          <a:blip r:embed="rId3"/>
          <a:srcRect t="26255" b="17494"/>
          <a:stretch>
            <a:fillRect/>
          </a:stretch>
        </p:blipFill>
        <p:spPr>
          <a:xfrm>
            <a:off x="0" y="0"/>
            <a:ext cx="12192000" cy="6858000"/>
          </a:xfrm>
          <a:prstGeom prst="rect">
            <a:avLst/>
          </a:prstGeom>
        </p:spPr>
      </p:pic>
      <p:grpSp>
        <p:nvGrpSpPr>
          <p:cNvPr id="11" name="Group 4">
            <a:extLst>
              <a:ext uri="{FF2B5EF4-FFF2-40B4-BE49-F238E27FC236}">
                <a16:creationId xmlns:a16="http://schemas.microsoft.com/office/drawing/2014/main" id="{002C1B70-90B0-4854-ADAD-CA7DA8A549CE}"/>
              </a:ext>
            </a:extLst>
          </p:cNvPr>
          <p:cNvGrpSpPr/>
          <p:nvPr/>
        </p:nvGrpSpPr>
        <p:grpSpPr>
          <a:xfrm>
            <a:off x="0" y="4894167"/>
            <a:ext cx="12192000" cy="3033736"/>
            <a:chOff x="0" y="0"/>
            <a:chExt cx="24384000" cy="6067472"/>
          </a:xfrm>
        </p:grpSpPr>
        <p:pic>
          <p:nvPicPr>
            <p:cNvPr id="12" name="Picture 5">
              <a:extLst>
                <a:ext uri="{FF2B5EF4-FFF2-40B4-BE49-F238E27FC236}">
                  <a16:creationId xmlns:a16="http://schemas.microsoft.com/office/drawing/2014/main" id="{60DABA22-402B-485B-B5D8-EE315C54AA20}"/>
                </a:ext>
              </a:extLst>
            </p:cNvPr>
            <p:cNvPicPr>
              <a:picLocks noChangeAspect="1"/>
            </p:cNvPicPr>
            <p:nvPr/>
          </p:nvPicPr>
          <p:blipFill>
            <a:blip r:embed="rId4"/>
            <a:srcRect l="14514" r="1600"/>
            <a:stretch>
              <a:fillRect/>
            </a:stretch>
          </p:blipFill>
          <p:spPr>
            <a:xfrm>
              <a:off x="0" y="326477"/>
              <a:ext cx="24384000" cy="5740995"/>
            </a:xfrm>
            <a:prstGeom prst="rect">
              <a:avLst/>
            </a:prstGeom>
          </p:spPr>
        </p:pic>
        <p:pic>
          <p:nvPicPr>
            <p:cNvPr id="13" name="Picture 6">
              <a:extLst>
                <a:ext uri="{FF2B5EF4-FFF2-40B4-BE49-F238E27FC236}">
                  <a16:creationId xmlns:a16="http://schemas.microsoft.com/office/drawing/2014/main" id="{15AB8449-5168-4CF8-AE4E-2BD6B4DEC82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95586" y="2140106"/>
              <a:ext cx="626836" cy="652954"/>
            </a:xfrm>
            <a:prstGeom prst="rect">
              <a:avLst/>
            </a:prstGeom>
          </p:spPr>
        </p:pic>
        <p:pic>
          <p:nvPicPr>
            <p:cNvPr id="17" name="Picture 7">
              <a:extLst>
                <a:ext uri="{FF2B5EF4-FFF2-40B4-BE49-F238E27FC236}">
                  <a16:creationId xmlns:a16="http://schemas.microsoft.com/office/drawing/2014/main" id="{53454A59-53DB-4456-93FC-A0266E83FA5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197226" y="1487152"/>
              <a:ext cx="626836" cy="652954"/>
            </a:xfrm>
            <a:prstGeom prst="rect">
              <a:avLst/>
            </a:prstGeom>
          </p:spPr>
        </p:pic>
        <p:pic>
          <p:nvPicPr>
            <p:cNvPr id="18" name="Picture 8">
              <a:extLst>
                <a:ext uri="{FF2B5EF4-FFF2-40B4-BE49-F238E27FC236}">
                  <a16:creationId xmlns:a16="http://schemas.microsoft.com/office/drawing/2014/main" id="{9D975037-45F9-4077-8F15-B96F9D98BFF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816775" y="2544021"/>
              <a:ext cx="626836" cy="652954"/>
            </a:xfrm>
            <a:prstGeom prst="rect">
              <a:avLst/>
            </a:prstGeom>
          </p:spPr>
        </p:pic>
        <p:pic>
          <p:nvPicPr>
            <p:cNvPr id="19" name="Picture 9">
              <a:extLst>
                <a:ext uri="{FF2B5EF4-FFF2-40B4-BE49-F238E27FC236}">
                  <a16:creationId xmlns:a16="http://schemas.microsoft.com/office/drawing/2014/main" id="{BC8C0D9B-BE2D-4ED6-BD18-DC391051CC2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51944" y="0"/>
              <a:ext cx="626836" cy="652954"/>
            </a:xfrm>
            <a:prstGeom prst="rect">
              <a:avLst/>
            </a:prstGeom>
          </p:spPr>
        </p:pic>
        <p:pic>
          <p:nvPicPr>
            <p:cNvPr id="20" name="Picture 10">
              <a:extLst>
                <a:ext uri="{FF2B5EF4-FFF2-40B4-BE49-F238E27FC236}">
                  <a16:creationId xmlns:a16="http://schemas.microsoft.com/office/drawing/2014/main" id="{1BAED31F-F649-405A-AD3C-863F81F0C8F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3383208" y="787202"/>
              <a:ext cx="626836" cy="652954"/>
            </a:xfrm>
            <a:prstGeom prst="rect">
              <a:avLst/>
            </a:prstGeom>
          </p:spPr>
        </p:pic>
        <p:pic>
          <p:nvPicPr>
            <p:cNvPr id="21" name="Picture 11">
              <a:extLst>
                <a:ext uri="{FF2B5EF4-FFF2-40B4-BE49-F238E27FC236}">
                  <a16:creationId xmlns:a16="http://schemas.microsoft.com/office/drawing/2014/main" id="{36FB0908-CA61-4FEA-9191-EB6E36D0C30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184183" y="1603394"/>
              <a:ext cx="626836" cy="652954"/>
            </a:xfrm>
            <a:prstGeom prst="rect">
              <a:avLst/>
            </a:prstGeom>
          </p:spPr>
        </p:pic>
        <p:pic>
          <p:nvPicPr>
            <p:cNvPr id="22" name="Picture 12">
              <a:extLst>
                <a:ext uri="{FF2B5EF4-FFF2-40B4-BE49-F238E27FC236}">
                  <a16:creationId xmlns:a16="http://schemas.microsoft.com/office/drawing/2014/main" id="{956D4500-0A1D-401E-B8C6-2F5C1C06000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524607" y="950440"/>
              <a:ext cx="313418" cy="326477"/>
            </a:xfrm>
            <a:prstGeom prst="rect">
              <a:avLst/>
            </a:prstGeom>
          </p:spPr>
        </p:pic>
        <p:pic>
          <p:nvPicPr>
            <p:cNvPr id="23" name="Picture 13">
              <a:extLst>
                <a:ext uri="{FF2B5EF4-FFF2-40B4-BE49-F238E27FC236}">
                  <a16:creationId xmlns:a16="http://schemas.microsoft.com/office/drawing/2014/main" id="{9CEE5120-3729-483F-AF76-2BE1A2FD8DB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055143" y="1276917"/>
              <a:ext cx="313418" cy="326477"/>
            </a:xfrm>
            <a:prstGeom prst="rect">
              <a:avLst/>
            </a:prstGeom>
          </p:spPr>
        </p:pic>
        <p:pic>
          <p:nvPicPr>
            <p:cNvPr id="24" name="Picture 14">
              <a:extLst>
                <a:ext uri="{FF2B5EF4-FFF2-40B4-BE49-F238E27FC236}">
                  <a16:creationId xmlns:a16="http://schemas.microsoft.com/office/drawing/2014/main" id="{3606EA82-3F5F-46FF-A504-8BD8A30F799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474403" y="2870498"/>
              <a:ext cx="313418" cy="326477"/>
            </a:xfrm>
            <a:prstGeom prst="rect">
              <a:avLst/>
            </a:prstGeom>
          </p:spPr>
        </p:pic>
        <p:pic>
          <p:nvPicPr>
            <p:cNvPr id="25" name="Picture 15">
              <a:extLst>
                <a:ext uri="{FF2B5EF4-FFF2-40B4-BE49-F238E27FC236}">
                  <a16:creationId xmlns:a16="http://schemas.microsoft.com/office/drawing/2014/main" id="{A88D72BB-305E-4919-BCCC-81CC6668889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571648" y="3119537"/>
              <a:ext cx="313418" cy="326477"/>
            </a:xfrm>
            <a:prstGeom prst="rect">
              <a:avLst/>
            </a:prstGeom>
          </p:spPr>
        </p:pic>
        <p:pic>
          <p:nvPicPr>
            <p:cNvPr id="26" name="Picture 16">
              <a:extLst>
                <a:ext uri="{FF2B5EF4-FFF2-40B4-BE49-F238E27FC236}">
                  <a16:creationId xmlns:a16="http://schemas.microsoft.com/office/drawing/2014/main" id="{5FC444B7-9FA5-40CB-BB54-EDB1A7F9092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721787" y="1440156"/>
              <a:ext cx="313418" cy="326477"/>
            </a:xfrm>
            <a:prstGeom prst="rect">
              <a:avLst/>
            </a:prstGeom>
          </p:spPr>
        </p:pic>
        <p:pic>
          <p:nvPicPr>
            <p:cNvPr id="27" name="Picture 17">
              <a:extLst>
                <a:ext uri="{FF2B5EF4-FFF2-40B4-BE49-F238E27FC236}">
                  <a16:creationId xmlns:a16="http://schemas.microsoft.com/office/drawing/2014/main" id="{385B7A99-201A-49B5-9E73-BD791FC2E8B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10486" y="3360213"/>
              <a:ext cx="313418" cy="326477"/>
            </a:xfrm>
            <a:prstGeom prst="rect">
              <a:avLst/>
            </a:prstGeom>
          </p:spPr>
        </p:pic>
        <p:pic>
          <p:nvPicPr>
            <p:cNvPr id="28" name="Picture 18">
              <a:extLst>
                <a:ext uri="{FF2B5EF4-FFF2-40B4-BE49-F238E27FC236}">
                  <a16:creationId xmlns:a16="http://schemas.microsoft.com/office/drawing/2014/main" id="{37EBCE8C-9CC9-4ADE-9D61-9D6C830EBFC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67174" y="2793060"/>
              <a:ext cx="313418" cy="326477"/>
            </a:xfrm>
            <a:prstGeom prst="rect">
              <a:avLst/>
            </a:prstGeom>
          </p:spPr>
        </p:pic>
        <p:pic>
          <p:nvPicPr>
            <p:cNvPr id="29" name="Picture 19">
              <a:extLst>
                <a:ext uri="{FF2B5EF4-FFF2-40B4-BE49-F238E27FC236}">
                  <a16:creationId xmlns:a16="http://schemas.microsoft.com/office/drawing/2014/main" id="{2B705CBD-B17D-48AC-9A91-5ABA09B7F55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565078" y="2544021"/>
              <a:ext cx="626836" cy="652954"/>
            </a:xfrm>
            <a:prstGeom prst="rect">
              <a:avLst/>
            </a:prstGeom>
          </p:spPr>
        </p:pic>
        <p:pic>
          <p:nvPicPr>
            <p:cNvPr id="30" name="Picture 20">
              <a:extLst>
                <a:ext uri="{FF2B5EF4-FFF2-40B4-BE49-F238E27FC236}">
                  <a16:creationId xmlns:a16="http://schemas.microsoft.com/office/drawing/2014/main" id="{0C966930-55D9-49A5-B05D-FAF9542E8C7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282121" y="3033736"/>
              <a:ext cx="552495" cy="575516"/>
            </a:xfrm>
            <a:prstGeom prst="rect">
              <a:avLst/>
            </a:prstGeom>
          </p:spPr>
        </p:pic>
        <p:pic>
          <p:nvPicPr>
            <p:cNvPr id="31" name="Picture 21">
              <a:extLst>
                <a:ext uri="{FF2B5EF4-FFF2-40B4-BE49-F238E27FC236}">
                  <a16:creationId xmlns:a16="http://schemas.microsoft.com/office/drawing/2014/main" id="{8F58D108-6E40-4C5C-85B3-989F3D57C4D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412655" y="1113679"/>
              <a:ext cx="313418" cy="326477"/>
            </a:xfrm>
            <a:prstGeom prst="rect">
              <a:avLst/>
            </a:prstGeom>
          </p:spPr>
        </p:pic>
        <p:pic>
          <p:nvPicPr>
            <p:cNvPr id="32" name="Picture 22">
              <a:extLst>
                <a:ext uri="{FF2B5EF4-FFF2-40B4-BE49-F238E27FC236}">
                  <a16:creationId xmlns:a16="http://schemas.microsoft.com/office/drawing/2014/main" id="{4840E0D1-B8A7-4AAA-82CA-F8A34620E12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043870" y="2303344"/>
              <a:ext cx="313418" cy="326477"/>
            </a:xfrm>
            <a:prstGeom prst="rect">
              <a:avLst/>
            </a:prstGeom>
          </p:spPr>
        </p:pic>
        <p:pic>
          <p:nvPicPr>
            <p:cNvPr id="33" name="Picture 23">
              <a:extLst>
                <a:ext uri="{FF2B5EF4-FFF2-40B4-BE49-F238E27FC236}">
                  <a16:creationId xmlns:a16="http://schemas.microsoft.com/office/drawing/2014/main" id="{ABC5DFA8-F46A-4BC8-9447-91CC6F50D39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9287218" y="1766633"/>
              <a:ext cx="313418" cy="326477"/>
            </a:xfrm>
            <a:prstGeom prst="rect">
              <a:avLst/>
            </a:prstGeom>
          </p:spPr>
        </p:pic>
        <p:pic>
          <p:nvPicPr>
            <p:cNvPr id="34" name="Picture 24">
              <a:extLst>
                <a:ext uri="{FF2B5EF4-FFF2-40B4-BE49-F238E27FC236}">
                  <a16:creationId xmlns:a16="http://schemas.microsoft.com/office/drawing/2014/main" id="{130CE931-5987-4513-8FA3-A69727DB75F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3383208" y="3033736"/>
              <a:ext cx="313418" cy="326477"/>
            </a:xfrm>
            <a:prstGeom prst="rect">
              <a:avLst/>
            </a:prstGeom>
          </p:spPr>
        </p:pic>
        <p:pic>
          <p:nvPicPr>
            <p:cNvPr id="35" name="Picture 25">
              <a:extLst>
                <a:ext uri="{FF2B5EF4-FFF2-40B4-BE49-F238E27FC236}">
                  <a16:creationId xmlns:a16="http://schemas.microsoft.com/office/drawing/2014/main" id="{1F125D78-ABDC-4AC1-A3D0-D25DC6BC781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013104" y="2793060"/>
              <a:ext cx="626836" cy="652954"/>
            </a:xfrm>
            <a:prstGeom prst="rect">
              <a:avLst/>
            </a:prstGeom>
          </p:spPr>
        </p:pic>
      </p:grpSp>
      <p:sp>
        <p:nvSpPr>
          <p:cNvPr id="78" name="Hình chữ nhật: Góc Tròn 1">
            <a:extLst>
              <a:ext uri="{FF2B5EF4-FFF2-40B4-BE49-F238E27FC236}">
                <a16:creationId xmlns:a16="http://schemas.microsoft.com/office/drawing/2014/main" id="{ED1C37E0-6497-0E03-23B2-B5FFD881321E}"/>
              </a:ext>
            </a:extLst>
          </p:cNvPr>
          <p:cNvSpPr/>
          <p:nvPr/>
        </p:nvSpPr>
        <p:spPr>
          <a:xfrm>
            <a:off x="267561" y="579120"/>
            <a:ext cx="11879759" cy="5882640"/>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67" b="0" i="0" u="none" strike="noStrike" kern="0" cap="none" spc="0" normalizeH="0" baseline="0" noProof="0" dirty="0">
                <a:ln>
                  <a:noFill/>
                </a:ln>
                <a:solidFill>
                  <a:srgbClr val="FFFFFF"/>
                </a:solidFill>
                <a:effectLst/>
                <a:uLnTx/>
                <a:uFillTx/>
                <a:latin typeface="Arial"/>
                <a:ea typeface="+mn-ea"/>
                <a:cs typeface="+mn-cs"/>
                <a:sym typeface="Arial"/>
              </a:rPr>
              <a:t>v</a:t>
            </a:r>
          </a:p>
        </p:txBody>
      </p:sp>
      <p:pic>
        <p:nvPicPr>
          <p:cNvPr id="14" name="Picture 13">
            <a:extLst>
              <a:ext uri="{FF2B5EF4-FFF2-40B4-BE49-F238E27FC236}">
                <a16:creationId xmlns:a16="http://schemas.microsoft.com/office/drawing/2014/main" id="{77FEFFD5-6750-9D52-F4F2-F2010E16642E}"/>
              </a:ext>
            </a:extLst>
          </p:cNvPr>
          <p:cNvPicPr>
            <a:picLocks noChangeAspect="1"/>
          </p:cNvPicPr>
          <p:nvPr/>
        </p:nvPicPr>
        <p:blipFill>
          <a:blip r:embed="rId7"/>
          <a:stretch>
            <a:fillRect/>
          </a:stretch>
        </p:blipFill>
        <p:spPr>
          <a:xfrm>
            <a:off x="219456" y="233691"/>
            <a:ext cx="2802524" cy="1426136"/>
          </a:xfrm>
          <a:prstGeom prst="rect">
            <a:avLst/>
          </a:prstGeom>
        </p:spPr>
      </p:pic>
      <p:sp>
        <p:nvSpPr>
          <p:cNvPr id="15" name="TextBox 14">
            <a:extLst>
              <a:ext uri="{FF2B5EF4-FFF2-40B4-BE49-F238E27FC236}">
                <a16:creationId xmlns:a16="http://schemas.microsoft.com/office/drawing/2014/main" id="{153B8D9A-07BB-D664-A87D-0C68DAD1D195}"/>
              </a:ext>
            </a:extLst>
          </p:cNvPr>
          <p:cNvSpPr txBox="1"/>
          <p:nvPr/>
        </p:nvSpPr>
        <p:spPr>
          <a:xfrm>
            <a:off x="2921620" y="646771"/>
            <a:ext cx="8776009" cy="1384995"/>
          </a:xfrm>
          <a:prstGeom prst="rect">
            <a:avLst/>
          </a:prstGeom>
          <a:noFill/>
        </p:spPr>
        <p:txBody>
          <a:bodyPr wrap="square" rtlCol="0">
            <a:spAutoFit/>
          </a:bodyPr>
          <a:lstStyle/>
          <a:p>
            <a:pPr marL="457200" indent="-457200" algn="just">
              <a:buFont typeface="Arial" panose="020B0604020202020204" pitchFamily="34" charset="0"/>
              <a:buChar char="•"/>
            </a:pPr>
            <a:r>
              <a:rPr lang="vi-VN" sz="2800" dirty="0">
                <a:latin typeface="Cambria" panose="02040503050406030204" pitchFamily="18" charset="0"/>
                <a:ea typeface="Cambria" panose="02040503050406030204" pitchFamily="18" charset="0"/>
              </a:rPr>
              <a:t> Giới thiệu về địa điểm tham quan, du lịch theo những nội dung đã chuẩn bị. Nhấn mạnh vào những đặc điểm gây ấn tượng của địa điểm tham quan, du lịch.</a:t>
            </a:r>
            <a:endParaRPr lang="en-US" sz="2800" dirty="0">
              <a:latin typeface="Cambria" panose="02040503050406030204" pitchFamily="18" charset="0"/>
              <a:ea typeface="Cambria" panose="02040503050406030204" pitchFamily="18" charset="0"/>
            </a:endParaRPr>
          </a:p>
        </p:txBody>
      </p:sp>
      <p:pic>
        <p:nvPicPr>
          <p:cNvPr id="38" name="Picture 37">
            <a:extLst>
              <a:ext uri="{FF2B5EF4-FFF2-40B4-BE49-F238E27FC236}">
                <a16:creationId xmlns:a16="http://schemas.microsoft.com/office/drawing/2014/main" id="{6B393BC9-9F98-4DCB-88EF-BEAD895D2761}"/>
              </a:ext>
            </a:extLst>
          </p:cNvPr>
          <p:cNvPicPr>
            <a:picLocks noChangeAspect="1"/>
          </p:cNvPicPr>
          <p:nvPr/>
        </p:nvPicPr>
        <p:blipFill>
          <a:blip r:embed="rId8"/>
          <a:stretch>
            <a:fillRect/>
          </a:stretch>
        </p:blipFill>
        <p:spPr>
          <a:xfrm>
            <a:off x="1339888" y="2409825"/>
            <a:ext cx="9855936" cy="3376066"/>
          </a:xfrm>
          <a:prstGeom prst="rect">
            <a:avLst/>
          </a:prstGeom>
        </p:spPr>
      </p:pic>
    </p:spTree>
    <p:extLst>
      <p:ext uri="{BB962C8B-B14F-4D97-AF65-F5344CB8AC3E}">
        <p14:creationId xmlns:p14="http://schemas.microsoft.com/office/powerpoint/2010/main" val="18297616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pic>
        <p:nvPicPr>
          <p:cNvPr id="10" name="Picture 2">
            <a:extLst>
              <a:ext uri="{FF2B5EF4-FFF2-40B4-BE49-F238E27FC236}">
                <a16:creationId xmlns:a16="http://schemas.microsoft.com/office/drawing/2014/main" id="{25DE5FFF-CE25-40FC-9B41-E6AE2881BF75}"/>
              </a:ext>
            </a:extLst>
          </p:cNvPr>
          <p:cNvPicPr>
            <a:picLocks noChangeAspect="1"/>
          </p:cNvPicPr>
          <p:nvPr/>
        </p:nvPicPr>
        <p:blipFill>
          <a:blip r:embed="rId3"/>
          <a:srcRect t="26255" b="17494"/>
          <a:stretch>
            <a:fillRect/>
          </a:stretch>
        </p:blipFill>
        <p:spPr>
          <a:xfrm>
            <a:off x="0" y="0"/>
            <a:ext cx="12192000" cy="6858000"/>
          </a:xfrm>
          <a:prstGeom prst="rect">
            <a:avLst/>
          </a:prstGeom>
        </p:spPr>
      </p:pic>
      <p:grpSp>
        <p:nvGrpSpPr>
          <p:cNvPr id="11" name="Group 4">
            <a:extLst>
              <a:ext uri="{FF2B5EF4-FFF2-40B4-BE49-F238E27FC236}">
                <a16:creationId xmlns:a16="http://schemas.microsoft.com/office/drawing/2014/main" id="{002C1B70-90B0-4854-ADAD-CA7DA8A549CE}"/>
              </a:ext>
            </a:extLst>
          </p:cNvPr>
          <p:cNvGrpSpPr/>
          <p:nvPr/>
        </p:nvGrpSpPr>
        <p:grpSpPr>
          <a:xfrm>
            <a:off x="0" y="4894167"/>
            <a:ext cx="12192000" cy="3033736"/>
            <a:chOff x="0" y="0"/>
            <a:chExt cx="24384000" cy="6067472"/>
          </a:xfrm>
        </p:grpSpPr>
        <p:pic>
          <p:nvPicPr>
            <p:cNvPr id="12" name="Picture 5">
              <a:extLst>
                <a:ext uri="{FF2B5EF4-FFF2-40B4-BE49-F238E27FC236}">
                  <a16:creationId xmlns:a16="http://schemas.microsoft.com/office/drawing/2014/main" id="{60DABA22-402B-485B-B5D8-EE315C54AA20}"/>
                </a:ext>
              </a:extLst>
            </p:cNvPr>
            <p:cNvPicPr>
              <a:picLocks noChangeAspect="1"/>
            </p:cNvPicPr>
            <p:nvPr/>
          </p:nvPicPr>
          <p:blipFill>
            <a:blip r:embed="rId4"/>
            <a:srcRect l="14514" r="1600"/>
            <a:stretch>
              <a:fillRect/>
            </a:stretch>
          </p:blipFill>
          <p:spPr>
            <a:xfrm>
              <a:off x="0" y="326477"/>
              <a:ext cx="24384000" cy="5740995"/>
            </a:xfrm>
            <a:prstGeom prst="rect">
              <a:avLst/>
            </a:prstGeom>
          </p:spPr>
        </p:pic>
        <p:pic>
          <p:nvPicPr>
            <p:cNvPr id="13" name="Picture 6">
              <a:extLst>
                <a:ext uri="{FF2B5EF4-FFF2-40B4-BE49-F238E27FC236}">
                  <a16:creationId xmlns:a16="http://schemas.microsoft.com/office/drawing/2014/main" id="{15AB8449-5168-4CF8-AE4E-2BD6B4DEC82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95586" y="2140106"/>
              <a:ext cx="626836" cy="652954"/>
            </a:xfrm>
            <a:prstGeom prst="rect">
              <a:avLst/>
            </a:prstGeom>
          </p:spPr>
        </p:pic>
        <p:pic>
          <p:nvPicPr>
            <p:cNvPr id="17" name="Picture 7">
              <a:extLst>
                <a:ext uri="{FF2B5EF4-FFF2-40B4-BE49-F238E27FC236}">
                  <a16:creationId xmlns:a16="http://schemas.microsoft.com/office/drawing/2014/main" id="{53454A59-53DB-4456-93FC-A0266E83FA5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197226" y="1487152"/>
              <a:ext cx="626836" cy="652954"/>
            </a:xfrm>
            <a:prstGeom prst="rect">
              <a:avLst/>
            </a:prstGeom>
          </p:spPr>
        </p:pic>
        <p:pic>
          <p:nvPicPr>
            <p:cNvPr id="18" name="Picture 8">
              <a:extLst>
                <a:ext uri="{FF2B5EF4-FFF2-40B4-BE49-F238E27FC236}">
                  <a16:creationId xmlns:a16="http://schemas.microsoft.com/office/drawing/2014/main" id="{9D975037-45F9-4077-8F15-B96F9D98BFF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816775" y="2544021"/>
              <a:ext cx="626836" cy="652954"/>
            </a:xfrm>
            <a:prstGeom prst="rect">
              <a:avLst/>
            </a:prstGeom>
          </p:spPr>
        </p:pic>
        <p:pic>
          <p:nvPicPr>
            <p:cNvPr id="19" name="Picture 9">
              <a:extLst>
                <a:ext uri="{FF2B5EF4-FFF2-40B4-BE49-F238E27FC236}">
                  <a16:creationId xmlns:a16="http://schemas.microsoft.com/office/drawing/2014/main" id="{BC8C0D9B-BE2D-4ED6-BD18-DC391051CC2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51944" y="0"/>
              <a:ext cx="626836" cy="652954"/>
            </a:xfrm>
            <a:prstGeom prst="rect">
              <a:avLst/>
            </a:prstGeom>
          </p:spPr>
        </p:pic>
        <p:pic>
          <p:nvPicPr>
            <p:cNvPr id="20" name="Picture 10">
              <a:extLst>
                <a:ext uri="{FF2B5EF4-FFF2-40B4-BE49-F238E27FC236}">
                  <a16:creationId xmlns:a16="http://schemas.microsoft.com/office/drawing/2014/main" id="{1BAED31F-F649-405A-AD3C-863F81F0C8F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3383208" y="787202"/>
              <a:ext cx="626836" cy="652954"/>
            </a:xfrm>
            <a:prstGeom prst="rect">
              <a:avLst/>
            </a:prstGeom>
          </p:spPr>
        </p:pic>
        <p:pic>
          <p:nvPicPr>
            <p:cNvPr id="21" name="Picture 11">
              <a:extLst>
                <a:ext uri="{FF2B5EF4-FFF2-40B4-BE49-F238E27FC236}">
                  <a16:creationId xmlns:a16="http://schemas.microsoft.com/office/drawing/2014/main" id="{36FB0908-CA61-4FEA-9191-EB6E36D0C30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184183" y="1603394"/>
              <a:ext cx="626836" cy="652954"/>
            </a:xfrm>
            <a:prstGeom prst="rect">
              <a:avLst/>
            </a:prstGeom>
          </p:spPr>
        </p:pic>
        <p:pic>
          <p:nvPicPr>
            <p:cNvPr id="22" name="Picture 12">
              <a:extLst>
                <a:ext uri="{FF2B5EF4-FFF2-40B4-BE49-F238E27FC236}">
                  <a16:creationId xmlns:a16="http://schemas.microsoft.com/office/drawing/2014/main" id="{956D4500-0A1D-401E-B8C6-2F5C1C06000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524607" y="950440"/>
              <a:ext cx="313418" cy="326477"/>
            </a:xfrm>
            <a:prstGeom prst="rect">
              <a:avLst/>
            </a:prstGeom>
          </p:spPr>
        </p:pic>
        <p:pic>
          <p:nvPicPr>
            <p:cNvPr id="23" name="Picture 13">
              <a:extLst>
                <a:ext uri="{FF2B5EF4-FFF2-40B4-BE49-F238E27FC236}">
                  <a16:creationId xmlns:a16="http://schemas.microsoft.com/office/drawing/2014/main" id="{9CEE5120-3729-483F-AF76-2BE1A2FD8DB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055143" y="1276917"/>
              <a:ext cx="313418" cy="326477"/>
            </a:xfrm>
            <a:prstGeom prst="rect">
              <a:avLst/>
            </a:prstGeom>
          </p:spPr>
        </p:pic>
        <p:pic>
          <p:nvPicPr>
            <p:cNvPr id="24" name="Picture 14">
              <a:extLst>
                <a:ext uri="{FF2B5EF4-FFF2-40B4-BE49-F238E27FC236}">
                  <a16:creationId xmlns:a16="http://schemas.microsoft.com/office/drawing/2014/main" id="{3606EA82-3F5F-46FF-A504-8BD8A30F799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474403" y="2870498"/>
              <a:ext cx="313418" cy="326477"/>
            </a:xfrm>
            <a:prstGeom prst="rect">
              <a:avLst/>
            </a:prstGeom>
          </p:spPr>
        </p:pic>
        <p:pic>
          <p:nvPicPr>
            <p:cNvPr id="25" name="Picture 15">
              <a:extLst>
                <a:ext uri="{FF2B5EF4-FFF2-40B4-BE49-F238E27FC236}">
                  <a16:creationId xmlns:a16="http://schemas.microsoft.com/office/drawing/2014/main" id="{A88D72BB-305E-4919-BCCC-81CC6668889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571648" y="3119537"/>
              <a:ext cx="313418" cy="326477"/>
            </a:xfrm>
            <a:prstGeom prst="rect">
              <a:avLst/>
            </a:prstGeom>
          </p:spPr>
        </p:pic>
        <p:pic>
          <p:nvPicPr>
            <p:cNvPr id="26" name="Picture 16">
              <a:extLst>
                <a:ext uri="{FF2B5EF4-FFF2-40B4-BE49-F238E27FC236}">
                  <a16:creationId xmlns:a16="http://schemas.microsoft.com/office/drawing/2014/main" id="{5FC444B7-9FA5-40CB-BB54-EDB1A7F9092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721787" y="1440156"/>
              <a:ext cx="313418" cy="326477"/>
            </a:xfrm>
            <a:prstGeom prst="rect">
              <a:avLst/>
            </a:prstGeom>
          </p:spPr>
        </p:pic>
        <p:pic>
          <p:nvPicPr>
            <p:cNvPr id="27" name="Picture 17">
              <a:extLst>
                <a:ext uri="{FF2B5EF4-FFF2-40B4-BE49-F238E27FC236}">
                  <a16:creationId xmlns:a16="http://schemas.microsoft.com/office/drawing/2014/main" id="{385B7A99-201A-49B5-9E73-BD791FC2E8B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10486" y="3360213"/>
              <a:ext cx="313418" cy="326477"/>
            </a:xfrm>
            <a:prstGeom prst="rect">
              <a:avLst/>
            </a:prstGeom>
          </p:spPr>
        </p:pic>
        <p:pic>
          <p:nvPicPr>
            <p:cNvPr id="28" name="Picture 18">
              <a:extLst>
                <a:ext uri="{FF2B5EF4-FFF2-40B4-BE49-F238E27FC236}">
                  <a16:creationId xmlns:a16="http://schemas.microsoft.com/office/drawing/2014/main" id="{37EBCE8C-9CC9-4ADE-9D61-9D6C830EBFC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67174" y="2793060"/>
              <a:ext cx="313418" cy="326477"/>
            </a:xfrm>
            <a:prstGeom prst="rect">
              <a:avLst/>
            </a:prstGeom>
          </p:spPr>
        </p:pic>
        <p:pic>
          <p:nvPicPr>
            <p:cNvPr id="29" name="Picture 19">
              <a:extLst>
                <a:ext uri="{FF2B5EF4-FFF2-40B4-BE49-F238E27FC236}">
                  <a16:creationId xmlns:a16="http://schemas.microsoft.com/office/drawing/2014/main" id="{2B705CBD-B17D-48AC-9A91-5ABA09B7F55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565078" y="2544021"/>
              <a:ext cx="626836" cy="652954"/>
            </a:xfrm>
            <a:prstGeom prst="rect">
              <a:avLst/>
            </a:prstGeom>
          </p:spPr>
        </p:pic>
        <p:pic>
          <p:nvPicPr>
            <p:cNvPr id="30" name="Picture 20">
              <a:extLst>
                <a:ext uri="{FF2B5EF4-FFF2-40B4-BE49-F238E27FC236}">
                  <a16:creationId xmlns:a16="http://schemas.microsoft.com/office/drawing/2014/main" id="{0C966930-55D9-49A5-B05D-FAF9542E8C7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282121" y="3033736"/>
              <a:ext cx="552495" cy="575516"/>
            </a:xfrm>
            <a:prstGeom prst="rect">
              <a:avLst/>
            </a:prstGeom>
          </p:spPr>
        </p:pic>
        <p:pic>
          <p:nvPicPr>
            <p:cNvPr id="31" name="Picture 21">
              <a:extLst>
                <a:ext uri="{FF2B5EF4-FFF2-40B4-BE49-F238E27FC236}">
                  <a16:creationId xmlns:a16="http://schemas.microsoft.com/office/drawing/2014/main" id="{8F58D108-6E40-4C5C-85B3-989F3D57C4D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412655" y="1113679"/>
              <a:ext cx="313418" cy="326477"/>
            </a:xfrm>
            <a:prstGeom prst="rect">
              <a:avLst/>
            </a:prstGeom>
          </p:spPr>
        </p:pic>
        <p:pic>
          <p:nvPicPr>
            <p:cNvPr id="32" name="Picture 22">
              <a:extLst>
                <a:ext uri="{FF2B5EF4-FFF2-40B4-BE49-F238E27FC236}">
                  <a16:creationId xmlns:a16="http://schemas.microsoft.com/office/drawing/2014/main" id="{4840E0D1-B8A7-4AAA-82CA-F8A34620E12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043870" y="2303344"/>
              <a:ext cx="313418" cy="326477"/>
            </a:xfrm>
            <a:prstGeom prst="rect">
              <a:avLst/>
            </a:prstGeom>
          </p:spPr>
        </p:pic>
        <p:pic>
          <p:nvPicPr>
            <p:cNvPr id="33" name="Picture 23">
              <a:extLst>
                <a:ext uri="{FF2B5EF4-FFF2-40B4-BE49-F238E27FC236}">
                  <a16:creationId xmlns:a16="http://schemas.microsoft.com/office/drawing/2014/main" id="{ABC5DFA8-F46A-4BC8-9447-91CC6F50D39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9287218" y="1766633"/>
              <a:ext cx="313418" cy="326477"/>
            </a:xfrm>
            <a:prstGeom prst="rect">
              <a:avLst/>
            </a:prstGeom>
          </p:spPr>
        </p:pic>
        <p:pic>
          <p:nvPicPr>
            <p:cNvPr id="34" name="Picture 24">
              <a:extLst>
                <a:ext uri="{FF2B5EF4-FFF2-40B4-BE49-F238E27FC236}">
                  <a16:creationId xmlns:a16="http://schemas.microsoft.com/office/drawing/2014/main" id="{130CE931-5987-4513-8FA3-A69727DB75F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3383208" y="3033736"/>
              <a:ext cx="313418" cy="326477"/>
            </a:xfrm>
            <a:prstGeom prst="rect">
              <a:avLst/>
            </a:prstGeom>
          </p:spPr>
        </p:pic>
        <p:pic>
          <p:nvPicPr>
            <p:cNvPr id="35" name="Picture 25">
              <a:extLst>
                <a:ext uri="{FF2B5EF4-FFF2-40B4-BE49-F238E27FC236}">
                  <a16:creationId xmlns:a16="http://schemas.microsoft.com/office/drawing/2014/main" id="{1F125D78-ABDC-4AC1-A3D0-D25DC6BC781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013104" y="2793060"/>
              <a:ext cx="626836" cy="652954"/>
            </a:xfrm>
            <a:prstGeom prst="rect">
              <a:avLst/>
            </a:prstGeom>
          </p:spPr>
        </p:pic>
      </p:grpSp>
      <p:sp>
        <p:nvSpPr>
          <p:cNvPr id="78" name="Hình chữ nhật: Góc Tròn 1">
            <a:extLst>
              <a:ext uri="{FF2B5EF4-FFF2-40B4-BE49-F238E27FC236}">
                <a16:creationId xmlns:a16="http://schemas.microsoft.com/office/drawing/2014/main" id="{ED1C37E0-6497-0E03-23B2-B5FFD881321E}"/>
              </a:ext>
            </a:extLst>
          </p:cNvPr>
          <p:cNvSpPr/>
          <p:nvPr/>
        </p:nvSpPr>
        <p:spPr>
          <a:xfrm>
            <a:off x="267561" y="579120"/>
            <a:ext cx="11879759" cy="5882640"/>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67" b="0" i="0" u="none" strike="noStrike" kern="0" cap="none" spc="0" normalizeH="0" baseline="0" noProof="0" dirty="0">
                <a:ln>
                  <a:noFill/>
                </a:ln>
                <a:solidFill>
                  <a:srgbClr val="FFFFFF"/>
                </a:solidFill>
                <a:effectLst/>
                <a:uLnTx/>
                <a:uFillTx/>
                <a:latin typeface="Arial"/>
                <a:ea typeface="+mn-ea"/>
                <a:cs typeface="+mn-cs"/>
                <a:sym typeface="Arial"/>
              </a:rPr>
              <a:t>v</a:t>
            </a:r>
          </a:p>
        </p:txBody>
      </p:sp>
      <p:pic>
        <p:nvPicPr>
          <p:cNvPr id="14" name="Picture 13">
            <a:extLst>
              <a:ext uri="{FF2B5EF4-FFF2-40B4-BE49-F238E27FC236}">
                <a16:creationId xmlns:a16="http://schemas.microsoft.com/office/drawing/2014/main" id="{77FEFFD5-6750-9D52-F4F2-F2010E16642E}"/>
              </a:ext>
            </a:extLst>
          </p:cNvPr>
          <p:cNvPicPr>
            <a:picLocks noChangeAspect="1"/>
          </p:cNvPicPr>
          <p:nvPr/>
        </p:nvPicPr>
        <p:blipFill>
          <a:blip r:embed="rId7"/>
          <a:stretch>
            <a:fillRect/>
          </a:stretch>
        </p:blipFill>
        <p:spPr>
          <a:xfrm>
            <a:off x="219456" y="233691"/>
            <a:ext cx="2802524" cy="1426136"/>
          </a:xfrm>
          <a:prstGeom prst="rect">
            <a:avLst/>
          </a:prstGeom>
        </p:spPr>
      </p:pic>
      <p:sp>
        <p:nvSpPr>
          <p:cNvPr id="15" name="TextBox 14">
            <a:extLst>
              <a:ext uri="{FF2B5EF4-FFF2-40B4-BE49-F238E27FC236}">
                <a16:creationId xmlns:a16="http://schemas.microsoft.com/office/drawing/2014/main" id="{153B8D9A-07BB-D664-A87D-0C68DAD1D195}"/>
              </a:ext>
            </a:extLst>
          </p:cNvPr>
          <p:cNvSpPr txBox="1"/>
          <p:nvPr/>
        </p:nvSpPr>
        <p:spPr>
          <a:xfrm>
            <a:off x="2921620" y="646771"/>
            <a:ext cx="8776009" cy="1200329"/>
          </a:xfrm>
          <a:prstGeom prst="rect">
            <a:avLst/>
          </a:prstGeom>
          <a:noFill/>
        </p:spPr>
        <p:txBody>
          <a:bodyPr wrap="square" rtlCol="0">
            <a:spAutoFit/>
          </a:bodyPr>
          <a:lstStyle/>
          <a:p>
            <a:pPr marL="457200" lvl="0" indent="-457200" algn="just">
              <a:buFont typeface="Arial" panose="020B0604020202020204" pitchFamily="34" charset="0"/>
              <a:buChar char="•"/>
            </a:pPr>
            <a:r>
              <a:rPr lang="vi-VN" sz="3600" dirty="0">
                <a:solidFill>
                  <a:prstClr val="black"/>
                </a:solidFill>
                <a:latin typeface="Cambria" panose="02040503050406030204" pitchFamily="18" charset="0"/>
                <a:ea typeface="Cambria" panose="02040503050406030204" pitchFamily="18" charset="0"/>
              </a:rPr>
              <a:t>Nghe lời giới thiệu của bạn và ghi chép những thông tin mới.</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26" name="Picture 2" descr="Người ghi chép png | PNGEgg">
            <a:extLst>
              <a:ext uri="{FF2B5EF4-FFF2-40B4-BE49-F238E27FC236}">
                <a16:creationId xmlns:a16="http://schemas.microsoft.com/office/drawing/2014/main" id="{55529231-251A-90BF-F14D-694183DCEB12}"/>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77" b="91549" l="10000" r="90000">
                        <a14:foregroundMark x1="27000" y1="16549" x2="44667" y2="18192"/>
                        <a14:foregroundMark x1="14000" y1="18662" x2="10222" y2="47653"/>
                        <a14:foregroundMark x1="10222" y1="47653" x2="11889" y2="91432"/>
                        <a14:foregroundMark x1="11889" y1="91432" x2="21111" y2="92488"/>
                        <a14:foregroundMark x1="21111" y1="92488" x2="55667" y2="91549"/>
                        <a14:foregroundMark x1="55667" y1="91549" x2="59444" y2="83333"/>
                        <a14:foregroundMark x1="59444" y1="83333" x2="58111" y2="71362"/>
                        <a14:foregroundMark x1="78333" y1="65728" x2="69222" y2="81103"/>
                        <a14:foregroundMark x1="69222" y1="81103" x2="78556" y2="76643"/>
                        <a14:foregroundMark x1="78556" y1="76643" x2="80444" y2="74648"/>
                        <a14:foregroundMark x1="29111" y1="20540" x2="35000" y2="26291"/>
                        <a14:foregroundMark x1="35000" y1="26291" x2="43667" y2="25469"/>
                        <a14:foregroundMark x1="43667" y1="25469" x2="41111" y2="19836"/>
                      </a14:backgroundRemoval>
                    </a14:imgEffect>
                  </a14:imgLayer>
                </a14:imgProps>
              </a:ext>
              <a:ext uri="{28A0092B-C50C-407E-A947-70E740481C1C}">
                <a14:useLocalDpi xmlns:a14="http://schemas.microsoft.com/office/drawing/2010/main" val="0"/>
              </a:ext>
            </a:extLst>
          </a:blip>
          <a:srcRect/>
          <a:stretch>
            <a:fillRect/>
          </a:stretch>
        </p:blipFill>
        <p:spPr bwMode="auto">
          <a:xfrm>
            <a:off x="4583693" y="1605776"/>
            <a:ext cx="4888068" cy="4627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7003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edoka One - Rubik Light">
      <a:majorFont>
        <a:latin typeface="Fredoka One"/>
        <a:ea typeface="Arial Unicode MS"/>
        <a:cs typeface=""/>
      </a:majorFont>
      <a:minorFont>
        <a:latin typeface="Rubik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3DBB"/>
        </a:solidFill>
        <a:ln w="69850">
          <a:noFill/>
        </a:ln>
      </a:spPr>
      <a:bodyPr rtlCol="0" anchor="ctr"/>
      <a:lstStyle>
        <a:defPPr algn="ctr">
          <a:defRPr sz="2400"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1492</TotalTime>
  <Words>337</Words>
  <Application>Microsoft Office PowerPoint</Application>
  <PresentationFormat>Widescreen</PresentationFormat>
  <Paragraphs>24</Paragraphs>
  <Slides>13</Slides>
  <Notes>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13</vt:i4>
      </vt:variant>
    </vt:vector>
  </HeadingPairs>
  <TitlesOfParts>
    <vt:vector size="22" baseType="lpstr">
      <vt:lpstr>Arial</vt:lpstr>
      <vt:lpstr>Calibri</vt:lpstr>
      <vt:lpstr>Cambria</vt:lpstr>
      <vt:lpstr>Fredoka One</vt:lpstr>
      <vt:lpstr>Oi</vt:lpstr>
      <vt:lpstr>Rubik Light</vt:lpstr>
      <vt:lpstr>1_Office Theme</vt:lpstr>
      <vt:lpstr>2_Office Theme</vt:lpstr>
      <vt:lpstr>PPTMON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cp:lastModifiedBy>
  <cp:revision>5</cp:revision>
  <dcterms:created xsi:type="dcterms:W3CDTF">2023-01-08T08:37:17Z</dcterms:created>
  <dcterms:modified xsi:type="dcterms:W3CDTF">2025-03-01T07:45:13Z</dcterms:modified>
</cp:coreProperties>
</file>