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3"/>
  </p:notesMasterIdLst>
  <p:handoutMasterIdLst>
    <p:handoutMasterId r:id="rId24"/>
  </p:handoutMasterIdLst>
  <p:sldIdLst>
    <p:sldId id="257" r:id="rId6"/>
    <p:sldId id="261" r:id="rId7"/>
    <p:sldId id="283" r:id="rId8"/>
    <p:sldId id="282" r:id="rId9"/>
    <p:sldId id="321" r:id="rId10"/>
    <p:sldId id="266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11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00FFCC"/>
    <a:srgbClr val="FF00FF"/>
    <a:srgbClr val="FF6600"/>
    <a:srgbClr val="66CCFF"/>
    <a:srgbClr val="66FF33"/>
    <a:srgbClr val="93AC2A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659" autoAdjust="0"/>
  </p:normalViewPr>
  <p:slideViewPr>
    <p:cSldViewPr snapToGrid="0">
      <p:cViewPr varScale="1">
        <p:scale>
          <a:sx n="82" d="100"/>
          <a:sy n="82" d="100"/>
        </p:scale>
        <p:origin x="81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7F0A02-6BB7-2D40-7A65-6F3E890EA5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139C76-32E4-3D3A-24CC-BC8C55BBD9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67978-78DA-4300-8FBF-10EF8D59E4FF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352D4D-8E09-F7FA-3571-CFE01484006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F0C6E7-6CA8-AC10-DE31-CAED6A744E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8E58E-7286-47F7-A53C-80E227E84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30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8517A-6085-434F-A985-1EDEE3C347C4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7615E-049B-4327-97F6-0E8571753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45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465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653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372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986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328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981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77B03-0641-F59C-C7C0-5976A045B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9A3FED-2895-A0FC-3030-CC408B92CD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09BEB-55EA-08A6-BA28-BE3949286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EAD26-9D2D-7A53-C9EA-CA6037E63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50011-5346-035F-505B-ED9E9A95D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77A58068-0A03-A0BD-5350-D22472A1E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11"/>
          <a:stretch/>
        </p:blipFill>
        <p:spPr>
          <a:xfrm>
            <a:off x="0" y="-38715"/>
            <a:ext cx="12192000" cy="693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10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43AE-B9C4-99B0-81E9-5AEAC4AFC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9A0CB4-27D1-9A70-FF82-63E266F7F7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1371B-FBA9-4D05-598B-6963A94523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E7F88-1644-93E2-BF2B-C765C202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036CF-FF27-9F05-E23F-E9613D560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74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6FEDD6-E874-2385-C66F-61FD575A3D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F52869-CCED-9D0D-108D-0A8573150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BE80A-9C2A-5C75-B119-962894EA51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CE390-E71A-D6C3-BA9A-22D1DAFB2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11D70-1608-2B7B-0253-5A89BC51B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14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03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40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85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02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98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69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04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02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59314-B615-BADE-B775-CB7C5F8ED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2D9AE-090E-168F-15F8-1936111C2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6497A-211F-C6C1-582D-4EE2C79F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9EC35-EA49-E72D-4594-D165681FB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D0BC7-A446-EAAF-6A38-751F20D3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012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48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78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584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A4F10-1169-3D15-82C5-D4AFDD474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BC9C7E-93AF-1B69-3432-8EE7A593F4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F6011-29B8-1D41-F39B-D927254B5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61292-F4A9-F1C2-78DF-2708C6EC2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1CCC5-9718-655A-241F-8719D6149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05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124E5-D21E-D535-70DC-BB080C912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64B37-1EEF-D6C3-B1D8-C2B677859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4363F-AEF2-2D1B-E8CD-09EB6AF43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5F6EC-2293-EB0F-7614-F3A79061D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F5ED0-45EB-8CE5-1434-801C1CBB9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69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23E96-1FED-F55C-7ED8-002866BD9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F37EA-BF10-73CC-146C-62551A4D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7DF0C-C1EA-0135-F496-765DE67B15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E0466-CA6D-DD96-C87E-8A7A14300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EC053-B2B8-033D-1D66-CE81933FD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08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29968-5B63-AA35-6621-22B48FC56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6F7DB-20CB-7EFF-BB92-28AE4F2795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10D9E2-866A-DD2F-45EA-C2591A221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77DC06-EC8D-5878-63FB-FDF89D31B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B31C44-AEFB-4ACC-82A5-E979B272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ADE105-7615-DB4F-DE8D-E3CF4AB0C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19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6B0FE-11AD-B6E3-DAA5-D238321C1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EFC05-C91A-0BE8-2820-0EA78CB48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FA2618-A4C2-F0BB-A7F4-838683BF1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B1CD7B-2A47-FF90-5C35-26AFC5FB01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8C651E-5958-E8C6-25EB-505E3FFCAB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227BF5-A598-3586-F164-22AEDE6113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C7C946-2A52-5DD5-22F9-A488EBB5E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9A6FB2-BF63-6F58-49A2-8425C599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600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BBC65-460A-DC27-50A9-FE98041A9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554A0E-8C77-91F5-322C-1D4E98BDFB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33A3E8-16B6-A0E1-9DB7-7CD14949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6827FB-8EA6-544A-CCD1-F223604EC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487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EAEE80-4F87-0B0D-EC26-2210A9A1E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BCBD17-F533-AC0F-84FE-038A1654C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2BDDE-9CB7-8F91-6679-2CBA59039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87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6650D-AF29-6537-C060-3212D2FA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03267-234D-D99C-686A-9D70F49C4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A49F5-B56F-2FCD-AE21-69B0173AA6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07796-FA57-347B-A123-9E78593A7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8F3A6-AA29-5FA7-5C4B-98580CD60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32B2C6FB-DF55-7C42-5B23-53DB70E60E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978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E1A2C-66E1-DD6B-5510-32F475E51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0FFEE-132E-302C-F2C8-D64F65A57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E1AE85-E4F6-BCD8-BD60-704794AB2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E08A0-007D-3602-726D-A28D5DE84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C7F87-8D00-93AA-782C-61E77B785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E19B6-8431-5479-E280-A35E5472B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807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6F56D-CB22-827E-921D-299D01983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DECC53-91B5-0F0D-8DB3-9148464C91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D33AAF-FD25-8712-FD1A-B3478D829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AF4BB-97D0-F399-1A5B-9DC85DDA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97C1D1-4ABE-36ED-1462-F53A95B66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E3496-E650-064A-8B98-449273512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79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DF32F-9B28-A430-E00F-40019F918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7A8598-8919-0D54-B5E7-C52AC5802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7304E-FF19-4596-7F1D-7E4E32EB90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FA47A-248E-DE6A-0F5D-0F407757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2D21C-A4F5-3143-4C45-3E1E73E7C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615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FE9796-9791-C3BC-4F6B-3E7264D713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F8973C-936E-CF7B-C672-3B0E64795D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477E5-3FEE-E3F3-B6F0-09491CC0AC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9F15E-2741-808F-E976-D1B4A99A9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07067-C64F-FB23-C34D-73FBF7491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985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BCD69D0-8FF8-41FD-836E-C0A416E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1637" y="-2672363"/>
            <a:ext cx="6868727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FAAD5C8-3D31-4380-A95A-9B688EDB2F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1637" y="-2672363"/>
            <a:ext cx="6868727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31A3EC-1A25-4C9F-9818-B95A8AB334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64397" y="-483462"/>
            <a:ext cx="2477069" cy="122058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318CB0C-34CF-4DCC-A074-B07B53257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96409" y="-251449"/>
            <a:ext cx="2013046" cy="1220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6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442B0A-64C9-41ED-AFFE-889DCF1EF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3A7D48-3E34-48A3-BBCF-0D9D47A6F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31E2C6-5834-4265-A6A9-1B6BCEA42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CBCAA5-09DD-4E3B-9FCE-ED35A9007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61C0A8-943B-41E5-B521-AD7522220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96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369D1C-B548-4A0F-81FD-9651C59B8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3B6588-442B-4785-8F9B-D789851157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20A24C6-FA48-4AED-94D3-A32857353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B36411A-C21E-4502-859B-9E2FA2C75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A84C54-183D-4875-8119-6CC55132E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8C414B-A2D8-4155-B9B0-EB5196D35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17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C5C14E-C46B-4815-A150-16D4A1E94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F7D433-53E3-4CFB-BCA7-69145A5F6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3695820-882F-4782-B05B-00D87A53D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B095B65-77CE-414C-8B8E-1ED26A7BB0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B6A941-BCD2-4EA9-AD37-DC1910AFEE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7E74A4-96DD-44B0-B600-75F0407D4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16CA27B-C023-4393-A661-816E6A8B7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D9FA31-CE94-497F-9615-768E3643B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9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916854-A598-454B-85F8-E4460C360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1432825-8177-47D6-A4C1-7EF0F34DB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DDF6293-6836-42E1-BB80-DC52264BB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E58D411-12BE-4B51-AD1B-764F35AF5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22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2F699-AFE5-EF36-5807-F9C06FDDC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1BC0D-1E2C-132E-B264-5CACF7736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C3A6B-FB0B-2ED8-4FC6-5ABFC0282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7BBDB4-675B-05C8-1384-CD11413B9E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F8893-E0C9-0D29-7A65-55DA06250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F29950-A406-8420-0B8D-9B8CE6D8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657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97B3789-CA8B-4643-B9F8-78AD39BE2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C8C41DC-D042-451D-9C34-6F034408B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ACAFE6-4BD2-4FA0-AC0D-C3058A82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171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3C9EB-83F3-48FF-AFB5-631D29E6F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54232A-2487-4ACE-8C39-197E976B3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E35B83-7037-4AC1-B121-6F63B8FD8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2203AE-73E1-4862-BC18-5B2A871E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A04B94-D182-4CCD-B815-4A91A8FBD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A735D1-AE29-408B-A1B3-E4A4F3AA2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80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7240D-8658-4665-961F-24497A16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40710ED-006C-4519-9842-754F80EFC7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8CD95E-96DB-4289-9A46-B89470B3E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D8252B-5AD1-44FC-BBA9-6C9A7F216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5E5BE3-494E-44F1-9E43-8B2F42835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AEA3B07-4CF0-4839-A3A1-01B9BD035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3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6478D8-A408-4E31-9E36-ED3FB09FB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2441D42-03D7-47E6-8296-264C95A69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E0A6BB-30F4-4A37-8C4E-F94EC12F0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3E677-B0D9-409D-AAD5-7C5C49A02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35A76E-CAD0-4A1D-B738-35602187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81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9E5F3D8-B1A2-4780-8C19-4017A2D8EF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D6DC1E8-1F1F-4804-87B5-7BFD25E53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3BDA8E-6913-4117-BBF9-E4D93A1F0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F14C7F-1C09-4B4E-A394-A78130CA7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E673A3-EA9D-4F34-B527-C2D100DE1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1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A4F10-1169-3D15-82C5-D4AFDD474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BC9C7E-93AF-1B69-3432-8EE7A593F4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F6011-29B8-1D41-F39B-D927254B5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61292-F4A9-F1C2-78DF-2708C6EC2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1CCC5-9718-655A-241F-8719D6149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140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124E5-D21E-D535-70DC-BB080C912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64B37-1EEF-D6C3-B1D8-C2B677859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4363F-AEF2-2D1B-E8CD-09EB6AF43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5F6EC-2293-EB0F-7614-F3A79061D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F5ED0-45EB-8CE5-1434-801C1CBB9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685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23E96-1FED-F55C-7ED8-002866BD9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F37EA-BF10-73CC-146C-62551A4D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7DF0C-C1EA-0135-F496-765DE67B15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E0466-CA6D-DD96-C87E-8A7A14300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EC053-B2B8-033D-1D66-CE81933FD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777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29968-5B63-AA35-6621-22B48FC56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6F7DB-20CB-7EFF-BB92-28AE4F2795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10D9E2-866A-DD2F-45EA-C2591A221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77DC06-EC8D-5878-63FB-FDF89D31B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B31C44-AEFB-4ACC-82A5-E979B272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ADE105-7615-DB4F-DE8D-E3CF4AB0C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428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6B0FE-11AD-B6E3-DAA5-D238321C1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EFC05-C91A-0BE8-2820-0EA78CB48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FA2618-A4C2-F0BB-A7F4-838683BF1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B1CD7B-2A47-FF90-5C35-26AFC5FB01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8C651E-5958-E8C6-25EB-505E3FFCAB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227BF5-A598-3586-F164-22AEDE6113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C7C946-2A52-5DD5-22F9-A488EBB5E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9A6FB2-BF63-6F58-49A2-8425C599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3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F4691-A39F-58D7-86BF-09C1FF6C4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07780-D77C-EDAB-2B1F-B1AFA00D2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90B28E-4F14-8757-B145-FE79C99A9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130DAF-1B7C-ECF6-F8F3-81D10E0D09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1BDFCE-A16B-C8AF-3B66-1E4BF1855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113A24-1952-CC98-230B-42BFC1D21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781C44-26FF-3614-6FD8-AA6A3C7C6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68FCDC-7872-846B-AF21-8B3ABAFB0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31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BBC65-460A-DC27-50A9-FE98041A9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554A0E-8C77-91F5-322C-1D4E98BDFB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33A3E8-16B6-A0E1-9DB7-7CD14949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6827FB-8EA6-544A-CCD1-F223604EC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579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EAEE80-4F87-0B0D-EC26-2210A9A1E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BCBD17-F533-AC0F-84FE-038A1654C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2BDDE-9CB7-8F91-6679-2CBA59039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7279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E1A2C-66E1-DD6B-5510-32F475E51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0FFEE-132E-302C-F2C8-D64F65A57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E1AE85-E4F6-BCD8-BD60-704794AB2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E08A0-007D-3602-726D-A28D5DE84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C7F87-8D00-93AA-782C-61E77B785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E19B6-8431-5479-E280-A35E5472B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570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6F56D-CB22-827E-921D-299D01983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DECC53-91B5-0F0D-8DB3-9148464C91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D33AAF-FD25-8712-FD1A-B3478D829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AF4BB-97D0-F399-1A5B-9DC85DDA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97C1D1-4ABE-36ED-1462-F53A95B66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E3496-E650-064A-8B98-449273512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207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DF32F-9B28-A430-E00F-40019F918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7A8598-8919-0D54-B5E7-C52AC5802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7304E-FF19-4596-7F1D-7E4E32EB90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FA47A-248E-DE6A-0F5D-0F407757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2D21C-A4F5-3143-4C45-3E1E73E7C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452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FE9796-9791-C3BC-4F6B-3E7264D713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F8973C-936E-CF7B-C672-3B0E64795D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477E5-3FEE-E3F3-B6F0-09491CC0AC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9F15E-2741-808F-E976-D1B4A99A9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07067-C64F-FB23-C34D-73FBF7491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97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F5CEF-97AD-538F-0446-5A037A4D5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AD81ED-971C-7004-2D5E-55D609CAB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E7DE66-7A73-53F6-72CA-E4709D43D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49A5A-4744-A73B-4C13-3593E5B72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grass&#10;&#10;Description automatically generated">
            <a:extLst>
              <a:ext uri="{FF2B5EF4-FFF2-40B4-BE49-F238E27FC236}">
                <a16:creationId xmlns:a16="http://schemas.microsoft.com/office/drawing/2014/main" id="{865AC224-74D3-BA20-8DA3-92ACD79CA4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16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03D47-B76B-CD6F-06C4-B0E0A3F59A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23829C-C40F-81D2-4D41-105DD4871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DCFFD-5DB0-069D-DEDE-7EDE37716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grass, toy&#10;&#10;Description automatically generated">
            <a:extLst>
              <a:ext uri="{FF2B5EF4-FFF2-40B4-BE49-F238E27FC236}">
                <a16:creationId xmlns:a16="http://schemas.microsoft.com/office/drawing/2014/main" id="{2BD2E722-51E7-3E83-1144-1C31849446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65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37426-609B-EA5C-53CD-1479E7EB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BA871-D943-E2A0-012A-E7DA75EF0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8D7BE-018E-B38F-4D5A-329B00934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F649AE-D0E1-E897-9A43-6F77D88429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2A6748-C6E1-6918-5D71-19870755B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E91BC1-C0D4-C7B1-10BA-4A9A39C0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96D3A71C-D937-E06D-351C-F8585897A9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6" y="-4764"/>
            <a:ext cx="12220575" cy="68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86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3F1EF-A1F0-E14E-769F-77C61204C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E4303B-1F12-82B3-4D08-71688B7377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5669C-AE05-51D2-E4D5-B9A2A7BB9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2349B9-6E5B-AF54-7D67-931E4513E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1DE01-1344-6600-0E08-4F1F91FAA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3F02F5-CD0C-B3D1-B3E6-201B6FB40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65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B9EAFE8-4A12-6D0C-6608-5DEA4B717D3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0"/>
            <a:ext cx="1327405" cy="132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3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D4657F5-1AC3-0B04-BE7C-B0CC5251B1E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0"/>
            <a:ext cx="1327405" cy="132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1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970A104-50A6-631D-E853-B9038AC2D53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0"/>
            <a:ext cx="1327405" cy="132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8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8E824EA-CD77-46EB-B334-E1E0D23DE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414C97-8BE7-48CD-9455-5849FBC42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E4050A-046F-4A1D-9880-345612142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32760-E0EF-4042-A232-5E2389B008BB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DEBB70-F497-49EB-A4FF-5767838D0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39C166-E25E-4DB7-BE93-581B3B98B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4CE19F0-756B-D325-D907-5C4A1189298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0"/>
            <a:ext cx="1327405" cy="132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46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958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">
            <a:extLst>
              <a:ext uri="{FF2B5EF4-FFF2-40B4-BE49-F238E27FC236}">
                <a16:creationId xmlns:a16="http://schemas.microsoft.com/office/drawing/2014/main" id="{65D880D5-1D82-80A3-7E68-6C50FBCBA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34945" y="309258"/>
            <a:ext cx="6566139" cy="4858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F8BE16-21F3-9835-B7C1-7F9DCAE60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895" y="1689800"/>
            <a:ext cx="5870957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2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B09A73-C31D-E53E-9841-82A480A468D4}"/>
              </a:ext>
            </a:extLst>
          </p:cNvPr>
          <p:cNvSpPr/>
          <p:nvPr/>
        </p:nvSpPr>
        <p:spPr>
          <a:xfrm>
            <a:off x="462455" y="283779"/>
            <a:ext cx="11151476" cy="63692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artoon of kids at desks&#10;&#10;Description automatically generated">
            <a:extLst>
              <a:ext uri="{FF2B5EF4-FFF2-40B4-BE49-F238E27FC236}">
                <a16:creationId xmlns:a16="http://schemas.microsoft.com/office/drawing/2014/main" id="{C88C8C49-3A89-B440-A57A-20AC72E93D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9" y="3242294"/>
            <a:ext cx="4787981" cy="2490244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6F0AF88-D165-14B1-B46A-F0FC68DDFDCC}"/>
              </a:ext>
            </a:extLst>
          </p:cNvPr>
          <p:cNvSpPr/>
          <p:nvPr/>
        </p:nvSpPr>
        <p:spPr>
          <a:xfrm>
            <a:off x="5598160" y="1158240"/>
            <a:ext cx="5913120" cy="4775200"/>
          </a:xfrm>
          <a:prstGeom prst="wedgeRoundRectCallout">
            <a:avLst>
              <a:gd name="adj1" fmla="val -61222"/>
              <a:gd name="adj2" fmla="val 386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Trong mỗi gia đình, sự sinh sản có ý nghĩa gì?</a:t>
            </a:r>
          </a:p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Em có biết mẹ mang thai bao lâu, em bé ra đời?</a:t>
            </a:r>
          </a:p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Sự phát triển của con người được chia làm mấy giai đoạn?</a:t>
            </a:r>
          </a:p>
        </p:txBody>
      </p:sp>
    </p:spTree>
    <p:extLst>
      <p:ext uri="{BB962C8B-B14F-4D97-AF65-F5344CB8AC3E}">
        <p14:creationId xmlns:p14="http://schemas.microsoft.com/office/powerpoint/2010/main" val="2923334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3BA088-7BCD-41D9-B637-8AFB0B4C46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394" y1="15449" x2="5349" y2="40226"/>
                        <a14:foregroundMark x1="25690" y1="3981" x2="65349" y2="3387"/>
                        <a14:foregroundMark x1="93083" y1="2971" x2="94787" y2="40582"/>
                        <a14:foregroundMark x1="97513" y1="89721" x2="97513" y2="89721"/>
                        <a14:foregroundMark x1="98739" y1="94058" x2="94310" y2="85146"/>
                        <a14:foregroundMark x1="97036" y1="84373" x2="98739" y2="71717"/>
                        <a14:foregroundMark x1="99319" y1="68330" x2="98194" y2="55674"/>
                        <a14:foregroundMark x1="92845" y1="51277" x2="99216" y2="44563"/>
                        <a14:foregroundMark x1="88756" y1="34284" x2="90119" y2="8734"/>
                        <a14:foregroundMark x1="85009" y1="5169" x2="94106" y2="7308"/>
                        <a14:foregroundMark x1="97956" y1="3565" x2="98637" y2="26738"/>
                        <a14:foregroundMark x1="83066" y1="3387" x2="66576" y2="5526"/>
                        <a14:foregroundMark x1="68075" y1="9091" x2="68075" y2="9091"/>
                        <a14:foregroundMark x1="73765" y1="10279" x2="68859" y2="10101"/>
                        <a14:foregroundMark x1="55332" y1="10279" x2="46235" y2="7903"/>
                        <a14:foregroundMark x1="33288" y1="8913" x2="24770" y2="8497"/>
                        <a14:foregroundMark x1="19761" y1="4753" x2="8279" y2="8497"/>
                        <a14:foregroundMark x1="12845" y1="18241" x2="7836" y2="49495"/>
                        <a14:foregroundMark x1="2147" y1="75460" x2="2147" y2="92692"/>
                        <a14:foregroundMark x1="2044" y1="41771" x2="3407" y2="61973"/>
                        <a14:foregroundMark x1="3407" y1="81996" x2="4429" y2="99049"/>
                        <a14:foregroundMark x1="6235" y1="4753" x2="2044" y2="27926"/>
                        <a14:backgroundMark x1="22726" y1="28342" x2="67734" y2="81224"/>
                        <a14:backgroundMark x1="15571" y1="26916" x2="26031" y2="83779"/>
                        <a14:backgroundMark x1="9097" y1="71301" x2="30562" y2="37433"/>
                        <a14:backgroundMark x1="31721" y1="60784" x2="32504" y2="90137"/>
                        <a14:backgroundMark x1="19319" y1="13844" x2="62964" y2="27748"/>
                        <a14:backgroundMark x1="75809" y1="20974" x2="78194" y2="76233"/>
                        <a14:backgroundMark x1="81363" y1="20796" x2="91823" y2="81996"/>
                        <a14:backgroundMark x1="79319" y1="20024" x2="48756" y2="13072"/>
                        <a14:backgroundMark x1="56014" y1="40226" x2="58739" y2="72311"/>
                        <a14:backgroundMark x1="12947" y1="50089" x2="11141" y2="75876"/>
                        <a14:backgroundMark x1="7257" y1="70707" x2="10562" y2="81818"/>
                        <a14:backgroundMark x1="38739" y1="23945" x2="44532" y2="40226"/>
                        <a14:backgroundMark x1="59557" y1="28105" x2="62726" y2="63399"/>
                        <a14:backgroundMark x1="67053" y1="21212" x2="63646" y2="62983"/>
                        <a14:backgroundMark x1="79898" y1="13072" x2="61942" y2="13666"/>
                        <a14:backgroundMark x1="42964" y1="13250" x2="47939" y2="18419"/>
                        <a14:backgroundMark x1="60443" y1="8734" x2="60443" y2="8734"/>
                        <a14:backgroundMark x1="39557" y1="11468" x2="39557" y2="114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51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F18798-575F-416C-AA76-515768B48D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34" b="100000" l="597" r="36081">
                        <a14:foregroundMark x1="14138" y1="14713" x2="16049" y2="20008"/>
                        <a14:foregroundMark x1="34369" y1="21827" x2="34369" y2="21827"/>
                        <a14:foregroundMark x1="18200" y1="65521" x2="16965" y2="69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089" r="61118"/>
          <a:stretch/>
        </p:blipFill>
        <p:spPr>
          <a:xfrm flipH="1">
            <a:off x="3200400" y="2692943"/>
            <a:ext cx="3317717" cy="4363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A8709F-D723-42D6-8B24-DC75E6DA44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494" b="100000" l="64516" r="100000">
                        <a14:foregroundMark x1="14138" y1="14713" x2="16049" y2="20008"/>
                        <a14:foregroundMark x1="34369" y1="21827" x2="34369" y2="21827"/>
                        <a14:foregroundMark x1="18200" y1="65521" x2="16965" y2="69361"/>
                        <a14:foregroundMark x1="79172" y1="68795" x2="79411" y2="73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47" t="48144" r="-5729" b="-55"/>
          <a:stretch/>
        </p:blipFill>
        <p:spPr>
          <a:xfrm>
            <a:off x="6037341" y="2631359"/>
            <a:ext cx="3317717" cy="4363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E79F16-23F7-A476-963E-77C8183CB9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4169" y="1500577"/>
            <a:ext cx="754750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844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3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9FAD6A-E47B-882D-4D80-BE96F36114CC}"/>
              </a:ext>
            </a:extLst>
          </p:cNvPr>
          <p:cNvSpPr/>
          <p:nvPr/>
        </p:nvSpPr>
        <p:spPr>
          <a:xfrm>
            <a:off x="3380693" y="419291"/>
            <a:ext cx="7327947" cy="1561909"/>
          </a:xfrm>
          <a:custGeom>
            <a:avLst/>
            <a:gdLst>
              <a:gd name="connsiteX0" fmla="*/ 0 w 5747593"/>
              <a:gd name="connsiteY0" fmla="*/ 434554 h 2607270"/>
              <a:gd name="connsiteX1" fmla="*/ 434554 w 5747593"/>
              <a:gd name="connsiteY1" fmla="*/ 0 h 2607270"/>
              <a:gd name="connsiteX2" fmla="*/ 1180265 w 5747593"/>
              <a:gd name="connsiteY2" fmla="*/ 0 h 2607270"/>
              <a:gd name="connsiteX3" fmla="*/ 1779622 w 5747593"/>
              <a:gd name="connsiteY3" fmla="*/ 0 h 2607270"/>
              <a:gd name="connsiteX4" fmla="*/ 2525333 w 5747593"/>
              <a:gd name="connsiteY4" fmla="*/ 0 h 2607270"/>
              <a:gd name="connsiteX5" fmla="*/ 3075905 w 5747593"/>
              <a:gd name="connsiteY5" fmla="*/ 0 h 2607270"/>
              <a:gd name="connsiteX6" fmla="*/ 3821616 w 5747593"/>
              <a:gd name="connsiteY6" fmla="*/ 0 h 2607270"/>
              <a:gd name="connsiteX7" fmla="*/ 4420973 w 5747593"/>
              <a:gd name="connsiteY7" fmla="*/ 0 h 2607270"/>
              <a:gd name="connsiteX8" fmla="*/ 5313039 w 5747593"/>
              <a:gd name="connsiteY8" fmla="*/ 0 h 2607270"/>
              <a:gd name="connsiteX9" fmla="*/ 5747593 w 5747593"/>
              <a:gd name="connsiteY9" fmla="*/ 434554 h 2607270"/>
              <a:gd name="connsiteX10" fmla="*/ 5747593 w 5747593"/>
              <a:gd name="connsiteY10" fmla="*/ 979178 h 2607270"/>
              <a:gd name="connsiteX11" fmla="*/ 5747593 w 5747593"/>
              <a:gd name="connsiteY11" fmla="*/ 1506421 h 2607270"/>
              <a:gd name="connsiteX12" fmla="*/ 5747593 w 5747593"/>
              <a:gd name="connsiteY12" fmla="*/ 2172716 h 2607270"/>
              <a:gd name="connsiteX13" fmla="*/ 5313039 w 5747593"/>
              <a:gd name="connsiteY13" fmla="*/ 2607270 h 2607270"/>
              <a:gd name="connsiteX14" fmla="*/ 4762467 w 5747593"/>
              <a:gd name="connsiteY14" fmla="*/ 2607270 h 2607270"/>
              <a:gd name="connsiteX15" fmla="*/ 3967971 w 5747593"/>
              <a:gd name="connsiteY15" fmla="*/ 2607270 h 2607270"/>
              <a:gd name="connsiteX16" fmla="*/ 3271045 w 5747593"/>
              <a:gd name="connsiteY16" fmla="*/ 2607270 h 2607270"/>
              <a:gd name="connsiteX17" fmla="*/ 2476548 w 5747593"/>
              <a:gd name="connsiteY17" fmla="*/ 2607270 h 2607270"/>
              <a:gd name="connsiteX18" fmla="*/ 1730837 w 5747593"/>
              <a:gd name="connsiteY18" fmla="*/ 2607270 h 2607270"/>
              <a:gd name="connsiteX19" fmla="*/ 1082696 w 5747593"/>
              <a:gd name="connsiteY19" fmla="*/ 2607270 h 2607270"/>
              <a:gd name="connsiteX20" fmla="*/ 434554 w 5747593"/>
              <a:gd name="connsiteY20" fmla="*/ 2607270 h 2607270"/>
              <a:gd name="connsiteX21" fmla="*/ 0 w 5747593"/>
              <a:gd name="connsiteY21" fmla="*/ 2172716 h 2607270"/>
              <a:gd name="connsiteX22" fmla="*/ 0 w 5747593"/>
              <a:gd name="connsiteY22" fmla="*/ 1593329 h 2607270"/>
              <a:gd name="connsiteX23" fmla="*/ 0 w 5747593"/>
              <a:gd name="connsiteY23" fmla="*/ 979178 h 2607270"/>
              <a:gd name="connsiteX24" fmla="*/ 0 w 5747593"/>
              <a:gd name="connsiteY24" fmla="*/ 434554 h 260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47593" h="2607270" fill="none" extrusionOk="0">
                <a:moveTo>
                  <a:pt x="0" y="434554"/>
                </a:moveTo>
                <a:cubicBezTo>
                  <a:pt x="-3257" y="201095"/>
                  <a:pt x="184917" y="-12789"/>
                  <a:pt x="434554" y="0"/>
                </a:cubicBezTo>
                <a:cubicBezTo>
                  <a:pt x="735080" y="11276"/>
                  <a:pt x="849719" y="29896"/>
                  <a:pt x="1180265" y="0"/>
                </a:cubicBezTo>
                <a:cubicBezTo>
                  <a:pt x="1510811" y="-29896"/>
                  <a:pt x="1559677" y="4865"/>
                  <a:pt x="1779622" y="0"/>
                </a:cubicBezTo>
                <a:cubicBezTo>
                  <a:pt x="1999567" y="-4865"/>
                  <a:pt x="2241725" y="36765"/>
                  <a:pt x="2525333" y="0"/>
                </a:cubicBezTo>
                <a:cubicBezTo>
                  <a:pt x="2808941" y="-36765"/>
                  <a:pt x="2817483" y="14677"/>
                  <a:pt x="3075905" y="0"/>
                </a:cubicBezTo>
                <a:cubicBezTo>
                  <a:pt x="3334327" y="-14677"/>
                  <a:pt x="3590690" y="-7303"/>
                  <a:pt x="3821616" y="0"/>
                </a:cubicBezTo>
                <a:cubicBezTo>
                  <a:pt x="4052542" y="7303"/>
                  <a:pt x="4184963" y="-19537"/>
                  <a:pt x="4420973" y="0"/>
                </a:cubicBezTo>
                <a:cubicBezTo>
                  <a:pt x="4656983" y="19537"/>
                  <a:pt x="5125581" y="17767"/>
                  <a:pt x="5313039" y="0"/>
                </a:cubicBezTo>
                <a:cubicBezTo>
                  <a:pt x="5563139" y="-44089"/>
                  <a:pt x="5694128" y="192833"/>
                  <a:pt x="5747593" y="434554"/>
                </a:cubicBezTo>
                <a:cubicBezTo>
                  <a:pt x="5722293" y="544704"/>
                  <a:pt x="5741132" y="770756"/>
                  <a:pt x="5747593" y="979178"/>
                </a:cubicBezTo>
                <a:cubicBezTo>
                  <a:pt x="5754054" y="1187600"/>
                  <a:pt x="5744435" y="1276961"/>
                  <a:pt x="5747593" y="1506421"/>
                </a:cubicBezTo>
                <a:cubicBezTo>
                  <a:pt x="5750751" y="1735881"/>
                  <a:pt x="5777605" y="1876890"/>
                  <a:pt x="5747593" y="2172716"/>
                </a:cubicBezTo>
                <a:cubicBezTo>
                  <a:pt x="5769717" y="2466790"/>
                  <a:pt x="5584536" y="2638430"/>
                  <a:pt x="5313039" y="2607270"/>
                </a:cubicBezTo>
                <a:cubicBezTo>
                  <a:pt x="5194095" y="2591521"/>
                  <a:pt x="4993221" y="2604127"/>
                  <a:pt x="4762467" y="2607270"/>
                </a:cubicBezTo>
                <a:cubicBezTo>
                  <a:pt x="4531713" y="2610413"/>
                  <a:pt x="4128646" y="2612303"/>
                  <a:pt x="3967971" y="2607270"/>
                </a:cubicBezTo>
                <a:cubicBezTo>
                  <a:pt x="3807296" y="2602237"/>
                  <a:pt x="3466892" y="2624272"/>
                  <a:pt x="3271045" y="2607270"/>
                </a:cubicBezTo>
                <a:cubicBezTo>
                  <a:pt x="3075198" y="2590268"/>
                  <a:pt x="2867561" y="2597046"/>
                  <a:pt x="2476548" y="2607270"/>
                </a:cubicBezTo>
                <a:cubicBezTo>
                  <a:pt x="2085535" y="2617494"/>
                  <a:pt x="1982483" y="2628449"/>
                  <a:pt x="1730837" y="2607270"/>
                </a:cubicBezTo>
                <a:cubicBezTo>
                  <a:pt x="1479191" y="2586091"/>
                  <a:pt x="1323570" y="2626158"/>
                  <a:pt x="1082696" y="2607270"/>
                </a:cubicBezTo>
                <a:cubicBezTo>
                  <a:pt x="841822" y="2588382"/>
                  <a:pt x="588193" y="2602965"/>
                  <a:pt x="434554" y="2607270"/>
                </a:cubicBezTo>
                <a:cubicBezTo>
                  <a:pt x="194870" y="2621574"/>
                  <a:pt x="28813" y="2386860"/>
                  <a:pt x="0" y="2172716"/>
                </a:cubicBezTo>
                <a:cubicBezTo>
                  <a:pt x="-2423" y="1983084"/>
                  <a:pt x="-26776" y="1790686"/>
                  <a:pt x="0" y="1593329"/>
                </a:cubicBezTo>
                <a:cubicBezTo>
                  <a:pt x="26776" y="1395972"/>
                  <a:pt x="2243" y="1119484"/>
                  <a:pt x="0" y="979178"/>
                </a:cubicBezTo>
                <a:cubicBezTo>
                  <a:pt x="-2243" y="838872"/>
                  <a:pt x="-13781" y="585811"/>
                  <a:pt x="0" y="434554"/>
                </a:cubicBezTo>
                <a:close/>
              </a:path>
              <a:path w="5747593" h="2607270" stroke="0" extrusionOk="0">
                <a:moveTo>
                  <a:pt x="0" y="434554"/>
                </a:moveTo>
                <a:cubicBezTo>
                  <a:pt x="-33007" y="174196"/>
                  <a:pt x="174649" y="7472"/>
                  <a:pt x="434554" y="0"/>
                </a:cubicBezTo>
                <a:cubicBezTo>
                  <a:pt x="812952" y="37783"/>
                  <a:pt x="936089" y="-23769"/>
                  <a:pt x="1229050" y="0"/>
                </a:cubicBezTo>
                <a:cubicBezTo>
                  <a:pt x="1522011" y="23769"/>
                  <a:pt x="1722730" y="-19143"/>
                  <a:pt x="1877192" y="0"/>
                </a:cubicBezTo>
                <a:cubicBezTo>
                  <a:pt x="2031654" y="19143"/>
                  <a:pt x="2258023" y="-7136"/>
                  <a:pt x="2476548" y="0"/>
                </a:cubicBezTo>
                <a:cubicBezTo>
                  <a:pt x="2695073" y="7136"/>
                  <a:pt x="2943245" y="13685"/>
                  <a:pt x="3222260" y="0"/>
                </a:cubicBezTo>
                <a:cubicBezTo>
                  <a:pt x="3501275" y="-13685"/>
                  <a:pt x="3563197" y="5758"/>
                  <a:pt x="3870401" y="0"/>
                </a:cubicBezTo>
                <a:cubicBezTo>
                  <a:pt x="4177605" y="-5758"/>
                  <a:pt x="4424974" y="5725"/>
                  <a:pt x="4664897" y="0"/>
                </a:cubicBezTo>
                <a:cubicBezTo>
                  <a:pt x="4904820" y="-5725"/>
                  <a:pt x="5128471" y="-26503"/>
                  <a:pt x="5313039" y="0"/>
                </a:cubicBezTo>
                <a:cubicBezTo>
                  <a:pt x="5549115" y="6489"/>
                  <a:pt x="5719943" y="162486"/>
                  <a:pt x="5747593" y="434554"/>
                </a:cubicBezTo>
                <a:cubicBezTo>
                  <a:pt x="5744880" y="672880"/>
                  <a:pt x="5762565" y="742546"/>
                  <a:pt x="5747593" y="979178"/>
                </a:cubicBezTo>
                <a:cubicBezTo>
                  <a:pt x="5732621" y="1215810"/>
                  <a:pt x="5751616" y="1434787"/>
                  <a:pt x="5747593" y="1558565"/>
                </a:cubicBezTo>
                <a:cubicBezTo>
                  <a:pt x="5743570" y="1682343"/>
                  <a:pt x="5748213" y="1891223"/>
                  <a:pt x="5747593" y="2172716"/>
                </a:cubicBezTo>
                <a:cubicBezTo>
                  <a:pt x="5770037" y="2440206"/>
                  <a:pt x="5586149" y="2578278"/>
                  <a:pt x="5313039" y="2607270"/>
                </a:cubicBezTo>
                <a:cubicBezTo>
                  <a:pt x="5165045" y="2587431"/>
                  <a:pt x="4848519" y="2575299"/>
                  <a:pt x="4616113" y="2607270"/>
                </a:cubicBezTo>
                <a:cubicBezTo>
                  <a:pt x="4383707" y="2639241"/>
                  <a:pt x="4149142" y="2572931"/>
                  <a:pt x="3919186" y="2607270"/>
                </a:cubicBezTo>
                <a:cubicBezTo>
                  <a:pt x="3689230" y="2641609"/>
                  <a:pt x="3441320" y="2590908"/>
                  <a:pt x="3124690" y="2607270"/>
                </a:cubicBezTo>
                <a:cubicBezTo>
                  <a:pt x="2808060" y="2623632"/>
                  <a:pt x="2709166" y="2591433"/>
                  <a:pt x="2427764" y="2607270"/>
                </a:cubicBezTo>
                <a:cubicBezTo>
                  <a:pt x="2146362" y="2623107"/>
                  <a:pt x="2007041" y="2594461"/>
                  <a:pt x="1877192" y="2607270"/>
                </a:cubicBezTo>
                <a:cubicBezTo>
                  <a:pt x="1747343" y="2620079"/>
                  <a:pt x="1552643" y="2599117"/>
                  <a:pt x="1277835" y="2607270"/>
                </a:cubicBezTo>
                <a:cubicBezTo>
                  <a:pt x="1003027" y="2615423"/>
                  <a:pt x="666310" y="2601605"/>
                  <a:pt x="434554" y="2607270"/>
                </a:cubicBezTo>
                <a:cubicBezTo>
                  <a:pt x="242492" y="2597127"/>
                  <a:pt x="5971" y="2469413"/>
                  <a:pt x="0" y="2172716"/>
                </a:cubicBezTo>
                <a:cubicBezTo>
                  <a:pt x="-13509" y="1943034"/>
                  <a:pt x="-23660" y="1744833"/>
                  <a:pt x="0" y="1628092"/>
                </a:cubicBezTo>
                <a:cubicBezTo>
                  <a:pt x="23660" y="1511351"/>
                  <a:pt x="2434" y="1277742"/>
                  <a:pt x="0" y="1100849"/>
                </a:cubicBezTo>
                <a:cubicBezTo>
                  <a:pt x="-2434" y="923956"/>
                  <a:pt x="5393" y="571051"/>
                  <a:pt x="0" y="43455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04789 w 7327947"/>
                      <a:gd name="connsiteY2" fmla="*/ 0 h 1561909"/>
                      <a:gd name="connsiteX3" fmla="*/ 2268945 w 7327947"/>
                      <a:gd name="connsiteY3" fmla="*/ 0 h 1561909"/>
                      <a:gd name="connsiteX4" fmla="*/ 3219696 w 7327947"/>
                      <a:gd name="connsiteY4" fmla="*/ 0 h 1561909"/>
                      <a:gd name="connsiteX5" fmla="*/ 3921653 w 7327947"/>
                      <a:gd name="connsiteY5" fmla="*/ 0 h 1561909"/>
                      <a:gd name="connsiteX6" fmla="*/ 4872404 w 7327947"/>
                      <a:gd name="connsiteY6" fmla="*/ 0 h 1561909"/>
                      <a:gd name="connsiteX7" fmla="*/ 5636560 w 7327947"/>
                      <a:gd name="connsiteY7" fmla="*/ 0 h 1561909"/>
                      <a:gd name="connsiteX8" fmla="*/ 6773908 w 7327947"/>
                      <a:gd name="connsiteY8" fmla="*/ 0 h 1561909"/>
                      <a:gd name="connsiteX9" fmla="*/ 7327947 w 7327947"/>
                      <a:gd name="connsiteY9" fmla="*/ 260323 h 1561909"/>
                      <a:gd name="connsiteX10" fmla="*/ 7327947 w 7327947"/>
                      <a:gd name="connsiteY10" fmla="*/ 586585 h 1561909"/>
                      <a:gd name="connsiteX11" fmla="*/ 7327947 w 7327947"/>
                      <a:gd name="connsiteY11" fmla="*/ 902435 h 1561909"/>
                      <a:gd name="connsiteX12" fmla="*/ 7327947 w 7327947"/>
                      <a:gd name="connsiteY12" fmla="*/ 1301585 h 1561909"/>
                      <a:gd name="connsiteX13" fmla="*/ 6773908 w 7327947"/>
                      <a:gd name="connsiteY13" fmla="*/ 1561909 h 1561909"/>
                      <a:gd name="connsiteX14" fmla="*/ 6071951 w 7327947"/>
                      <a:gd name="connsiteY14" fmla="*/ 1561909 h 1561909"/>
                      <a:gd name="connsiteX15" fmla="*/ 5565476 w 7327947"/>
                      <a:gd name="connsiteY15" fmla="*/ 1561909 h 1561909"/>
                      <a:gd name="connsiteX16" fmla="*/ 5059001 w 7327947"/>
                      <a:gd name="connsiteY16" fmla="*/ 1561909 h 1561909"/>
                      <a:gd name="connsiteX17" fmla="*/ 4170449 w 7327947"/>
                      <a:gd name="connsiteY17" fmla="*/ 1561909 h 1561909"/>
                      <a:gd name="connsiteX18" fmla="*/ 3157497 w 7327947"/>
                      <a:gd name="connsiteY18" fmla="*/ 1561909 h 1561909"/>
                      <a:gd name="connsiteX19" fmla="*/ 2206746 w 7327947"/>
                      <a:gd name="connsiteY19" fmla="*/ 1561909 h 1561909"/>
                      <a:gd name="connsiteX20" fmla="*/ 1380393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54498 h 1561909"/>
                      <a:gd name="connsiteX24" fmla="*/ 0 w 7327947"/>
                      <a:gd name="connsiteY24" fmla="*/ 586585 h 1561909"/>
                      <a:gd name="connsiteX25" fmla="*/ 0 w 7327947"/>
                      <a:gd name="connsiteY25" fmla="*/ 260323 h 1561909"/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66988 w 7327947"/>
                      <a:gd name="connsiteY2" fmla="*/ 0 h 1561909"/>
                      <a:gd name="connsiteX3" fmla="*/ 2393343 w 7327947"/>
                      <a:gd name="connsiteY3" fmla="*/ 0 h 1561909"/>
                      <a:gd name="connsiteX4" fmla="*/ 3157497 w 7327947"/>
                      <a:gd name="connsiteY4" fmla="*/ 0 h 1561909"/>
                      <a:gd name="connsiteX5" fmla="*/ 4108250 w 7327947"/>
                      <a:gd name="connsiteY5" fmla="*/ 0 h 1561909"/>
                      <a:gd name="connsiteX6" fmla="*/ 4934603 w 7327947"/>
                      <a:gd name="connsiteY6" fmla="*/ 0 h 1561909"/>
                      <a:gd name="connsiteX7" fmla="*/ 5461337 w 7327947"/>
                      <a:gd name="connsiteY7" fmla="*/ 0 h 1561909"/>
                      <a:gd name="connsiteX8" fmla="*/ 5947553 w 7327947"/>
                      <a:gd name="connsiteY8" fmla="*/ 0 h 1561909"/>
                      <a:gd name="connsiteX9" fmla="*/ 6773908 w 7327947"/>
                      <a:gd name="connsiteY9" fmla="*/ 0 h 1561909"/>
                      <a:gd name="connsiteX10" fmla="*/ 7327947 w 7327947"/>
                      <a:gd name="connsiteY10" fmla="*/ 260323 h 1561909"/>
                      <a:gd name="connsiteX11" fmla="*/ 7327947 w 7327947"/>
                      <a:gd name="connsiteY11" fmla="*/ 586585 h 1561909"/>
                      <a:gd name="connsiteX12" fmla="*/ 7327947 w 7327947"/>
                      <a:gd name="connsiteY12" fmla="*/ 933672 h 1561909"/>
                      <a:gd name="connsiteX13" fmla="*/ 7327947 w 7327947"/>
                      <a:gd name="connsiteY13" fmla="*/ 1301585 h 1561909"/>
                      <a:gd name="connsiteX14" fmla="*/ 6773908 w 7327947"/>
                      <a:gd name="connsiteY14" fmla="*/ 1561909 h 1561909"/>
                      <a:gd name="connsiteX15" fmla="*/ 5885356 w 7327947"/>
                      <a:gd name="connsiteY15" fmla="*/ 1561909 h 1561909"/>
                      <a:gd name="connsiteX16" fmla="*/ 4996802 w 7327947"/>
                      <a:gd name="connsiteY16" fmla="*/ 1561909 h 1561909"/>
                      <a:gd name="connsiteX17" fmla="*/ 3983852 w 7327947"/>
                      <a:gd name="connsiteY17" fmla="*/ 1561909 h 1561909"/>
                      <a:gd name="connsiteX18" fmla="*/ 3095300 w 7327947"/>
                      <a:gd name="connsiteY18" fmla="*/ 1561909 h 1561909"/>
                      <a:gd name="connsiteX19" fmla="*/ 2393343 w 7327947"/>
                      <a:gd name="connsiteY19" fmla="*/ 1561909 h 1561909"/>
                      <a:gd name="connsiteX20" fmla="*/ 1629187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75323 h 1561909"/>
                      <a:gd name="connsiteX24" fmla="*/ 0 w 7327947"/>
                      <a:gd name="connsiteY24" fmla="*/ 659473 h 1561909"/>
                      <a:gd name="connsiteX25" fmla="*/ 0 w 7327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327947" h="1561909" fill="none" extrusionOk="0">
                        <a:moveTo>
                          <a:pt x="0" y="260323"/>
                        </a:moveTo>
                        <a:cubicBezTo>
                          <a:pt x="5175" y="113461"/>
                          <a:pt x="246012" y="-25460"/>
                          <a:pt x="554038" y="0"/>
                        </a:cubicBezTo>
                        <a:cubicBezTo>
                          <a:pt x="915630" y="-1514"/>
                          <a:pt x="1088423" y="12928"/>
                          <a:pt x="1504789" y="0"/>
                        </a:cubicBezTo>
                        <a:cubicBezTo>
                          <a:pt x="1919738" y="-14274"/>
                          <a:pt x="1991563" y="11147"/>
                          <a:pt x="2268945" y="0"/>
                        </a:cubicBezTo>
                        <a:cubicBezTo>
                          <a:pt x="2557587" y="-4546"/>
                          <a:pt x="2844102" y="74435"/>
                          <a:pt x="3219696" y="0"/>
                        </a:cubicBezTo>
                        <a:cubicBezTo>
                          <a:pt x="3585875" y="-20709"/>
                          <a:pt x="3590757" y="4167"/>
                          <a:pt x="3921653" y="0"/>
                        </a:cubicBezTo>
                        <a:cubicBezTo>
                          <a:pt x="4262198" y="-8441"/>
                          <a:pt x="4614765" y="33738"/>
                          <a:pt x="4872404" y="0"/>
                        </a:cubicBezTo>
                        <a:cubicBezTo>
                          <a:pt x="5185265" y="22030"/>
                          <a:pt x="5342771" y="5685"/>
                          <a:pt x="5636560" y="0"/>
                        </a:cubicBezTo>
                        <a:cubicBezTo>
                          <a:pt x="5976223" y="50047"/>
                          <a:pt x="6527890" y="1260"/>
                          <a:pt x="6773908" y="0"/>
                        </a:cubicBezTo>
                        <a:cubicBezTo>
                          <a:pt x="7074557" y="-8327"/>
                          <a:pt x="7289057" y="122088"/>
                          <a:pt x="7327947" y="260323"/>
                        </a:cubicBezTo>
                        <a:cubicBezTo>
                          <a:pt x="7315608" y="305039"/>
                          <a:pt x="7304712" y="434941"/>
                          <a:pt x="7327947" y="586585"/>
                        </a:cubicBezTo>
                        <a:cubicBezTo>
                          <a:pt x="7331513" y="713613"/>
                          <a:pt x="7324696" y="776619"/>
                          <a:pt x="7327947" y="902435"/>
                        </a:cubicBezTo>
                        <a:cubicBezTo>
                          <a:pt x="7320057" y="1026261"/>
                          <a:pt x="7380097" y="1109343"/>
                          <a:pt x="7327947" y="1301585"/>
                        </a:cubicBezTo>
                        <a:cubicBezTo>
                          <a:pt x="7390466" y="1519938"/>
                          <a:pt x="7170538" y="1589229"/>
                          <a:pt x="6773908" y="1561909"/>
                        </a:cubicBezTo>
                        <a:cubicBezTo>
                          <a:pt x="6603917" y="1559185"/>
                          <a:pt x="6364526" y="1504088"/>
                          <a:pt x="6071951" y="1561909"/>
                        </a:cubicBezTo>
                        <a:cubicBezTo>
                          <a:pt x="5841083" y="1554770"/>
                          <a:pt x="5788671" y="1558360"/>
                          <a:pt x="5565476" y="1561909"/>
                        </a:cubicBezTo>
                        <a:cubicBezTo>
                          <a:pt x="5342282" y="1565458"/>
                          <a:pt x="5299791" y="1580155"/>
                          <a:pt x="5059001" y="1561909"/>
                        </a:cubicBezTo>
                        <a:cubicBezTo>
                          <a:pt x="4890588" y="1530217"/>
                          <a:pt x="4454434" y="1569433"/>
                          <a:pt x="4170449" y="1561909"/>
                        </a:cubicBezTo>
                        <a:cubicBezTo>
                          <a:pt x="3932677" y="1505563"/>
                          <a:pt x="3668850" y="1507605"/>
                          <a:pt x="3157497" y="1561909"/>
                        </a:cubicBezTo>
                        <a:cubicBezTo>
                          <a:pt x="2655395" y="1585803"/>
                          <a:pt x="2511327" y="1557175"/>
                          <a:pt x="2206746" y="1561909"/>
                        </a:cubicBezTo>
                        <a:cubicBezTo>
                          <a:pt x="1893760" y="1555544"/>
                          <a:pt x="1666593" y="1579068"/>
                          <a:pt x="1380393" y="1561909"/>
                        </a:cubicBezTo>
                        <a:cubicBezTo>
                          <a:pt x="1048435" y="1559311"/>
                          <a:pt x="749655" y="1545987"/>
                          <a:pt x="554038" y="1561909"/>
                        </a:cubicBezTo>
                        <a:cubicBezTo>
                          <a:pt x="231101" y="1576913"/>
                          <a:pt x="34800" y="1459146"/>
                          <a:pt x="0" y="1301585"/>
                        </a:cubicBezTo>
                        <a:cubicBezTo>
                          <a:pt x="-19382" y="1173704"/>
                          <a:pt x="-12338" y="1074704"/>
                          <a:pt x="0" y="954498"/>
                        </a:cubicBezTo>
                        <a:cubicBezTo>
                          <a:pt x="26182" y="835509"/>
                          <a:pt x="-15751" y="678789"/>
                          <a:pt x="0" y="586585"/>
                        </a:cubicBezTo>
                        <a:cubicBezTo>
                          <a:pt x="-15882" y="487366"/>
                          <a:pt x="-15927" y="330112"/>
                          <a:pt x="0" y="260323"/>
                        </a:cubicBezTo>
                        <a:close/>
                      </a:path>
                      <a:path w="7327947" h="1561909" stroke="0" extrusionOk="0">
                        <a:moveTo>
                          <a:pt x="0" y="260323"/>
                        </a:moveTo>
                        <a:cubicBezTo>
                          <a:pt x="-49330" y="114878"/>
                          <a:pt x="212863" y="28958"/>
                          <a:pt x="554038" y="0"/>
                        </a:cubicBezTo>
                        <a:cubicBezTo>
                          <a:pt x="1012582" y="28376"/>
                          <a:pt x="1201855" y="8744"/>
                          <a:pt x="1566988" y="0"/>
                        </a:cubicBezTo>
                        <a:cubicBezTo>
                          <a:pt x="1899037" y="7043"/>
                          <a:pt x="2194695" y="-55896"/>
                          <a:pt x="2393343" y="0"/>
                        </a:cubicBezTo>
                        <a:cubicBezTo>
                          <a:pt x="2597537" y="-2433"/>
                          <a:pt x="2911649" y="-38351"/>
                          <a:pt x="3157497" y="0"/>
                        </a:cubicBezTo>
                        <a:cubicBezTo>
                          <a:pt x="3498250" y="-38526"/>
                          <a:pt x="3774400" y="-10312"/>
                          <a:pt x="4108250" y="0"/>
                        </a:cubicBezTo>
                        <a:cubicBezTo>
                          <a:pt x="4465181" y="-1433"/>
                          <a:pt x="4548034" y="-1329"/>
                          <a:pt x="4934603" y="0"/>
                        </a:cubicBezTo>
                        <a:cubicBezTo>
                          <a:pt x="5049844" y="25894"/>
                          <a:pt x="5321615" y="-11609"/>
                          <a:pt x="5461337" y="0"/>
                        </a:cubicBezTo>
                        <a:cubicBezTo>
                          <a:pt x="5601059" y="11609"/>
                          <a:pt x="5776204" y="-587"/>
                          <a:pt x="5947553" y="0"/>
                        </a:cubicBezTo>
                        <a:cubicBezTo>
                          <a:pt x="6232970" y="46460"/>
                          <a:pt x="6557424" y="-22491"/>
                          <a:pt x="6773908" y="0"/>
                        </a:cubicBezTo>
                        <a:cubicBezTo>
                          <a:pt x="7085065" y="-20514"/>
                          <a:pt x="7320360" y="109549"/>
                          <a:pt x="7327947" y="260323"/>
                        </a:cubicBezTo>
                        <a:cubicBezTo>
                          <a:pt x="7328089" y="397441"/>
                          <a:pt x="7357446" y="441356"/>
                          <a:pt x="7327947" y="586585"/>
                        </a:cubicBezTo>
                        <a:cubicBezTo>
                          <a:pt x="7314696" y="729386"/>
                          <a:pt x="7333781" y="868522"/>
                          <a:pt x="7327947" y="933672"/>
                        </a:cubicBezTo>
                        <a:cubicBezTo>
                          <a:pt x="7320161" y="1006824"/>
                          <a:pt x="7347921" y="1131690"/>
                          <a:pt x="7327947" y="1301585"/>
                        </a:cubicBezTo>
                        <a:cubicBezTo>
                          <a:pt x="7355183" y="1402844"/>
                          <a:pt x="7148355" y="1525504"/>
                          <a:pt x="6773908" y="1561909"/>
                        </a:cubicBezTo>
                        <a:cubicBezTo>
                          <a:pt x="6600895" y="1581507"/>
                          <a:pt x="6205677" y="1542233"/>
                          <a:pt x="5885356" y="1561909"/>
                        </a:cubicBezTo>
                        <a:cubicBezTo>
                          <a:pt x="5599037" y="1570818"/>
                          <a:pt x="5307932" y="1499325"/>
                          <a:pt x="4996802" y="1561909"/>
                        </a:cubicBezTo>
                        <a:cubicBezTo>
                          <a:pt x="4774166" y="1614393"/>
                          <a:pt x="4439894" y="1506770"/>
                          <a:pt x="3983852" y="1561909"/>
                        </a:cubicBezTo>
                        <a:cubicBezTo>
                          <a:pt x="3607761" y="1581421"/>
                          <a:pt x="3454639" y="1549077"/>
                          <a:pt x="3095300" y="1561909"/>
                        </a:cubicBezTo>
                        <a:cubicBezTo>
                          <a:pt x="2726043" y="1548258"/>
                          <a:pt x="2559805" y="1561067"/>
                          <a:pt x="2393343" y="1561909"/>
                        </a:cubicBezTo>
                        <a:cubicBezTo>
                          <a:pt x="2205869" y="1564333"/>
                          <a:pt x="1978148" y="1518695"/>
                          <a:pt x="1629187" y="1561909"/>
                        </a:cubicBezTo>
                        <a:cubicBezTo>
                          <a:pt x="1226670" y="1521567"/>
                          <a:pt x="805949" y="1609808"/>
                          <a:pt x="554038" y="1561909"/>
                        </a:cubicBezTo>
                        <a:cubicBezTo>
                          <a:pt x="345662" y="1577710"/>
                          <a:pt x="50973" y="1473078"/>
                          <a:pt x="0" y="1301585"/>
                        </a:cubicBezTo>
                        <a:cubicBezTo>
                          <a:pt x="-12673" y="1165966"/>
                          <a:pt x="-20548" y="1051468"/>
                          <a:pt x="0" y="975323"/>
                        </a:cubicBezTo>
                        <a:cubicBezTo>
                          <a:pt x="23142" y="926589"/>
                          <a:pt x="17301" y="757332"/>
                          <a:pt x="0" y="659473"/>
                        </a:cubicBezTo>
                        <a:cubicBezTo>
                          <a:pt x="-5375" y="552440"/>
                          <a:pt x="2979" y="335913"/>
                          <a:pt x="0" y="260323"/>
                        </a:cubicBezTo>
                        <a:close/>
                      </a:path>
                      <a:path w="7327947" h="1561909" fill="none" stroke="0" extrusionOk="0">
                        <a:moveTo>
                          <a:pt x="0" y="260323"/>
                        </a:moveTo>
                        <a:cubicBezTo>
                          <a:pt x="-57932" y="87295"/>
                          <a:pt x="174236" y="15429"/>
                          <a:pt x="554038" y="0"/>
                        </a:cubicBezTo>
                        <a:cubicBezTo>
                          <a:pt x="959795" y="11511"/>
                          <a:pt x="1054606" y="18823"/>
                          <a:pt x="1504789" y="0"/>
                        </a:cubicBezTo>
                        <a:cubicBezTo>
                          <a:pt x="1920132" y="-11963"/>
                          <a:pt x="1986341" y="14979"/>
                          <a:pt x="2268945" y="0"/>
                        </a:cubicBezTo>
                        <a:cubicBezTo>
                          <a:pt x="2518275" y="-19925"/>
                          <a:pt x="2875117" y="30151"/>
                          <a:pt x="3219696" y="0"/>
                        </a:cubicBezTo>
                        <a:cubicBezTo>
                          <a:pt x="3582477" y="-21884"/>
                          <a:pt x="3594610" y="3782"/>
                          <a:pt x="3921653" y="0"/>
                        </a:cubicBezTo>
                        <a:cubicBezTo>
                          <a:pt x="4239147" y="-10628"/>
                          <a:pt x="4526063" y="44507"/>
                          <a:pt x="4872404" y="0"/>
                        </a:cubicBezTo>
                        <a:cubicBezTo>
                          <a:pt x="5164929" y="-13713"/>
                          <a:pt x="5312378" y="20647"/>
                          <a:pt x="5636560" y="0"/>
                        </a:cubicBezTo>
                        <a:cubicBezTo>
                          <a:pt x="5983619" y="37543"/>
                          <a:pt x="6548667" y="13952"/>
                          <a:pt x="6773908" y="0"/>
                        </a:cubicBezTo>
                        <a:cubicBezTo>
                          <a:pt x="7054537" y="-32597"/>
                          <a:pt x="7264325" y="119234"/>
                          <a:pt x="7327947" y="260323"/>
                        </a:cubicBezTo>
                        <a:cubicBezTo>
                          <a:pt x="7305434" y="340813"/>
                          <a:pt x="7322419" y="489796"/>
                          <a:pt x="7327947" y="586585"/>
                        </a:cubicBezTo>
                        <a:cubicBezTo>
                          <a:pt x="7342593" y="721314"/>
                          <a:pt x="7326515" y="768153"/>
                          <a:pt x="7327947" y="902435"/>
                        </a:cubicBezTo>
                        <a:cubicBezTo>
                          <a:pt x="7334509" y="1037675"/>
                          <a:pt x="7370020" y="1106452"/>
                          <a:pt x="7327947" y="1301585"/>
                        </a:cubicBezTo>
                        <a:cubicBezTo>
                          <a:pt x="7305790" y="1486023"/>
                          <a:pt x="7088758" y="1558981"/>
                          <a:pt x="6773908" y="1561909"/>
                        </a:cubicBezTo>
                        <a:cubicBezTo>
                          <a:pt x="6609347" y="1551557"/>
                          <a:pt x="6345317" y="1517553"/>
                          <a:pt x="6071951" y="1561909"/>
                        </a:cubicBezTo>
                        <a:cubicBezTo>
                          <a:pt x="5853997" y="1572740"/>
                          <a:pt x="5727098" y="1562603"/>
                          <a:pt x="5575606" y="1561909"/>
                        </a:cubicBezTo>
                        <a:cubicBezTo>
                          <a:pt x="5424114" y="1561215"/>
                          <a:pt x="5195018" y="1554360"/>
                          <a:pt x="5059001" y="1561909"/>
                        </a:cubicBezTo>
                        <a:cubicBezTo>
                          <a:pt x="4852167" y="1605950"/>
                          <a:pt x="4432973" y="1564485"/>
                          <a:pt x="4170449" y="1561909"/>
                        </a:cubicBezTo>
                        <a:cubicBezTo>
                          <a:pt x="3898034" y="1587790"/>
                          <a:pt x="3645770" y="1556331"/>
                          <a:pt x="3157497" y="1561909"/>
                        </a:cubicBezTo>
                        <a:cubicBezTo>
                          <a:pt x="2662115" y="1574256"/>
                          <a:pt x="2524095" y="1576436"/>
                          <a:pt x="2206746" y="1561909"/>
                        </a:cubicBezTo>
                        <a:cubicBezTo>
                          <a:pt x="1888236" y="1535910"/>
                          <a:pt x="1638984" y="1570478"/>
                          <a:pt x="1380393" y="1561909"/>
                        </a:cubicBezTo>
                        <a:cubicBezTo>
                          <a:pt x="1086646" y="1562094"/>
                          <a:pt x="748142" y="1564705"/>
                          <a:pt x="554038" y="1561909"/>
                        </a:cubicBezTo>
                        <a:cubicBezTo>
                          <a:pt x="234677" y="1598128"/>
                          <a:pt x="31125" y="1422426"/>
                          <a:pt x="0" y="1301585"/>
                        </a:cubicBezTo>
                        <a:cubicBezTo>
                          <a:pt x="25020" y="1196791"/>
                          <a:pt x="-35246" y="1049745"/>
                          <a:pt x="0" y="954498"/>
                        </a:cubicBezTo>
                        <a:cubicBezTo>
                          <a:pt x="46888" y="844301"/>
                          <a:pt x="272" y="671205"/>
                          <a:pt x="0" y="586585"/>
                        </a:cubicBezTo>
                        <a:cubicBezTo>
                          <a:pt x="-3689" y="505118"/>
                          <a:pt x="-18973" y="34652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FA849-E7D4-C384-F053-9D3967410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4" y="3724656"/>
            <a:ext cx="12192000" cy="3133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A7A9D-30DF-9FE4-B92A-080ACDE9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162B4-2EF0-0CC6-3D22-176EDACAC323}"/>
              </a:ext>
            </a:extLst>
          </p:cNvPr>
          <p:cNvSpPr txBox="1"/>
          <p:nvPr/>
        </p:nvSpPr>
        <p:spPr>
          <a:xfrm>
            <a:off x="3431933" y="421303"/>
            <a:ext cx="6931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Trong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ED07FE-757A-CC51-0A9A-AA830FF3B76C}"/>
              </a:ext>
            </a:extLst>
          </p:cNvPr>
          <p:cNvGrpSpPr/>
          <p:nvPr/>
        </p:nvGrpSpPr>
        <p:grpSpPr>
          <a:xfrm>
            <a:off x="4177212" y="2367280"/>
            <a:ext cx="7306491" cy="3921760"/>
            <a:chOff x="4177212" y="2367280"/>
            <a:chExt cx="7306491" cy="35276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D643E49-9927-2447-A806-AD9A15E5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C380C4-32A9-DDAC-4C6C-E4F37816BDF6}"/>
                </a:ext>
              </a:extLst>
            </p:cNvPr>
            <p:cNvSpPr txBox="1"/>
            <p:nvPr/>
          </p:nvSpPr>
          <p:spPr>
            <a:xfrm>
              <a:off x="5242603" y="3156857"/>
              <a:ext cx="527299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Nhờ có sự sinh sản mà có sự tiếp nối của các thế hệ trong mỗi gia đình, dòng họ.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343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3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9FAD6A-E47B-882D-4D80-BE96F36114CC}"/>
              </a:ext>
            </a:extLst>
          </p:cNvPr>
          <p:cNvSpPr/>
          <p:nvPr/>
        </p:nvSpPr>
        <p:spPr>
          <a:xfrm>
            <a:off x="3380693" y="419291"/>
            <a:ext cx="7581947" cy="1561909"/>
          </a:xfrm>
          <a:custGeom>
            <a:avLst/>
            <a:gdLst>
              <a:gd name="connsiteX0" fmla="*/ 0 w 5747593"/>
              <a:gd name="connsiteY0" fmla="*/ 434554 h 2607270"/>
              <a:gd name="connsiteX1" fmla="*/ 434554 w 5747593"/>
              <a:gd name="connsiteY1" fmla="*/ 0 h 2607270"/>
              <a:gd name="connsiteX2" fmla="*/ 1180265 w 5747593"/>
              <a:gd name="connsiteY2" fmla="*/ 0 h 2607270"/>
              <a:gd name="connsiteX3" fmla="*/ 1779622 w 5747593"/>
              <a:gd name="connsiteY3" fmla="*/ 0 h 2607270"/>
              <a:gd name="connsiteX4" fmla="*/ 2525333 w 5747593"/>
              <a:gd name="connsiteY4" fmla="*/ 0 h 2607270"/>
              <a:gd name="connsiteX5" fmla="*/ 3075905 w 5747593"/>
              <a:gd name="connsiteY5" fmla="*/ 0 h 2607270"/>
              <a:gd name="connsiteX6" fmla="*/ 3821616 w 5747593"/>
              <a:gd name="connsiteY6" fmla="*/ 0 h 2607270"/>
              <a:gd name="connsiteX7" fmla="*/ 4420973 w 5747593"/>
              <a:gd name="connsiteY7" fmla="*/ 0 h 2607270"/>
              <a:gd name="connsiteX8" fmla="*/ 5313039 w 5747593"/>
              <a:gd name="connsiteY8" fmla="*/ 0 h 2607270"/>
              <a:gd name="connsiteX9" fmla="*/ 5747593 w 5747593"/>
              <a:gd name="connsiteY9" fmla="*/ 434554 h 2607270"/>
              <a:gd name="connsiteX10" fmla="*/ 5747593 w 5747593"/>
              <a:gd name="connsiteY10" fmla="*/ 979178 h 2607270"/>
              <a:gd name="connsiteX11" fmla="*/ 5747593 w 5747593"/>
              <a:gd name="connsiteY11" fmla="*/ 1506421 h 2607270"/>
              <a:gd name="connsiteX12" fmla="*/ 5747593 w 5747593"/>
              <a:gd name="connsiteY12" fmla="*/ 2172716 h 2607270"/>
              <a:gd name="connsiteX13" fmla="*/ 5313039 w 5747593"/>
              <a:gd name="connsiteY13" fmla="*/ 2607270 h 2607270"/>
              <a:gd name="connsiteX14" fmla="*/ 4762467 w 5747593"/>
              <a:gd name="connsiteY14" fmla="*/ 2607270 h 2607270"/>
              <a:gd name="connsiteX15" fmla="*/ 3967971 w 5747593"/>
              <a:gd name="connsiteY15" fmla="*/ 2607270 h 2607270"/>
              <a:gd name="connsiteX16" fmla="*/ 3271045 w 5747593"/>
              <a:gd name="connsiteY16" fmla="*/ 2607270 h 2607270"/>
              <a:gd name="connsiteX17" fmla="*/ 2476548 w 5747593"/>
              <a:gd name="connsiteY17" fmla="*/ 2607270 h 2607270"/>
              <a:gd name="connsiteX18" fmla="*/ 1730837 w 5747593"/>
              <a:gd name="connsiteY18" fmla="*/ 2607270 h 2607270"/>
              <a:gd name="connsiteX19" fmla="*/ 1082696 w 5747593"/>
              <a:gd name="connsiteY19" fmla="*/ 2607270 h 2607270"/>
              <a:gd name="connsiteX20" fmla="*/ 434554 w 5747593"/>
              <a:gd name="connsiteY20" fmla="*/ 2607270 h 2607270"/>
              <a:gd name="connsiteX21" fmla="*/ 0 w 5747593"/>
              <a:gd name="connsiteY21" fmla="*/ 2172716 h 2607270"/>
              <a:gd name="connsiteX22" fmla="*/ 0 w 5747593"/>
              <a:gd name="connsiteY22" fmla="*/ 1593329 h 2607270"/>
              <a:gd name="connsiteX23" fmla="*/ 0 w 5747593"/>
              <a:gd name="connsiteY23" fmla="*/ 979178 h 2607270"/>
              <a:gd name="connsiteX24" fmla="*/ 0 w 5747593"/>
              <a:gd name="connsiteY24" fmla="*/ 434554 h 260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47593" h="2607270" fill="none" extrusionOk="0">
                <a:moveTo>
                  <a:pt x="0" y="434554"/>
                </a:moveTo>
                <a:cubicBezTo>
                  <a:pt x="-3257" y="201095"/>
                  <a:pt x="184917" y="-12789"/>
                  <a:pt x="434554" y="0"/>
                </a:cubicBezTo>
                <a:cubicBezTo>
                  <a:pt x="735080" y="11276"/>
                  <a:pt x="849719" y="29896"/>
                  <a:pt x="1180265" y="0"/>
                </a:cubicBezTo>
                <a:cubicBezTo>
                  <a:pt x="1510811" y="-29896"/>
                  <a:pt x="1559677" y="4865"/>
                  <a:pt x="1779622" y="0"/>
                </a:cubicBezTo>
                <a:cubicBezTo>
                  <a:pt x="1999567" y="-4865"/>
                  <a:pt x="2241725" y="36765"/>
                  <a:pt x="2525333" y="0"/>
                </a:cubicBezTo>
                <a:cubicBezTo>
                  <a:pt x="2808941" y="-36765"/>
                  <a:pt x="2817483" y="14677"/>
                  <a:pt x="3075905" y="0"/>
                </a:cubicBezTo>
                <a:cubicBezTo>
                  <a:pt x="3334327" y="-14677"/>
                  <a:pt x="3590690" y="-7303"/>
                  <a:pt x="3821616" y="0"/>
                </a:cubicBezTo>
                <a:cubicBezTo>
                  <a:pt x="4052542" y="7303"/>
                  <a:pt x="4184963" y="-19537"/>
                  <a:pt x="4420973" y="0"/>
                </a:cubicBezTo>
                <a:cubicBezTo>
                  <a:pt x="4656983" y="19537"/>
                  <a:pt x="5125581" y="17767"/>
                  <a:pt x="5313039" y="0"/>
                </a:cubicBezTo>
                <a:cubicBezTo>
                  <a:pt x="5563139" y="-44089"/>
                  <a:pt x="5694128" y="192833"/>
                  <a:pt x="5747593" y="434554"/>
                </a:cubicBezTo>
                <a:cubicBezTo>
                  <a:pt x="5722293" y="544704"/>
                  <a:pt x="5741132" y="770756"/>
                  <a:pt x="5747593" y="979178"/>
                </a:cubicBezTo>
                <a:cubicBezTo>
                  <a:pt x="5754054" y="1187600"/>
                  <a:pt x="5744435" y="1276961"/>
                  <a:pt x="5747593" y="1506421"/>
                </a:cubicBezTo>
                <a:cubicBezTo>
                  <a:pt x="5750751" y="1735881"/>
                  <a:pt x="5777605" y="1876890"/>
                  <a:pt x="5747593" y="2172716"/>
                </a:cubicBezTo>
                <a:cubicBezTo>
                  <a:pt x="5769717" y="2466790"/>
                  <a:pt x="5584536" y="2638430"/>
                  <a:pt x="5313039" y="2607270"/>
                </a:cubicBezTo>
                <a:cubicBezTo>
                  <a:pt x="5194095" y="2591521"/>
                  <a:pt x="4993221" y="2604127"/>
                  <a:pt x="4762467" y="2607270"/>
                </a:cubicBezTo>
                <a:cubicBezTo>
                  <a:pt x="4531713" y="2610413"/>
                  <a:pt x="4128646" y="2612303"/>
                  <a:pt x="3967971" y="2607270"/>
                </a:cubicBezTo>
                <a:cubicBezTo>
                  <a:pt x="3807296" y="2602237"/>
                  <a:pt x="3466892" y="2624272"/>
                  <a:pt x="3271045" y="2607270"/>
                </a:cubicBezTo>
                <a:cubicBezTo>
                  <a:pt x="3075198" y="2590268"/>
                  <a:pt x="2867561" y="2597046"/>
                  <a:pt x="2476548" y="2607270"/>
                </a:cubicBezTo>
                <a:cubicBezTo>
                  <a:pt x="2085535" y="2617494"/>
                  <a:pt x="1982483" y="2628449"/>
                  <a:pt x="1730837" y="2607270"/>
                </a:cubicBezTo>
                <a:cubicBezTo>
                  <a:pt x="1479191" y="2586091"/>
                  <a:pt x="1323570" y="2626158"/>
                  <a:pt x="1082696" y="2607270"/>
                </a:cubicBezTo>
                <a:cubicBezTo>
                  <a:pt x="841822" y="2588382"/>
                  <a:pt x="588193" y="2602965"/>
                  <a:pt x="434554" y="2607270"/>
                </a:cubicBezTo>
                <a:cubicBezTo>
                  <a:pt x="194870" y="2621574"/>
                  <a:pt x="28813" y="2386860"/>
                  <a:pt x="0" y="2172716"/>
                </a:cubicBezTo>
                <a:cubicBezTo>
                  <a:pt x="-2423" y="1983084"/>
                  <a:pt x="-26776" y="1790686"/>
                  <a:pt x="0" y="1593329"/>
                </a:cubicBezTo>
                <a:cubicBezTo>
                  <a:pt x="26776" y="1395972"/>
                  <a:pt x="2243" y="1119484"/>
                  <a:pt x="0" y="979178"/>
                </a:cubicBezTo>
                <a:cubicBezTo>
                  <a:pt x="-2243" y="838872"/>
                  <a:pt x="-13781" y="585811"/>
                  <a:pt x="0" y="434554"/>
                </a:cubicBezTo>
                <a:close/>
              </a:path>
              <a:path w="5747593" h="2607270" stroke="0" extrusionOk="0">
                <a:moveTo>
                  <a:pt x="0" y="434554"/>
                </a:moveTo>
                <a:cubicBezTo>
                  <a:pt x="-33007" y="174196"/>
                  <a:pt x="174649" y="7472"/>
                  <a:pt x="434554" y="0"/>
                </a:cubicBezTo>
                <a:cubicBezTo>
                  <a:pt x="812952" y="37783"/>
                  <a:pt x="936089" y="-23769"/>
                  <a:pt x="1229050" y="0"/>
                </a:cubicBezTo>
                <a:cubicBezTo>
                  <a:pt x="1522011" y="23769"/>
                  <a:pt x="1722730" y="-19143"/>
                  <a:pt x="1877192" y="0"/>
                </a:cubicBezTo>
                <a:cubicBezTo>
                  <a:pt x="2031654" y="19143"/>
                  <a:pt x="2258023" y="-7136"/>
                  <a:pt x="2476548" y="0"/>
                </a:cubicBezTo>
                <a:cubicBezTo>
                  <a:pt x="2695073" y="7136"/>
                  <a:pt x="2943245" y="13685"/>
                  <a:pt x="3222260" y="0"/>
                </a:cubicBezTo>
                <a:cubicBezTo>
                  <a:pt x="3501275" y="-13685"/>
                  <a:pt x="3563197" y="5758"/>
                  <a:pt x="3870401" y="0"/>
                </a:cubicBezTo>
                <a:cubicBezTo>
                  <a:pt x="4177605" y="-5758"/>
                  <a:pt x="4424974" y="5725"/>
                  <a:pt x="4664897" y="0"/>
                </a:cubicBezTo>
                <a:cubicBezTo>
                  <a:pt x="4904820" y="-5725"/>
                  <a:pt x="5128471" y="-26503"/>
                  <a:pt x="5313039" y="0"/>
                </a:cubicBezTo>
                <a:cubicBezTo>
                  <a:pt x="5549115" y="6489"/>
                  <a:pt x="5719943" y="162486"/>
                  <a:pt x="5747593" y="434554"/>
                </a:cubicBezTo>
                <a:cubicBezTo>
                  <a:pt x="5744880" y="672880"/>
                  <a:pt x="5762565" y="742546"/>
                  <a:pt x="5747593" y="979178"/>
                </a:cubicBezTo>
                <a:cubicBezTo>
                  <a:pt x="5732621" y="1215810"/>
                  <a:pt x="5751616" y="1434787"/>
                  <a:pt x="5747593" y="1558565"/>
                </a:cubicBezTo>
                <a:cubicBezTo>
                  <a:pt x="5743570" y="1682343"/>
                  <a:pt x="5748213" y="1891223"/>
                  <a:pt x="5747593" y="2172716"/>
                </a:cubicBezTo>
                <a:cubicBezTo>
                  <a:pt x="5770037" y="2440206"/>
                  <a:pt x="5586149" y="2578278"/>
                  <a:pt x="5313039" y="2607270"/>
                </a:cubicBezTo>
                <a:cubicBezTo>
                  <a:pt x="5165045" y="2587431"/>
                  <a:pt x="4848519" y="2575299"/>
                  <a:pt x="4616113" y="2607270"/>
                </a:cubicBezTo>
                <a:cubicBezTo>
                  <a:pt x="4383707" y="2639241"/>
                  <a:pt x="4149142" y="2572931"/>
                  <a:pt x="3919186" y="2607270"/>
                </a:cubicBezTo>
                <a:cubicBezTo>
                  <a:pt x="3689230" y="2641609"/>
                  <a:pt x="3441320" y="2590908"/>
                  <a:pt x="3124690" y="2607270"/>
                </a:cubicBezTo>
                <a:cubicBezTo>
                  <a:pt x="2808060" y="2623632"/>
                  <a:pt x="2709166" y="2591433"/>
                  <a:pt x="2427764" y="2607270"/>
                </a:cubicBezTo>
                <a:cubicBezTo>
                  <a:pt x="2146362" y="2623107"/>
                  <a:pt x="2007041" y="2594461"/>
                  <a:pt x="1877192" y="2607270"/>
                </a:cubicBezTo>
                <a:cubicBezTo>
                  <a:pt x="1747343" y="2620079"/>
                  <a:pt x="1552643" y="2599117"/>
                  <a:pt x="1277835" y="2607270"/>
                </a:cubicBezTo>
                <a:cubicBezTo>
                  <a:pt x="1003027" y="2615423"/>
                  <a:pt x="666310" y="2601605"/>
                  <a:pt x="434554" y="2607270"/>
                </a:cubicBezTo>
                <a:cubicBezTo>
                  <a:pt x="242492" y="2597127"/>
                  <a:pt x="5971" y="2469413"/>
                  <a:pt x="0" y="2172716"/>
                </a:cubicBezTo>
                <a:cubicBezTo>
                  <a:pt x="-13509" y="1943034"/>
                  <a:pt x="-23660" y="1744833"/>
                  <a:pt x="0" y="1628092"/>
                </a:cubicBezTo>
                <a:cubicBezTo>
                  <a:pt x="23660" y="1511351"/>
                  <a:pt x="2434" y="1277742"/>
                  <a:pt x="0" y="1100849"/>
                </a:cubicBezTo>
                <a:cubicBezTo>
                  <a:pt x="-2434" y="923956"/>
                  <a:pt x="5393" y="571051"/>
                  <a:pt x="0" y="43455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581947"/>
                      <a:gd name="connsiteY0" fmla="*/ 260323 h 1561909"/>
                      <a:gd name="connsiteX1" fmla="*/ 573242 w 7581947"/>
                      <a:gd name="connsiteY1" fmla="*/ 0 h 1561909"/>
                      <a:gd name="connsiteX2" fmla="*/ 1556948 w 7581947"/>
                      <a:gd name="connsiteY2" fmla="*/ 0 h 1561909"/>
                      <a:gd name="connsiteX3" fmla="*/ 2347591 w 7581947"/>
                      <a:gd name="connsiteY3" fmla="*/ 0 h 1561909"/>
                      <a:gd name="connsiteX4" fmla="*/ 3331297 w 7581947"/>
                      <a:gd name="connsiteY4" fmla="*/ 0 h 1561909"/>
                      <a:gd name="connsiteX5" fmla="*/ 4057585 w 7581947"/>
                      <a:gd name="connsiteY5" fmla="*/ 0 h 1561909"/>
                      <a:gd name="connsiteX6" fmla="*/ 5041291 w 7581947"/>
                      <a:gd name="connsiteY6" fmla="*/ 0 h 1561909"/>
                      <a:gd name="connsiteX7" fmla="*/ 5831933 w 7581947"/>
                      <a:gd name="connsiteY7" fmla="*/ 0 h 1561909"/>
                      <a:gd name="connsiteX8" fmla="*/ 7008704 w 7581947"/>
                      <a:gd name="connsiteY8" fmla="*/ 0 h 1561909"/>
                      <a:gd name="connsiteX9" fmla="*/ 7581947 w 7581947"/>
                      <a:gd name="connsiteY9" fmla="*/ 260323 h 1561909"/>
                      <a:gd name="connsiteX10" fmla="*/ 7581947 w 7581947"/>
                      <a:gd name="connsiteY10" fmla="*/ 586585 h 1561909"/>
                      <a:gd name="connsiteX11" fmla="*/ 7581947 w 7581947"/>
                      <a:gd name="connsiteY11" fmla="*/ 902435 h 1561909"/>
                      <a:gd name="connsiteX12" fmla="*/ 7581947 w 7581947"/>
                      <a:gd name="connsiteY12" fmla="*/ 1301585 h 1561909"/>
                      <a:gd name="connsiteX13" fmla="*/ 7008704 w 7581947"/>
                      <a:gd name="connsiteY13" fmla="*/ 1561909 h 1561909"/>
                      <a:gd name="connsiteX14" fmla="*/ 6282416 w 7581947"/>
                      <a:gd name="connsiteY14" fmla="*/ 1561909 h 1561909"/>
                      <a:gd name="connsiteX15" fmla="*/ 5758386 w 7581947"/>
                      <a:gd name="connsiteY15" fmla="*/ 1561909 h 1561909"/>
                      <a:gd name="connsiteX16" fmla="*/ 5234355 w 7581947"/>
                      <a:gd name="connsiteY16" fmla="*/ 1561909 h 1561909"/>
                      <a:gd name="connsiteX17" fmla="*/ 4315004 w 7581947"/>
                      <a:gd name="connsiteY17" fmla="*/ 1561909 h 1561909"/>
                      <a:gd name="connsiteX18" fmla="*/ 3266942 w 7581947"/>
                      <a:gd name="connsiteY18" fmla="*/ 1561909 h 1561909"/>
                      <a:gd name="connsiteX19" fmla="*/ 2283236 w 7581947"/>
                      <a:gd name="connsiteY19" fmla="*/ 1561909 h 1561909"/>
                      <a:gd name="connsiteX20" fmla="*/ 1428240 w 7581947"/>
                      <a:gd name="connsiteY20" fmla="*/ 1561909 h 1561909"/>
                      <a:gd name="connsiteX21" fmla="*/ 573242 w 7581947"/>
                      <a:gd name="connsiteY21" fmla="*/ 1561909 h 1561909"/>
                      <a:gd name="connsiteX22" fmla="*/ 0 w 7581947"/>
                      <a:gd name="connsiteY22" fmla="*/ 1301585 h 1561909"/>
                      <a:gd name="connsiteX23" fmla="*/ 0 w 7581947"/>
                      <a:gd name="connsiteY23" fmla="*/ 954498 h 1561909"/>
                      <a:gd name="connsiteX24" fmla="*/ 0 w 7581947"/>
                      <a:gd name="connsiteY24" fmla="*/ 586585 h 1561909"/>
                      <a:gd name="connsiteX25" fmla="*/ 0 w 7581947"/>
                      <a:gd name="connsiteY25" fmla="*/ 260323 h 1561909"/>
                      <a:gd name="connsiteX0" fmla="*/ 0 w 7581947"/>
                      <a:gd name="connsiteY0" fmla="*/ 260323 h 1561909"/>
                      <a:gd name="connsiteX1" fmla="*/ 573242 w 7581947"/>
                      <a:gd name="connsiteY1" fmla="*/ 0 h 1561909"/>
                      <a:gd name="connsiteX2" fmla="*/ 1621303 w 7581947"/>
                      <a:gd name="connsiteY2" fmla="*/ 0 h 1561909"/>
                      <a:gd name="connsiteX3" fmla="*/ 2476300 w 7581947"/>
                      <a:gd name="connsiteY3" fmla="*/ 0 h 1561909"/>
                      <a:gd name="connsiteX4" fmla="*/ 3266942 w 7581947"/>
                      <a:gd name="connsiteY4" fmla="*/ 0 h 1561909"/>
                      <a:gd name="connsiteX5" fmla="*/ 4250649 w 7581947"/>
                      <a:gd name="connsiteY5" fmla="*/ 0 h 1561909"/>
                      <a:gd name="connsiteX6" fmla="*/ 5105646 w 7581947"/>
                      <a:gd name="connsiteY6" fmla="*/ 0 h 1561909"/>
                      <a:gd name="connsiteX7" fmla="*/ 5650637 w 7581947"/>
                      <a:gd name="connsiteY7" fmla="*/ 0 h 1561909"/>
                      <a:gd name="connsiteX8" fmla="*/ 6153706 w 7581947"/>
                      <a:gd name="connsiteY8" fmla="*/ 0 h 1561909"/>
                      <a:gd name="connsiteX9" fmla="*/ 7008704 w 7581947"/>
                      <a:gd name="connsiteY9" fmla="*/ 0 h 1561909"/>
                      <a:gd name="connsiteX10" fmla="*/ 7581947 w 7581947"/>
                      <a:gd name="connsiteY10" fmla="*/ 260323 h 1561909"/>
                      <a:gd name="connsiteX11" fmla="*/ 7581947 w 7581947"/>
                      <a:gd name="connsiteY11" fmla="*/ 586585 h 1561909"/>
                      <a:gd name="connsiteX12" fmla="*/ 7581947 w 7581947"/>
                      <a:gd name="connsiteY12" fmla="*/ 933672 h 1561909"/>
                      <a:gd name="connsiteX13" fmla="*/ 7581947 w 7581947"/>
                      <a:gd name="connsiteY13" fmla="*/ 1301585 h 1561909"/>
                      <a:gd name="connsiteX14" fmla="*/ 7008704 w 7581947"/>
                      <a:gd name="connsiteY14" fmla="*/ 1561909 h 1561909"/>
                      <a:gd name="connsiteX15" fmla="*/ 6089353 w 7581947"/>
                      <a:gd name="connsiteY15" fmla="*/ 1561909 h 1561909"/>
                      <a:gd name="connsiteX16" fmla="*/ 5170000 w 7581947"/>
                      <a:gd name="connsiteY16" fmla="*/ 1561909 h 1561909"/>
                      <a:gd name="connsiteX17" fmla="*/ 4121940 w 7581947"/>
                      <a:gd name="connsiteY17" fmla="*/ 1561909 h 1561909"/>
                      <a:gd name="connsiteX18" fmla="*/ 3202588 w 7581947"/>
                      <a:gd name="connsiteY18" fmla="*/ 1561909 h 1561909"/>
                      <a:gd name="connsiteX19" fmla="*/ 2476300 w 7581947"/>
                      <a:gd name="connsiteY19" fmla="*/ 1561909 h 1561909"/>
                      <a:gd name="connsiteX20" fmla="*/ 1685658 w 7581947"/>
                      <a:gd name="connsiteY20" fmla="*/ 1561909 h 1561909"/>
                      <a:gd name="connsiteX21" fmla="*/ 573242 w 7581947"/>
                      <a:gd name="connsiteY21" fmla="*/ 1561909 h 1561909"/>
                      <a:gd name="connsiteX22" fmla="*/ 0 w 7581947"/>
                      <a:gd name="connsiteY22" fmla="*/ 1301585 h 1561909"/>
                      <a:gd name="connsiteX23" fmla="*/ 0 w 7581947"/>
                      <a:gd name="connsiteY23" fmla="*/ 975323 h 1561909"/>
                      <a:gd name="connsiteX24" fmla="*/ 0 w 7581947"/>
                      <a:gd name="connsiteY24" fmla="*/ 659473 h 1561909"/>
                      <a:gd name="connsiteX25" fmla="*/ 0 w 7581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581947" h="1561909" fill="none" extrusionOk="0">
                        <a:moveTo>
                          <a:pt x="0" y="260323"/>
                        </a:moveTo>
                        <a:cubicBezTo>
                          <a:pt x="50284" y="79469"/>
                          <a:pt x="269523" y="-52090"/>
                          <a:pt x="573242" y="0"/>
                        </a:cubicBezTo>
                        <a:cubicBezTo>
                          <a:pt x="964814" y="4888"/>
                          <a:pt x="1138284" y="822"/>
                          <a:pt x="1556948" y="0"/>
                        </a:cubicBezTo>
                        <a:cubicBezTo>
                          <a:pt x="1984471" y="-13134"/>
                          <a:pt x="2058199" y="4944"/>
                          <a:pt x="2347591" y="0"/>
                        </a:cubicBezTo>
                        <a:cubicBezTo>
                          <a:pt x="2658242" y="-6985"/>
                          <a:pt x="2940779" y="83380"/>
                          <a:pt x="3331297" y="0"/>
                        </a:cubicBezTo>
                        <a:cubicBezTo>
                          <a:pt x="3713000" y="-19850"/>
                          <a:pt x="3716312" y="7570"/>
                          <a:pt x="4057585" y="0"/>
                        </a:cubicBezTo>
                        <a:cubicBezTo>
                          <a:pt x="4461025" y="-6805"/>
                          <a:pt x="4780774" y="41331"/>
                          <a:pt x="5041291" y="0"/>
                        </a:cubicBezTo>
                        <a:cubicBezTo>
                          <a:pt x="5357407" y="15377"/>
                          <a:pt x="5531602" y="15187"/>
                          <a:pt x="5831933" y="0"/>
                        </a:cubicBezTo>
                        <a:cubicBezTo>
                          <a:pt x="6173788" y="41898"/>
                          <a:pt x="6725303" y="-37652"/>
                          <a:pt x="7008704" y="0"/>
                        </a:cubicBezTo>
                        <a:cubicBezTo>
                          <a:pt x="7333554" y="-21379"/>
                          <a:pt x="7535541" y="120932"/>
                          <a:pt x="7581947" y="260323"/>
                        </a:cubicBezTo>
                        <a:cubicBezTo>
                          <a:pt x="7555903" y="318481"/>
                          <a:pt x="7560969" y="439483"/>
                          <a:pt x="7581947" y="586585"/>
                        </a:cubicBezTo>
                        <a:cubicBezTo>
                          <a:pt x="7587714" y="712723"/>
                          <a:pt x="7578066" y="769249"/>
                          <a:pt x="7581947" y="902435"/>
                        </a:cubicBezTo>
                        <a:cubicBezTo>
                          <a:pt x="7583033" y="1036372"/>
                          <a:pt x="7625898" y="1119650"/>
                          <a:pt x="7581947" y="1301585"/>
                        </a:cubicBezTo>
                        <a:cubicBezTo>
                          <a:pt x="7632673" y="1504238"/>
                          <a:pt x="7394588" y="1585330"/>
                          <a:pt x="7008704" y="1561909"/>
                        </a:cubicBezTo>
                        <a:cubicBezTo>
                          <a:pt x="6805452" y="1569431"/>
                          <a:pt x="6585371" y="1510390"/>
                          <a:pt x="6282416" y="1561909"/>
                        </a:cubicBezTo>
                        <a:cubicBezTo>
                          <a:pt x="6103153" y="1566938"/>
                          <a:pt x="5903529" y="1587562"/>
                          <a:pt x="5758386" y="1561909"/>
                        </a:cubicBezTo>
                        <a:cubicBezTo>
                          <a:pt x="5613243" y="1536257"/>
                          <a:pt x="5488938" y="1542566"/>
                          <a:pt x="5234355" y="1561909"/>
                        </a:cubicBezTo>
                        <a:cubicBezTo>
                          <a:pt x="5067733" y="1523220"/>
                          <a:pt x="4582910" y="1571353"/>
                          <a:pt x="4315004" y="1561909"/>
                        </a:cubicBezTo>
                        <a:cubicBezTo>
                          <a:pt x="4065057" y="1519188"/>
                          <a:pt x="3792939" y="1517502"/>
                          <a:pt x="3266942" y="1561909"/>
                        </a:cubicBezTo>
                        <a:cubicBezTo>
                          <a:pt x="2748819" y="1579549"/>
                          <a:pt x="2600372" y="1558713"/>
                          <a:pt x="2283236" y="1561909"/>
                        </a:cubicBezTo>
                        <a:cubicBezTo>
                          <a:pt x="1969256" y="1563698"/>
                          <a:pt x="1732453" y="1577008"/>
                          <a:pt x="1428240" y="1561909"/>
                        </a:cubicBezTo>
                        <a:cubicBezTo>
                          <a:pt x="1078158" y="1561935"/>
                          <a:pt x="775632" y="1545203"/>
                          <a:pt x="573242" y="1561909"/>
                        </a:cubicBezTo>
                        <a:cubicBezTo>
                          <a:pt x="230119" y="1580472"/>
                          <a:pt x="36608" y="1451061"/>
                          <a:pt x="0" y="1301585"/>
                        </a:cubicBezTo>
                        <a:cubicBezTo>
                          <a:pt x="-20809" y="1172547"/>
                          <a:pt x="-16064" y="1074473"/>
                          <a:pt x="0" y="954498"/>
                        </a:cubicBezTo>
                        <a:cubicBezTo>
                          <a:pt x="24476" y="835233"/>
                          <a:pt x="908" y="671535"/>
                          <a:pt x="0" y="586585"/>
                        </a:cubicBezTo>
                        <a:cubicBezTo>
                          <a:pt x="-10657" y="493566"/>
                          <a:pt x="-16456" y="329094"/>
                          <a:pt x="0" y="260323"/>
                        </a:cubicBezTo>
                        <a:close/>
                      </a:path>
                      <a:path w="7581947" h="1561909" stroke="0" extrusionOk="0">
                        <a:moveTo>
                          <a:pt x="0" y="260323"/>
                        </a:moveTo>
                        <a:cubicBezTo>
                          <a:pt x="-57848" y="125131"/>
                          <a:pt x="209748" y="56000"/>
                          <a:pt x="573242" y="0"/>
                        </a:cubicBezTo>
                        <a:cubicBezTo>
                          <a:pt x="1050536" y="27889"/>
                          <a:pt x="1243488" y="9473"/>
                          <a:pt x="1621303" y="0"/>
                        </a:cubicBezTo>
                        <a:cubicBezTo>
                          <a:pt x="1959297" y="5828"/>
                          <a:pt x="2271676" y="-33910"/>
                          <a:pt x="2476300" y="0"/>
                        </a:cubicBezTo>
                        <a:cubicBezTo>
                          <a:pt x="2688495" y="-4684"/>
                          <a:pt x="3002818" y="-29387"/>
                          <a:pt x="3266942" y="0"/>
                        </a:cubicBezTo>
                        <a:cubicBezTo>
                          <a:pt x="3571174" y="-6721"/>
                          <a:pt x="3944350" y="-44047"/>
                          <a:pt x="4250649" y="0"/>
                        </a:cubicBezTo>
                        <a:cubicBezTo>
                          <a:pt x="4619541" y="-3520"/>
                          <a:pt x="4706780" y="-2526"/>
                          <a:pt x="5105646" y="0"/>
                        </a:cubicBezTo>
                        <a:cubicBezTo>
                          <a:pt x="5265386" y="12218"/>
                          <a:pt x="5437120" y="-9073"/>
                          <a:pt x="5650637" y="0"/>
                        </a:cubicBezTo>
                        <a:cubicBezTo>
                          <a:pt x="5864154" y="9073"/>
                          <a:pt x="6016522" y="11538"/>
                          <a:pt x="6153706" y="0"/>
                        </a:cubicBezTo>
                        <a:cubicBezTo>
                          <a:pt x="6463430" y="13069"/>
                          <a:pt x="6779362" y="-20840"/>
                          <a:pt x="7008704" y="0"/>
                        </a:cubicBezTo>
                        <a:cubicBezTo>
                          <a:pt x="7329859" y="-19472"/>
                          <a:pt x="7567515" y="107067"/>
                          <a:pt x="7581947" y="260323"/>
                        </a:cubicBezTo>
                        <a:cubicBezTo>
                          <a:pt x="7583129" y="395621"/>
                          <a:pt x="7609305" y="442290"/>
                          <a:pt x="7581947" y="586585"/>
                        </a:cubicBezTo>
                        <a:cubicBezTo>
                          <a:pt x="7577894" y="731151"/>
                          <a:pt x="7587915" y="867973"/>
                          <a:pt x="7581947" y="933672"/>
                        </a:cubicBezTo>
                        <a:cubicBezTo>
                          <a:pt x="7552086" y="998598"/>
                          <a:pt x="7610658" y="1131116"/>
                          <a:pt x="7581947" y="1301585"/>
                        </a:cubicBezTo>
                        <a:cubicBezTo>
                          <a:pt x="7610730" y="1426580"/>
                          <a:pt x="7375322" y="1539938"/>
                          <a:pt x="7008704" y="1561909"/>
                        </a:cubicBezTo>
                        <a:cubicBezTo>
                          <a:pt x="6837921" y="1599123"/>
                          <a:pt x="6427777" y="1542062"/>
                          <a:pt x="6089353" y="1561909"/>
                        </a:cubicBezTo>
                        <a:cubicBezTo>
                          <a:pt x="5795459" y="1568054"/>
                          <a:pt x="5485584" y="1512689"/>
                          <a:pt x="5170000" y="1561909"/>
                        </a:cubicBezTo>
                        <a:cubicBezTo>
                          <a:pt x="4924991" y="1608870"/>
                          <a:pt x="4553620" y="1539985"/>
                          <a:pt x="4121940" y="1561909"/>
                        </a:cubicBezTo>
                        <a:cubicBezTo>
                          <a:pt x="3709193" y="1573447"/>
                          <a:pt x="3575863" y="1540167"/>
                          <a:pt x="3202588" y="1561909"/>
                        </a:cubicBezTo>
                        <a:cubicBezTo>
                          <a:pt x="2823147" y="1553227"/>
                          <a:pt x="2652221" y="1588990"/>
                          <a:pt x="2476300" y="1561909"/>
                        </a:cubicBezTo>
                        <a:cubicBezTo>
                          <a:pt x="2292398" y="1566562"/>
                          <a:pt x="2046799" y="1519657"/>
                          <a:pt x="1685658" y="1561909"/>
                        </a:cubicBezTo>
                        <a:cubicBezTo>
                          <a:pt x="1293531" y="1541110"/>
                          <a:pt x="858341" y="1582793"/>
                          <a:pt x="573242" y="1561909"/>
                        </a:cubicBezTo>
                        <a:cubicBezTo>
                          <a:pt x="343206" y="1569814"/>
                          <a:pt x="40175" y="1474671"/>
                          <a:pt x="0" y="1301585"/>
                        </a:cubicBezTo>
                        <a:cubicBezTo>
                          <a:pt x="-763" y="1171390"/>
                          <a:pt x="-15262" y="1055557"/>
                          <a:pt x="0" y="975323"/>
                        </a:cubicBezTo>
                        <a:cubicBezTo>
                          <a:pt x="24773" y="924822"/>
                          <a:pt x="19450" y="756165"/>
                          <a:pt x="0" y="659473"/>
                        </a:cubicBezTo>
                        <a:cubicBezTo>
                          <a:pt x="-6719" y="551859"/>
                          <a:pt x="-785" y="329563"/>
                          <a:pt x="0" y="260323"/>
                        </a:cubicBezTo>
                        <a:close/>
                      </a:path>
                      <a:path w="7581947" h="1561909" fill="none" stroke="0" extrusionOk="0">
                        <a:moveTo>
                          <a:pt x="0" y="260323"/>
                        </a:moveTo>
                        <a:cubicBezTo>
                          <a:pt x="-15241" y="113717"/>
                          <a:pt x="236272" y="-4787"/>
                          <a:pt x="573242" y="0"/>
                        </a:cubicBezTo>
                        <a:cubicBezTo>
                          <a:pt x="989922" y="11015"/>
                          <a:pt x="1109310" y="18278"/>
                          <a:pt x="1556948" y="0"/>
                        </a:cubicBezTo>
                        <a:cubicBezTo>
                          <a:pt x="1985214" y="-10319"/>
                          <a:pt x="2057127" y="4701"/>
                          <a:pt x="2347591" y="0"/>
                        </a:cubicBezTo>
                        <a:cubicBezTo>
                          <a:pt x="2623036" y="-10955"/>
                          <a:pt x="2985556" y="35585"/>
                          <a:pt x="3331297" y="0"/>
                        </a:cubicBezTo>
                        <a:cubicBezTo>
                          <a:pt x="3713391" y="-21079"/>
                          <a:pt x="3717994" y="6102"/>
                          <a:pt x="4057585" y="0"/>
                        </a:cubicBezTo>
                        <a:cubicBezTo>
                          <a:pt x="4326312" y="-19845"/>
                          <a:pt x="4722496" y="8964"/>
                          <a:pt x="5041291" y="0"/>
                        </a:cubicBezTo>
                        <a:cubicBezTo>
                          <a:pt x="5343492" y="-18747"/>
                          <a:pt x="5511930" y="345"/>
                          <a:pt x="5831933" y="0"/>
                        </a:cubicBezTo>
                        <a:cubicBezTo>
                          <a:pt x="6149499" y="15193"/>
                          <a:pt x="6770626" y="12857"/>
                          <a:pt x="7008704" y="0"/>
                        </a:cubicBezTo>
                        <a:cubicBezTo>
                          <a:pt x="7330850" y="-27669"/>
                          <a:pt x="7527140" y="128376"/>
                          <a:pt x="7581947" y="260323"/>
                        </a:cubicBezTo>
                        <a:cubicBezTo>
                          <a:pt x="7558353" y="340870"/>
                          <a:pt x="7574228" y="470070"/>
                          <a:pt x="7581947" y="586585"/>
                        </a:cubicBezTo>
                        <a:cubicBezTo>
                          <a:pt x="7594275" y="717303"/>
                          <a:pt x="7579110" y="766603"/>
                          <a:pt x="7581947" y="902435"/>
                        </a:cubicBezTo>
                        <a:cubicBezTo>
                          <a:pt x="7600716" y="1027109"/>
                          <a:pt x="7622367" y="1120466"/>
                          <a:pt x="7581947" y="1301585"/>
                        </a:cubicBezTo>
                        <a:cubicBezTo>
                          <a:pt x="7591761" y="1480934"/>
                          <a:pt x="7318421" y="1547160"/>
                          <a:pt x="7008704" y="1561909"/>
                        </a:cubicBezTo>
                        <a:cubicBezTo>
                          <a:pt x="6823748" y="1550483"/>
                          <a:pt x="6560203" y="1505779"/>
                          <a:pt x="6282416" y="1561909"/>
                        </a:cubicBezTo>
                        <a:cubicBezTo>
                          <a:pt x="6116737" y="1569365"/>
                          <a:pt x="6021747" y="1574883"/>
                          <a:pt x="5768866" y="1561909"/>
                        </a:cubicBezTo>
                        <a:cubicBezTo>
                          <a:pt x="5515985" y="1548936"/>
                          <a:pt x="5359496" y="1574681"/>
                          <a:pt x="5234355" y="1561909"/>
                        </a:cubicBezTo>
                        <a:cubicBezTo>
                          <a:pt x="5019698" y="1623126"/>
                          <a:pt x="4606873" y="1552213"/>
                          <a:pt x="4315004" y="1561909"/>
                        </a:cubicBezTo>
                        <a:cubicBezTo>
                          <a:pt x="4026346" y="1599835"/>
                          <a:pt x="3771659" y="1556375"/>
                          <a:pt x="3266942" y="1561909"/>
                        </a:cubicBezTo>
                        <a:cubicBezTo>
                          <a:pt x="2765192" y="1595863"/>
                          <a:pt x="2591057" y="1587325"/>
                          <a:pt x="2283236" y="1561909"/>
                        </a:cubicBezTo>
                        <a:cubicBezTo>
                          <a:pt x="1958182" y="1509733"/>
                          <a:pt x="1726253" y="1572107"/>
                          <a:pt x="1428240" y="1561909"/>
                        </a:cubicBezTo>
                        <a:cubicBezTo>
                          <a:pt x="1143165" y="1578724"/>
                          <a:pt x="765967" y="1589368"/>
                          <a:pt x="573242" y="1561909"/>
                        </a:cubicBezTo>
                        <a:cubicBezTo>
                          <a:pt x="250583" y="1583486"/>
                          <a:pt x="23371" y="1410449"/>
                          <a:pt x="0" y="1301585"/>
                        </a:cubicBezTo>
                        <a:cubicBezTo>
                          <a:pt x="-8" y="1188983"/>
                          <a:pt x="-36389" y="1050578"/>
                          <a:pt x="0" y="954498"/>
                        </a:cubicBezTo>
                        <a:cubicBezTo>
                          <a:pt x="38497" y="838270"/>
                          <a:pt x="-6689" y="672754"/>
                          <a:pt x="0" y="586585"/>
                        </a:cubicBezTo>
                        <a:cubicBezTo>
                          <a:pt x="-4815" y="508320"/>
                          <a:pt x="-23069" y="33554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FA849-E7D4-C384-F053-9D3967410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4" y="3724656"/>
            <a:ext cx="12192000" cy="3133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A7A9D-30DF-9FE4-B92A-080ACDE9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162B4-2EF0-0CC6-3D22-176EDACAC323}"/>
              </a:ext>
            </a:extLst>
          </p:cNvPr>
          <p:cNvSpPr txBox="1"/>
          <p:nvPr/>
        </p:nvSpPr>
        <p:spPr>
          <a:xfrm>
            <a:off x="3431933" y="421303"/>
            <a:ext cx="73783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Em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ED07FE-757A-CC51-0A9A-AA830FF3B76C}"/>
              </a:ext>
            </a:extLst>
          </p:cNvPr>
          <p:cNvGrpSpPr/>
          <p:nvPr/>
        </p:nvGrpSpPr>
        <p:grpSpPr>
          <a:xfrm>
            <a:off x="4177212" y="2367280"/>
            <a:ext cx="7306491" cy="3921760"/>
            <a:chOff x="4177212" y="2367280"/>
            <a:chExt cx="7306491" cy="35276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D643E49-9927-2447-A806-AD9A15E5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C380C4-32A9-DDAC-4C6C-E4F37816BDF6}"/>
                </a:ext>
              </a:extLst>
            </p:cNvPr>
            <p:cNvSpPr txBox="1"/>
            <p:nvPr/>
          </p:nvSpPr>
          <p:spPr>
            <a:xfrm>
              <a:off x="5242603" y="3156857"/>
              <a:ext cx="5272997" cy="1910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bé được sinh ra sau khoảng 9 tháng ở trong bụng mẹ.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562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3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9FAD6A-E47B-882D-4D80-BE96F36114CC}"/>
              </a:ext>
            </a:extLst>
          </p:cNvPr>
          <p:cNvSpPr/>
          <p:nvPr/>
        </p:nvSpPr>
        <p:spPr>
          <a:xfrm>
            <a:off x="3380693" y="419291"/>
            <a:ext cx="7581947" cy="1561909"/>
          </a:xfrm>
          <a:custGeom>
            <a:avLst/>
            <a:gdLst>
              <a:gd name="connsiteX0" fmla="*/ 0 w 5747593"/>
              <a:gd name="connsiteY0" fmla="*/ 434554 h 2607270"/>
              <a:gd name="connsiteX1" fmla="*/ 434554 w 5747593"/>
              <a:gd name="connsiteY1" fmla="*/ 0 h 2607270"/>
              <a:gd name="connsiteX2" fmla="*/ 1180265 w 5747593"/>
              <a:gd name="connsiteY2" fmla="*/ 0 h 2607270"/>
              <a:gd name="connsiteX3" fmla="*/ 1779622 w 5747593"/>
              <a:gd name="connsiteY3" fmla="*/ 0 h 2607270"/>
              <a:gd name="connsiteX4" fmla="*/ 2525333 w 5747593"/>
              <a:gd name="connsiteY4" fmla="*/ 0 h 2607270"/>
              <a:gd name="connsiteX5" fmla="*/ 3075905 w 5747593"/>
              <a:gd name="connsiteY5" fmla="*/ 0 h 2607270"/>
              <a:gd name="connsiteX6" fmla="*/ 3821616 w 5747593"/>
              <a:gd name="connsiteY6" fmla="*/ 0 h 2607270"/>
              <a:gd name="connsiteX7" fmla="*/ 4420973 w 5747593"/>
              <a:gd name="connsiteY7" fmla="*/ 0 h 2607270"/>
              <a:gd name="connsiteX8" fmla="*/ 5313039 w 5747593"/>
              <a:gd name="connsiteY8" fmla="*/ 0 h 2607270"/>
              <a:gd name="connsiteX9" fmla="*/ 5747593 w 5747593"/>
              <a:gd name="connsiteY9" fmla="*/ 434554 h 2607270"/>
              <a:gd name="connsiteX10" fmla="*/ 5747593 w 5747593"/>
              <a:gd name="connsiteY10" fmla="*/ 979178 h 2607270"/>
              <a:gd name="connsiteX11" fmla="*/ 5747593 w 5747593"/>
              <a:gd name="connsiteY11" fmla="*/ 1506421 h 2607270"/>
              <a:gd name="connsiteX12" fmla="*/ 5747593 w 5747593"/>
              <a:gd name="connsiteY12" fmla="*/ 2172716 h 2607270"/>
              <a:gd name="connsiteX13" fmla="*/ 5313039 w 5747593"/>
              <a:gd name="connsiteY13" fmla="*/ 2607270 h 2607270"/>
              <a:gd name="connsiteX14" fmla="*/ 4762467 w 5747593"/>
              <a:gd name="connsiteY14" fmla="*/ 2607270 h 2607270"/>
              <a:gd name="connsiteX15" fmla="*/ 3967971 w 5747593"/>
              <a:gd name="connsiteY15" fmla="*/ 2607270 h 2607270"/>
              <a:gd name="connsiteX16" fmla="*/ 3271045 w 5747593"/>
              <a:gd name="connsiteY16" fmla="*/ 2607270 h 2607270"/>
              <a:gd name="connsiteX17" fmla="*/ 2476548 w 5747593"/>
              <a:gd name="connsiteY17" fmla="*/ 2607270 h 2607270"/>
              <a:gd name="connsiteX18" fmla="*/ 1730837 w 5747593"/>
              <a:gd name="connsiteY18" fmla="*/ 2607270 h 2607270"/>
              <a:gd name="connsiteX19" fmla="*/ 1082696 w 5747593"/>
              <a:gd name="connsiteY19" fmla="*/ 2607270 h 2607270"/>
              <a:gd name="connsiteX20" fmla="*/ 434554 w 5747593"/>
              <a:gd name="connsiteY20" fmla="*/ 2607270 h 2607270"/>
              <a:gd name="connsiteX21" fmla="*/ 0 w 5747593"/>
              <a:gd name="connsiteY21" fmla="*/ 2172716 h 2607270"/>
              <a:gd name="connsiteX22" fmla="*/ 0 w 5747593"/>
              <a:gd name="connsiteY22" fmla="*/ 1593329 h 2607270"/>
              <a:gd name="connsiteX23" fmla="*/ 0 w 5747593"/>
              <a:gd name="connsiteY23" fmla="*/ 979178 h 2607270"/>
              <a:gd name="connsiteX24" fmla="*/ 0 w 5747593"/>
              <a:gd name="connsiteY24" fmla="*/ 434554 h 260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47593" h="2607270" fill="none" extrusionOk="0">
                <a:moveTo>
                  <a:pt x="0" y="434554"/>
                </a:moveTo>
                <a:cubicBezTo>
                  <a:pt x="-3257" y="201095"/>
                  <a:pt x="184917" y="-12789"/>
                  <a:pt x="434554" y="0"/>
                </a:cubicBezTo>
                <a:cubicBezTo>
                  <a:pt x="735080" y="11276"/>
                  <a:pt x="849719" y="29896"/>
                  <a:pt x="1180265" y="0"/>
                </a:cubicBezTo>
                <a:cubicBezTo>
                  <a:pt x="1510811" y="-29896"/>
                  <a:pt x="1559677" y="4865"/>
                  <a:pt x="1779622" y="0"/>
                </a:cubicBezTo>
                <a:cubicBezTo>
                  <a:pt x="1999567" y="-4865"/>
                  <a:pt x="2241725" y="36765"/>
                  <a:pt x="2525333" y="0"/>
                </a:cubicBezTo>
                <a:cubicBezTo>
                  <a:pt x="2808941" y="-36765"/>
                  <a:pt x="2817483" y="14677"/>
                  <a:pt x="3075905" y="0"/>
                </a:cubicBezTo>
                <a:cubicBezTo>
                  <a:pt x="3334327" y="-14677"/>
                  <a:pt x="3590690" y="-7303"/>
                  <a:pt x="3821616" y="0"/>
                </a:cubicBezTo>
                <a:cubicBezTo>
                  <a:pt x="4052542" y="7303"/>
                  <a:pt x="4184963" y="-19537"/>
                  <a:pt x="4420973" y="0"/>
                </a:cubicBezTo>
                <a:cubicBezTo>
                  <a:pt x="4656983" y="19537"/>
                  <a:pt x="5125581" y="17767"/>
                  <a:pt x="5313039" y="0"/>
                </a:cubicBezTo>
                <a:cubicBezTo>
                  <a:pt x="5563139" y="-44089"/>
                  <a:pt x="5694128" y="192833"/>
                  <a:pt x="5747593" y="434554"/>
                </a:cubicBezTo>
                <a:cubicBezTo>
                  <a:pt x="5722293" y="544704"/>
                  <a:pt x="5741132" y="770756"/>
                  <a:pt x="5747593" y="979178"/>
                </a:cubicBezTo>
                <a:cubicBezTo>
                  <a:pt x="5754054" y="1187600"/>
                  <a:pt x="5744435" y="1276961"/>
                  <a:pt x="5747593" y="1506421"/>
                </a:cubicBezTo>
                <a:cubicBezTo>
                  <a:pt x="5750751" y="1735881"/>
                  <a:pt x="5777605" y="1876890"/>
                  <a:pt x="5747593" y="2172716"/>
                </a:cubicBezTo>
                <a:cubicBezTo>
                  <a:pt x="5769717" y="2466790"/>
                  <a:pt x="5584536" y="2638430"/>
                  <a:pt x="5313039" y="2607270"/>
                </a:cubicBezTo>
                <a:cubicBezTo>
                  <a:pt x="5194095" y="2591521"/>
                  <a:pt x="4993221" y="2604127"/>
                  <a:pt x="4762467" y="2607270"/>
                </a:cubicBezTo>
                <a:cubicBezTo>
                  <a:pt x="4531713" y="2610413"/>
                  <a:pt x="4128646" y="2612303"/>
                  <a:pt x="3967971" y="2607270"/>
                </a:cubicBezTo>
                <a:cubicBezTo>
                  <a:pt x="3807296" y="2602237"/>
                  <a:pt x="3466892" y="2624272"/>
                  <a:pt x="3271045" y="2607270"/>
                </a:cubicBezTo>
                <a:cubicBezTo>
                  <a:pt x="3075198" y="2590268"/>
                  <a:pt x="2867561" y="2597046"/>
                  <a:pt x="2476548" y="2607270"/>
                </a:cubicBezTo>
                <a:cubicBezTo>
                  <a:pt x="2085535" y="2617494"/>
                  <a:pt x="1982483" y="2628449"/>
                  <a:pt x="1730837" y="2607270"/>
                </a:cubicBezTo>
                <a:cubicBezTo>
                  <a:pt x="1479191" y="2586091"/>
                  <a:pt x="1323570" y="2626158"/>
                  <a:pt x="1082696" y="2607270"/>
                </a:cubicBezTo>
                <a:cubicBezTo>
                  <a:pt x="841822" y="2588382"/>
                  <a:pt x="588193" y="2602965"/>
                  <a:pt x="434554" y="2607270"/>
                </a:cubicBezTo>
                <a:cubicBezTo>
                  <a:pt x="194870" y="2621574"/>
                  <a:pt x="28813" y="2386860"/>
                  <a:pt x="0" y="2172716"/>
                </a:cubicBezTo>
                <a:cubicBezTo>
                  <a:pt x="-2423" y="1983084"/>
                  <a:pt x="-26776" y="1790686"/>
                  <a:pt x="0" y="1593329"/>
                </a:cubicBezTo>
                <a:cubicBezTo>
                  <a:pt x="26776" y="1395972"/>
                  <a:pt x="2243" y="1119484"/>
                  <a:pt x="0" y="979178"/>
                </a:cubicBezTo>
                <a:cubicBezTo>
                  <a:pt x="-2243" y="838872"/>
                  <a:pt x="-13781" y="585811"/>
                  <a:pt x="0" y="434554"/>
                </a:cubicBezTo>
                <a:close/>
              </a:path>
              <a:path w="5747593" h="2607270" stroke="0" extrusionOk="0">
                <a:moveTo>
                  <a:pt x="0" y="434554"/>
                </a:moveTo>
                <a:cubicBezTo>
                  <a:pt x="-33007" y="174196"/>
                  <a:pt x="174649" y="7472"/>
                  <a:pt x="434554" y="0"/>
                </a:cubicBezTo>
                <a:cubicBezTo>
                  <a:pt x="812952" y="37783"/>
                  <a:pt x="936089" y="-23769"/>
                  <a:pt x="1229050" y="0"/>
                </a:cubicBezTo>
                <a:cubicBezTo>
                  <a:pt x="1522011" y="23769"/>
                  <a:pt x="1722730" y="-19143"/>
                  <a:pt x="1877192" y="0"/>
                </a:cubicBezTo>
                <a:cubicBezTo>
                  <a:pt x="2031654" y="19143"/>
                  <a:pt x="2258023" y="-7136"/>
                  <a:pt x="2476548" y="0"/>
                </a:cubicBezTo>
                <a:cubicBezTo>
                  <a:pt x="2695073" y="7136"/>
                  <a:pt x="2943245" y="13685"/>
                  <a:pt x="3222260" y="0"/>
                </a:cubicBezTo>
                <a:cubicBezTo>
                  <a:pt x="3501275" y="-13685"/>
                  <a:pt x="3563197" y="5758"/>
                  <a:pt x="3870401" y="0"/>
                </a:cubicBezTo>
                <a:cubicBezTo>
                  <a:pt x="4177605" y="-5758"/>
                  <a:pt x="4424974" y="5725"/>
                  <a:pt x="4664897" y="0"/>
                </a:cubicBezTo>
                <a:cubicBezTo>
                  <a:pt x="4904820" y="-5725"/>
                  <a:pt x="5128471" y="-26503"/>
                  <a:pt x="5313039" y="0"/>
                </a:cubicBezTo>
                <a:cubicBezTo>
                  <a:pt x="5549115" y="6489"/>
                  <a:pt x="5719943" y="162486"/>
                  <a:pt x="5747593" y="434554"/>
                </a:cubicBezTo>
                <a:cubicBezTo>
                  <a:pt x="5744880" y="672880"/>
                  <a:pt x="5762565" y="742546"/>
                  <a:pt x="5747593" y="979178"/>
                </a:cubicBezTo>
                <a:cubicBezTo>
                  <a:pt x="5732621" y="1215810"/>
                  <a:pt x="5751616" y="1434787"/>
                  <a:pt x="5747593" y="1558565"/>
                </a:cubicBezTo>
                <a:cubicBezTo>
                  <a:pt x="5743570" y="1682343"/>
                  <a:pt x="5748213" y="1891223"/>
                  <a:pt x="5747593" y="2172716"/>
                </a:cubicBezTo>
                <a:cubicBezTo>
                  <a:pt x="5770037" y="2440206"/>
                  <a:pt x="5586149" y="2578278"/>
                  <a:pt x="5313039" y="2607270"/>
                </a:cubicBezTo>
                <a:cubicBezTo>
                  <a:pt x="5165045" y="2587431"/>
                  <a:pt x="4848519" y="2575299"/>
                  <a:pt x="4616113" y="2607270"/>
                </a:cubicBezTo>
                <a:cubicBezTo>
                  <a:pt x="4383707" y="2639241"/>
                  <a:pt x="4149142" y="2572931"/>
                  <a:pt x="3919186" y="2607270"/>
                </a:cubicBezTo>
                <a:cubicBezTo>
                  <a:pt x="3689230" y="2641609"/>
                  <a:pt x="3441320" y="2590908"/>
                  <a:pt x="3124690" y="2607270"/>
                </a:cubicBezTo>
                <a:cubicBezTo>
                  <a:pt x="2808060" y="2623632"/>
                  <a:pt x="2709166" y="2591433"/>
                  <a:pt x="2427764" y="2607270"/>
                </a:cubicBezTo>
                <a:cubicBezTo>
                  <a:pt x="2146362" y="2623107"/>
                  <a:pt x="2007041" y="2594461"/>
                  <a:pt x="1877192" y="2607270"/>
                </a:cubicBezTo>
                <a:cubicBezTo>
                  <a:pt x="1747343" y="2620079"/>
                  <a:pt x="1552643" y="2599117"/>
                  <a:pt x="1277835" y="2607270"/>
                </a:cubicBezTo>
                <a:cubicBezTo>
                  <a:pt x="1003027" y="2615423"/>
                  <a:pt x="666310" y="2601605"/>
                  <a:pt x="434554" y="2607270"/>
                </a:cubicBezTo>
                <a:cubicBezTo>
                  <a:pt x="242492" y="2597127"/>
                  <a:pt x="5971" y="2469413"/>
                  <a:pt x="0" y="2172716"/>
                </a:cubicBezTo>
                <a:cubicBezTo>
                  <a:pt x="-13509" y="1943034"/>
                  <a:pt x="-23660" y="1744833"/>
                  <a:pt x="0" y="1628092"/>
                </a:cubicBezTo>
                <a:cubicBezTo>
                  <a:pt x="23660" y="1511351"/>
                  <a:pt x="2434" y="1277742"/>
                  <a:pt x="0" y="1100849"/>
                </a:cubicBezTo>
                <a:cubicBezTo>
                  <a:pt x="-2434" y="923956"/>
                  <a:pt x="5393" y="571051"/>
                  <a:pt x="0" y="43455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581947"/>
                      <a:gd name="connsiteY0" fmla="*/ 260323 h 1561909"/>
                      <a:gd name="connsiteX1" fmla="*/ 573242 w 7581947"/>
                      <a:gd name="connsiteY1" fmla="*/ 0 h 1561909"/>
                      <a:gd name="connsiteX2" fmla="*/ 1556948 w 7581947"/>
                      <a:gd name="connsiteY2" fmla="*/ 0 h 1561909"/>
                      <a:gd name="connsiteX3" fmla="*/ 2347591 w 7581947"/>
                      <a:gd name="connsiteY3" fmla="*/ 0 h 1561909"/>
                      <a:gd name="connsiteX4" fmla="*/ 3331297 w 7581947"/>
                      <a:gd name="connsiteY4" fmla="*/ 0 h 1561909"/>
                      <a:gd name="connsiteX5" fmla="*/ 4057585 w 7581947"/>
                      <a:gd name="connsiteY5" fmla="*/ 0 h 1561909"/>
                      <a:gd name="connsiteX6" fmla="*/ 5041291 w 7581947"/>
                      <a:gd name="connsiteY6" fmla="*/ 0 h 1561909"/>
                      <a:gd name="connsiteX7" fmla="*/ 5831933 w 7581947"/>
                      <a:gd name="connsiteY7" fmla="*/ 0 h 1561909"/>
                      <a:gd name="connsiteX8" fmla="*/ 7008704 w 7581947"/>
                      <a:gd name="connsiteY8" fmla="*/ 0 h 1561909"/>
                      <a:gd name="connsiteX9" fmla="*/ 7581947 w 7581947"/>
                      <a:gd name="connsiteY9" fmla="*/ 260323 h 1561909"/>
                      <a:gd name="connsiteX10" fmla="*/ 7581947 w 7581947"/>
                      <a:gd name="connsiteY10" fmla="*/ 586585 h 1561909"/>
                      <a:gd name="connsiteX11" fmla="*/ 7581947 w 7581947"/>
                      <a:gd name="connsiteY11" fmla="*/ 902435 h 1561909"/>
                      <a:gd name="connsiteX12" fmla="*/ 7581947 w 7581947"/>
                      <a:gd name="connsiteY12" fmla="*/ 1301585 h 1561909"/>
                      <a:gd name="connsiteX13" fmla="*/ 7008704 w 7581947"/>
                      <a:gd name="connsiteY13" fmla="*/ 1561909 h 1561909"/>
                      <a:gd name="connsiteX14" fmla="*/ 6282416 w 7581947"/>
                      <a:gd name="connsiteY14" fmla="*/ 1561909 h 1561909"/>
                      <a:gd name="connsiteX15" fmla="*/ 5758386 w 7581947"/>
                      <a:gd name="connsiteY15" fmla="*/ 1561909 h 1561909"/>
                      <a:gd name="connsiteX16" fmla="*/ 5234355 w 7581947"/>
                      <a:gd name="connsiteY16" fmla="*/ 1561909 h 1561909"/>
                      <a:gd name="connsiteX17" fmla="*/ 4315004 w 7581947"/>
                      <a:gd name="connsiteY17" fmla="*/ 1561909 h 1561909"/>
                      <a:gd name="connsiteX18" fmla="*/ 3266942 w 7581947"/>
                      <a:gd name="connsiteY18" fmla="*/ 1561909 h 1561909"/>
                      <a:gd name="connsiteX19" fmla="*/ 2283236 w 7581947"/>
                      <a:gd name="connsiteY19" fmla="*/ 1561909 h 1561909"/>
                      <a:gd name="connsiteX20" fmla="*/ 1428240 w 7581947"/>
                      <a:gd name="connsiteY20" fmla="*/ 1561909 h 1561909"/>
                      <a:gd name="connsiteX21" fmla="*/ 573242 w 7581947"/>
                      <a:gd name="connsiteY21" fmla="*/ 1561909 h 1561909"/>
                      <a:gd name="connsiteX22" fmla="*/ 0 w 7581947"/>
                      <a:gd name="connsiteY22" fmla="*/ 1301585 h 1561909"/>
                      <a:gd name="connsiteX23" fmla="*/ 0 w 7581947"/>
                      <a:gd name="connsiteY23" fmla="*/ 954498 h 1561909"/>
                      <a:gd name="connsiteX24" fmla="*/ 0 w 7581947"/>
                      <a:gd name="connsiteY24" fmla="*/ 586585 h 1561909"/>
                      <a:gd name="connsiteX25" fmla="*/ 0 w 7581947"/>
                      <a:gd name="connsiteY25" fmla="*/ 260323 h 1561909"/>
                      <a:gd name="connsiteX0" fmla="*/ 0 w 7581947"/>
                      <a:gd name="connsiteY0" fmla="*/ 260323 h 1561909"/>
                      <a:gd name="connsiteX1" fmla="*/ 573242 w 7581947"/>
                      <a:gd name="connsiteY1" fmla="*/ 0 h 1561909"/>
                      <a:gd name="connsiteX2" fmla="*/ 1621303 w 7581947"/>
                      <a:gd name="connsiteY2" fmla="*/ 0 h 1561909"/>
                      <a:gd name="connsiteX3" fmla="*/ 2476300 w 7581947"/>
                      <a:gd name="connsiteY3" fmla="*/ 0 h 1561909"/>
                      <a:gd name="connsiteX4" fmla="*/ 3266942 w 7581947"/>
                      <a:gd name="connsiteY4" fmla="*/ 0 h 1561909"/>
                      <a:gd name="connsiteX5" fmla="*/ 4250649 w 7581947"/>
                      <a:gd name="connsiteY5" fmla="*/ 0 h 1561909"/>
                      <a:gd name="connsiteX6" fmla="*/ 5105646 w 7581947"/>
                      <a:gd name="connsiteY6" fmla="*/ 0 h 1561909"/>
                      <a:gd name="connsiteX7" fmla="*/ 5650637 w 7581947"/>
                      <a:gd name="connsiteY7" fmla="*/ 0 h 1561909"/>
                      <a:gd name="connsiteX8" fmla="*/ 6153706 w 7581947"/>
                      <a:gd name="connsiteY8" fmla="*/ 0 h 1561909"/>
                      <a:gd name="connsiteX9" fmla="*/ 7008704 w 7581947"/>
                      <a:gd name="connsiteY9" fmla="*/ 0 h 1561909"/>
                      <a:gd name="connsiteX10" fmla="*/ 7581947 w 7581947"/>
                      <a:gd name="connsiteY10" fmla="*/ 260323 h 1561909"/>
                      <a:gd name="connsiteX11" fmla="*/ 7581947 w 7581947"/>
                      <a:gd name="connsiteY11" fmla="*/ 586585 h 1561909"/>
                      <a:gd name="connsiteX12" fmla="*/ 7581947 w 7581947"/>
                      <a:gd name="connsiteY12" fmla="*/ 933672 h 1561909"/>
                      <a:gd name="connsiteX13" fmla="*/ 7581947 w 7581947"/>
                      <a:gd name="connsiteY13" fmla="*/ 1301585 h 1561909"/>
                      <a:gd name="connsiteX14" fmla="*/ 7008704 w 7581947"/>
                      <a:gd name="connsiteY14" fmla="*/ 1561909 h 1561909"/>
                      <a:gd name="connsiteX15" fmla="*/ 6089353 w 7581947"/>
                      <a:gd name="connsiteY15" fmla="*/ 1561909 h 1561909"/>
                      <a:gd name="connsiteX16" fmla="*/ 5170000 w 7581947"/>
                      <a:gd name="connsiteY16" fmla="*/ 1561909 h 1561909"/>
                      <a:gd name="connsiteX17" fmla="*/ 4121940 w 7581947"/>
                      <a:gd name="connsiteY17" fmla="*/ 1561909 h 1561909"/>
                      <a:gd name="connsiteX18" fmla="*/ 3202588 w 7581947"/>
                      <a:gd name="connsiteY18" fmla="*/ 1561909 h 1561909"/>
                      <a:gd name="connsiteX19" fmla="*/ 2476300 w 7581947"/>
                      <a:gd name="connsiteY19" fmla="*/ 1561909 h 1561909"/>
                      <a:gd name="connsiteX20" fmla="*/ 1685658 w 7581947"/>
                      <a:gd name="connsiteY20" fmla="*/ 1561909 h 1561909"/>
                      <a:gd name="connsiteX21" fmla="*/ 573242 w 7581947"/>
                      <a:gd name="connsiteY21" fmla="*/ 1561909 h 1561909"/>
                      <a:gd name="connsiteX22" fmla="*/ 0 w 7581947"/>
                      <a:gd name="connsiteY22" fmla="*/ 1301585 h 1561909"/>
                      <a:gd name="connsiteX23" fmla="*/ 0 w 7581947"/>
                      <a:gd name="connsiteY23" fmla="*/ 975323 h 1561909"/>
                      <a:gd name="connsiteX24" fmla="*/ 0 w 7581947"/>
                      <a:gd name="connsiteY24" fmla="*/ 659473 h 1561909"/>
                      <a:gd name="connsiteX25" fmla="*/ 0 w 7581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581947" h="1561909" fill="none" extrusionOk="0">
                        <a:moveTo>
                          <a:pt x="0" y="260323"/>
                        </a:moveTo>
                        <a:cubicBezTo>
                          <a:pt x="50284" y="79469"/>
                          <a:pt x="269523" y="-52090"/>
                          <a:pt x="573242" y="0"/>
                        </a:cubicBezTo>
                        <a:cubicBezTo>
                          <a:pt x="964814" y="4888"/>
                          <a:pt x="1138284" y="822"/>
                          <a:pt x="1556948" y="0"/>
                        </a:cubicBezTo>
                        <a:cubicBezTo>
                          <a:pt x="1984471" y="-13134"/>
                          <a:pt x="2058199" y="4944"/>
                          <a:pt x="2347591" y="0"/>
                        </a:cubicBezTo>
                        <a:cubicBezTo>
                          <a:pt x="2658242" y="-6985"/>
                          <a:pt x="2940779" y="83380"/>
                          <a:pt x="3331297" y="0"/>
                        </a:cubicBezTo>
                        <a:cubicBezTo>
                          <a:pt x="3713000" y="-19850"/>
                          <a:pt x="3716312" y="7570"/>
                          <a:pt x="4057585" y="0"/>
                        </a:cubicBezTo>
                        <a:cubicBezTo>
                          <a:pt x="4461025" y="-6805"/>
                          <a:pt x="4780774" y="41331"/>
                          <a:pt x="5041291" y="0"/>
                        </a:cubicBezTo>
                        <a:cubicBezTo>
                          <a:pt x="5357407" y="15377"/>
                          <a:pt x="5531602" y="15187"/>
                          <a:pt x="5831933" y="0"/>
                        </a:cubicBezTo>
                        <a:cubicBezTo>
                          <a:pt x="6173788" y="41898"/>
                          <a:pt x="6725303" y="-37652"/>
                          <a:pt x="7008704" y="0"/>
                        </a:cubicBezTo>
                        <a:cubicBezTo>
                          <a:pt x="7333554" y="-21379"/>
                          <a:pt x="7535541" y="120932"/>
                          <a:pt x="7581947" y="260323"/>
                        </a:cubicBezTo>
                        <a:cubicBezTo>
                          <a:pt x="7555903" y="318481"/>
                          <a:pt x="7560969" y="439483"/>
                          <a:pt x="7581947" y="586585"/>
                        </a:cubicBezTo>
                        <a:cubicBezTo>
                          <a:pt x="7587714" y="712723"/>
                          <a:pt x="7578066" y="769249"/>
                          <a:pt x="7581947" y="902435"/>
                        </a:cubicBezTo>
                        <a:cubicBezTo>
                          <a:pt x="7583033" y="1036372"/>
                          <a:pt x="7625898" y="1119650"/>
                          <a:pt x="7581947" y="1301585"/>
                        </a:cubicBezTo>
                        <a:cubicBezTo>
                          <a:pt x="7632673" y="1504238"/>
                          <a:pt x="7394588" y="1585330"/>
                          <a:pt x="7008704" y="1561909"/>
                        </a:cubicBezTo>
                        <a:cubicBezTo>
                          <a:pt x="6805452" y="1569431"/>
                          <a:pt x="6585371" y="1510390"/>
                          <a:pt x="6282416" y="1561909"/>
                        </a:cubicBezTo>
                        <a:cubicBezTo>
                          <a:pt x="6103153" y="1566938"/>
                          <a:pt x="5903529" y="1587562"/>
                          <a:pt x="5758386" y="1561909"/>
                        </a:cubicBezTo>
                        <a:cubicBezTo>
                          <a:pt x="5613243" y="1536257"/>
                          <a:pt x="5488938" y="1542566"/>
                          <a:pt x="5234355" y="1561909"/>
                        </a:cubicBezTo>
                        <a:cubicBezTo>
                          <a:pt x="5067733" y="1523220"/>
                          <a:pt x="4582910" y="1571353"/>
                          <a:pt x="4315004" y="1561909"/>
                        </a:cubicBezTo>
                        <a:cubicBezTo>
                          <a:pt x="4065057" y="1519188"/>
                          <a:pt x="3792939" y="1517502"/>
                          <a:pt x="3266942" y="1561909"/>
                        </a:cubicBezTo>
                        <a:cubicBezTo>
                          <a:pt x="2748819" y="1579549"/>
                          <a:pt x="2600372" y="1558713"/>
                          <a:pt x="2283236" y="1561909"/>
                        </a:cubicBezTo>
                        <a:cubicBezTo>
                          <a:pt x="1969256" y="1563698"/>
                          <a:pt x="1732453" y="1577008"/>
                          <a:pt x="1428240" y="1561909"/>
                        </a:cubicBezTo>
                        <a:cubicBezTo>
                          <a:pt x="1078158" y="1561935"/>
                          <a:pt x="775632" y="1545203"/>
                          <a:pt x="573242" y="1561909"/>
                        </a:cubicBezTo>
                        <a:cubicBezTo>
                          <a:pt x="230119" y="1580472"/>
                          <a:pt x="36608" y="1451061"/>
                          <a:pt x="0" y="1301585"/>
                        </a:cubicBezTo>
                        <a:cubicBezTo>
                          <a:pt x="-20809" y="1172547"/>
                          <a:pt x="-16064" y="1074473"/>
                          <a:pt x="0" y="954498"/>
                        </a:cubicBezTo>
                        <a:cubicBezTo>
                          <a:pt x="24476" y="835233"/>
                          <a:pt x="908" y="671535"/>
                          <a:pt x="0" y="586585"/>
                        </a:cubicBezTo>
                        <a:cubicBezTo>
                          <a:pt x="-10657" y="493566"/>
                          <a:pt x="-16456" y="329094"/>
                          <a:pt x="0" y="260323"/>
                        </a:cubicBezTo>
                        <a:close/>
                      </a:path>
                      <a:path w="7581947" h="1561909" stroke="0" extrusionOk="0">
                        <a:moveTo>
                          <a:pt x="0" y="260323"/>
                        </a:moveTo>
                        <a:cubicBezTo>
                          <a:pt x="-57848" y="125131"/>
                          <a:pt x="209748" y="56000"/>
                          <a:pt x="573242" y="0"/>
                        </a:cubicBezTo>
                        <a:cubicBezTo>
                          <a:pt x="1050536" y="27889"/>
                          <a:pt x="1243488" y="9473"/>
                          <a:pt x="1621303" y="0"/>
                        </a:cubicBezTo>
                        <a:cubicBezTo>
                          <a:pt x="1959297" y="5828"/>
                          <a:pt x="2271676" y="-33910"/>
                          <a:pt x="2476300" y="0"/>
                        </a:cubicBezTo>
                        <a:cubicBezTo>
                          <a:pt x="2688495" y="-4684"/>
                          <a:pt x="3002818" y="-29387"/>
                          <a:pt x="3266942" y="0"/>
                        </a:cubicBezTo>
                        <a:cubicBezTo>
                          <a:pt x="3571174" y="-6721"/>
                          <a:pt x="3944350" y="-44047"/>
                          <a:pt x="4250649" y="0"/>
                        </a:cubicBezTo>
                        <a:cubicBezTo>
                          <a:pt x="4619541" y="-3520"/>
                          <a:pt x="4706780" y="-2526"/>
                          <a:pt x="5105646" y="0"/>
                        </a:cubicBezTo>
                        <a:cubicBezTo>
                          <a:pt x="5265386" y="12218"/>
                          <a:pt x="5437120" y="-9073"/>
                          <a:pt x="5650637" y="0"/>
                        </a:cubicBezTo>
                        <a:cubicBezTo>
                          <a:pt x="5864154" y="9073"/>
                          <a:pt x="6016522" y="11538"/>
                          <a:pt x="6153706" y="0"/>
                        </a:cubicBezTo>
                        <a:cubicBezTo>
                          <a:pt x="6463430" y="13069"/>
                          <a:pt x="6779362" y="-20840"/>
                          <a:pt x="7008704" y="0"/>
                        </a:cubicBezTo>
                        <a:cubicBezTo>
                          <a:pt x="7329859" y="-19472"/>
                          <a:pt x="7567515" y="107067"/>
                          <a:pt x="7581947" y="260323"/>
                        </a:cubicBezTo>
                        <a:cubicBezTo>
                          <a:pt x="7583129" y="395621"/>
                          <a:pt x="7609305" y="442290"/>
                          <a:pt x="7581947" y="586585"/>
                        </a:cubicBezTo>
                        <a:cubicBezTo>
                          <a:pt x="7577894" y="731151"/>
                          <a:pt x="7587915" y="867973"/>
                          <a:pt x="7581947" y="933672"/>
                        </a:cubicBezTo>
                        <a:cubicBezTo>
                          <a:pt x="7552086" y="998598"/>
                          <a:pt x="7610658" y="1131116"/>
                          <a:pt x="7581947" y="1301585"/>
                        </a:cubicBezTo>
                        <a:cubicBezTo>
                          <a:pt x="7610730" y="1426580"/>
                          <a:pt x="7375322" y="1539938"/>
                          <a:pt x="7008704" y="1561909"/>
                        </a:cubicBezTo>
                        <a:cubicBezTo>
                          <a:pt x="6837921" y="1599123"/>
                          <a:pt x="6427777" y="1542062"/>
                          <a:pt x="6089353" y="1561909"/>
                        </a:cubicBezTo>
                        <a:cubicBezTo>
                          <a:pt x="5795459" y="1568054"/>
                          <a:pt x="5485584" y="1512689"/>
                          <a:pt x="5170000" y="1561909"/>
                        </a:cubicBezTo>
                        <a:cubicBezTo>
                          <a:pt x="4924991" y="1608870"/>
                          <a:pt x="4553620" y="1539985"/>
                          <a:pt x="4121940" y="1561909"/>
                        </a:cubicBezTo>
                        <a:cubicBezTo>
                          <a:pt x="3709193" y="1573447"/>
                          <a:pt x="3575863" y="1540167"/>
                          <a:pt x="3202588" y="1561909"/>
                        </a:cubicBezTo>
                        <a:cubicBezTo>
                          <a:pt x="2823147" y="1553227"/>
                          <a:pt x="2652221" y="1588990"/>
                          <a:pt x="2476300" y="1561909"/>
                        </a:cubicBezTo>
                        <a:cubicBezTo>
                          <a:pt x="2292398" y="1566562"/>
                          <a:pt x="2046799" y="1519657"/>
                          <a:pt x="1685658" y="1561909"/>
                        </a:cubicBezTo>
                        <a:cubicBezTo>
                          <a:pt x="1293531" y="1541110"/>
                          <a:pt x="858341" y="1582793"/>
                          <a:pt x="573242" y="1561909"/>
                        </a:cubicBezTo>
                        <a:cubicBezTo>
                          <a:pt x="343206" y="1569814"/>
                          <a:pt x="40175" y="1474671"/>
                          <a:pt x="0" y="1301585"/>
                        </a:cubicBezTo>
                        <a:cubicBezTo>
                          <a:pt x="-763" y="1171390"/>
                          <a:pt x="-15262" y="1055557"/>
                          <a:pt x="0" y="975323"/>
                        </a:cubicBezTo>
                        <a:cubicBezTo>
                          <a:pt x="24773" y="924822"/>
                          <a:pt x="19450" y="756165"/>
                          <a:pt x="0" y="659473"/>
                        </a:cubicBezTo>
                        <a:cubicBezTo>
                          <a:pt x="-6719" y="551859"/>
                          <a:pt x="-785" y="329563"/>
                          <a:pt x="0" y="260323"/>
                        </a:cubicBezTo>
                        <a:close/>
                      </a:path>
                      <a:path w="7581947" h="1561909" fill="none" stroke="0" extrusionOk="0">
                        <a:moveTo>
                          <a:pt x="0" y="260323"/>
                        </a:moveTo>
                        <a:cubicBezTo>
                          <a:pt x="-15241" y="113717"/>
                          <a:pt x="236272" y="-4787"/>
                          <a:pt x="573242" y="0"/>
                        </a:cubicBezTo>
                        <a:cubicBezTo>
                          <a:pt x="989922" y="11015"/>
                          <a:pt x="1109310" y="18278"/>
                          <a:pt x="1556948" y="0"/>
                        </a:cubicBezTo>
                        <a:cubicBezTo>
                          <a:pt x="1985214" y="-10319"/>
                          <a:pt x="2057127" y="4701"/>
                          <a:pt x="2347591" y="0"/>
                        </a:cubicBezTo>
                        <a:cubicBezTo>
                          <a:pt x="2623036" y="-10955"/>
                          <a:pt x="2985556" y="35585"/>
                          <a:pt x="3331297" y="0"/>
                        </a:cubicBezTo>
                        <a:cubicBezTo>
                          <a:pt x="3713391" y="-21079"/>
                          <a:pt x="3717994" y="6102"/>
                          <a:pt x="4057585" y="0"/>
                        </a:cubicBezTo>
                        <a:cubicBezTo>
                          <a:pt x="4326312" y="-19845"/>
                          <a:pt x="4722496" y="8964"/>
                          <a:pt x="5041291" y="0"/>
                        </a:cubicBezTo>
                        <a:cubicBezTo>
                          <a:pt x="5343492" y="-18747"/>
                          <a:pt x="5511930" y="345"/>
                          <a:pt x="5831933" y="0"/>
                        </a:cubicBezTo>
                        <a:cubicBezTo>
                          <a:pt x="6149499" y="15193"/>
                          <a:pt x="6770626" y="12857"/>
                          <a:pt x="7008704" y="0"/>
                        </a:cubicBezTo>
                        <a:cubicBezTo>
                          <a:pt x="7330850" y="-27669"/>
                          <a:pt x="7527140" y="128376"/>
                          <a:pt x="7581947" y="260323"/>
                        </a:cubicBezTo>
                        <a:cubicBezTo>
                          <a:pt x="7558353" y="340870"/>
                          <a:pt x="7574228" y="470070"/>
                          <a:pt x="7581947" y="586585"/>
                        </a:cubicBezTo>
                        <a:cubicBezTo>
                          <a:pt x="7594275" y="717303"/>
                          <a:pt x="7579110" y="766603"/>
                          <a:pt x="7581947" y="902435"/>
                        </a:cubicBezTo>
                        <a:cubicBezTo>
                          <a:pt x="7600716" y="1027109"/>
                          <a:pt x="7622367" y="1120466"/>
                          <a:pt x="7581947" y="1301585"/>
                        </a:cubicBezTo>
                        <a:cubicBezTo>
                          <a:pt x="7591761" y="1480934"/>
                          <a:pt x="7318421" y="1547160"/>
                          <a:pt x="7008704" y="1561909"/>
                        </a:cubicBezTo>
                        <a:cubicBezTo>
                          <a:pt x="6823748" y="1550483"/>
                          <a:pt x="6560203" y="1505779"/>
                          <a:pt x="6282416" y="1561909"/>
                        </a:cubicBezTo>
                        <a:cubicBezTo>
                          <a:pt x="6116737" y="1569365"/>
                          <a:pt x="6021747" y="1574883"/>
                          <a:pt x="5768866" y="1561909"/>
                        </a:cubicBezTo>
                        <a:cubicBezTo>
                          <a:pt x="5515985" y="1548936"/>
                          <a:pt x="5359496" y="1574681"/>
                          <a:pt x="5234355" y="1561909"/>
                        </a:cubicBezTo>
                        <a:cubicBezTo>
                          <a:pt x="5019698" y="1623126"/>
                          <a:pt x="4606873" y="1552213"/>
                          <a:pt x="4315004" y="1561909"/>
                        </a:cubicBezTo>
                        <a:cubicBezTo>
                          <a:pt x="4026346" y="1599835"/>
                          <a:pt x="3771659" y="1556375"/>
                          <a:pt x="3266942" y="1561909"/>
                        </a:cubicBezTo>
                        <a:cubicBezTo>
                          <a:pt x="2765192" y="1595863"/>
                          <a:pt x="2591057" y="1587325"/>
                          <a:pt x="2283236" y="1561909"/>
                        </a:cubicBezTo>
                        <a:cubicBezTo>
                          <a:pt x="1958182" y="1509733"/>
                          <a:pt x="1726253" y="1572107"/>
                          <a:pt x="1428240" y="1561909"/>
                        </a:cubicBezTo>
                        <a:cubicBezTo>
                          <a:pt x="1143165" y="1578724"/>
                          <a:pt x="765967" y="1589368"/>
                          <a:pt x="573242" y="1561909"/>
                        </a:cubicBezTo>
                        <a:cubicBezTo>
                          <a:pt x="250583" y="1583486"/>
                          <a:pt x="23371" y="1410449"/>
                          <a:pt x="0" y="1301585"/>
                        </a:cubicBezTo>
                        <a:cubicBezTo>
                          <a:pt x="-8" y="1188983"/>
                          <a:pt x="-36389" y="1050578"/>
                          <a:pt x="0" y="954498"/>
                        </a:cubicBezTo>
                        <a:cubicBezTo>
                          <a:pt x="38497" y="838270"/>
                          <a:pt x="-6689" y="672754"/>
                          <a:pt x="0" y="586585"/>
                        </a:cubicBezTo>
                        <a:cubicBezTo>
                          <a:pt x="-4815" y="508320"/>
                          <a:pt x="-23069" y="33554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FA849-E7D4-C384-F053-9D3967410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4" y="3724656"/>
            <a:ext cx="12192000" cy="3133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A7A9D-30DF-9FE4-B92A-080ACDE9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162B4-2EF0-0CC6-3D22-176EDACAC323}"/>
              </a:ext>
            </a:extLst>
          </p:cNvPr>
          <p:cNvSpPr txBox="1"/>
          <p:nvPr/>
        </p:nvSpPr>
        <p:spPr>
          <a:xfrm>
            <a:off x="3411613" y="461943"/>
            <a:ext cx="73783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Sự phát triển của con người được chia làm mấy giai đoạn?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ED07FE-757A-CC51-0A9A-AA830FF3B76C}"/>
              </a:ext>
            </a:extLst>
          </p:cNvPr>
          <p:cNvGrpSpPr/>
          <p:nvPr/>
        </p:nvGrpSpPr>
        <p:grpSpPr>
          <a:xfrm>
            <a:off x="3749040" y="2367280"/>
            <a:ext cx="8188960" cy="4348480"/>
            <a:chOff x="4177212" y="2367280"/>
            <a:chExt cx="7306491" cy="35276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D643E49-9927-2447-A806-AD9A15E5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C380C4-32A9-DDAC-4C6C-E4F37816BDF6}"/>
                </a:ext>
              </a:extLst>
            </p:cNvPr>
            <p:cNvSpPr txBox="1"/>
            <p:nvPr/>
          </p:nvSpPr>
          <p:spPr>
            <a:xfrm>
              <a:off x="4793641" y="3156857"/>
              <a:ext cx="6055504" cy="2574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 phát triển của con người được chia làm 4 giai đoạn chính: Tuổi ấu thơ, tuổi vị thành niên, tuổi trưởng thành, tuổi già.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010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3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9FAD6A-E47B-882D-4D80-BE96F36114CC}"/>
              </a:ext>
            </a:extLst>
          </p:cNvPr>
          <p:cNvSpPr/>
          <p:nvPr/>
        </p:nvSpPr>
        <p:spPr>
          <a:xfrm>
            <a:off x="3380693" y="419291"/>
            <a:ext cx="7581947" cy="1561909"/>
          </a:xfrm>
          <a:custGeom>
            <a:avLst/>
            <a:gdLst>
              <a:gd name="connsiteX0" fmla="*/ 0 w 5747593"/>
              <a:gd name="connsiteY0" fmla="*/ 434554 h 2607270"/>
              <a:gd name="connsiteX1" fmla="*/ 434554 w 5747593"/>
              <a:gd name="connsiteY1" fmla="*/ 0 h 2607270"/>
              <a:gd name="connsiteX2" fmla="*/ 1180265 w 5747593"/>
              <a:gd name="connsiteY2" fmla="*/ 0 h 2607270"/>
              <a:gd name="connsiteX3" fmla="*/ 1779622 w 5747593"/>
              <a:gd name="connsiteY3" fmla="*/ 0 h 2607270"/>
              <a:gd name="connsiteX4" fmla="*/ 2525333 w 5747593"/>
              <a:gd name="connsiteY4" fmla="*/ 0 h 2607270"/>
              <a:gd name="connsiteX5" fmla="*/ 3075905 w 5747593"/>
              <a:gd name="connsiteY5" fmla="*/ 0 h 2607270"/>
              <a:gd name="connsiteX6" fmla="*/ 3821616 w 5747593"/>
              <a:gd name="connsiteY6" fmla="*/ 0 h 2607270"/>
              <a:gd name="connsiteX7" fmla="*/ 4420973 w 5747593"/>
              <a:gd name="connsiteY7" fmla="*/ 0 h 2607270"/>
              <a:gd name="connsiteX8" fmla="*/ 5313039 w 5747593"/>
              <a:gd name="connsiteY8" fmla="*/ 0 h 2607270"/>
              <a:gd name="connsiteX9" fmla="*/ 5747593 w 5747593"/>
              <a:gd name="connsiteY9" fmla="*/ 434554 h 2607270"/>
              <a:gd name="connsiteX10" fmla="*/ 5747593 w 5747593"/>
              <a:gd name="connsiteY10" fmla="*/ 979178 h 2607270"/>
              <a:gd name="connsiteX11" fmla="*/ 5747593 w 5747593"/>
              <a:gd name="connsiteY11" fmla="*/ 1506421 h 2607270"/>
              <a:gd name="connsiteX12" fmla="*/ 5747593 w 5747593"/>
              <a:gd name="connsiteY12" fmla="*/ 2172716 h 2607270"/>
              <a:gd name="connsiteX13" fmla="*/ 5313039 w 5747593"/>
              <a:gd name="connsiteY13" fmla="*/ 2607270 h 2607270"/>
              <a:gd name="connsiteX14" fmla="*/ 4762467 w 5747593"/>
              <a:gd name="connsiteY14" fmla="*/ 2607270 h 2607270"/>
              <a:gd name="connsiteX15" fmla="*/ 3967971 w 5747593"/>
              <a:gd name="connsiteY15" fmla="*/ 2607270 h 2607270"/>
              <a:gd name="connsiteX16" fmla="*/ 3271045 w 5747593"/>
              <a:gd name="connsiteY16" fmla="*/ 2607270 h 2607270"/>
              <a:gd name="connsiteX17" fmla="*/ 2476548 w 5747593"/>
              <a:gd name="connsiteY17" fmla="*/ 2607270 h 2607270"/>
              <a:gd name="connsiteX18" fmla="*/ 1730837 w 5747593"/>
              <a:gd name="connsiteY18" fmla="*/ 2607270 h 2607270"/>
              <a:gd name="connsiteX19" fmla="*/ 1082696 w 5747593"/>
              <a:gd name="connsiteY19" fmla="*/ 2607270 h 2607270"/>
              <a:gd name="connsiteX20" fmla="*/ 434554 w 5747593"/>
              <a:gd name="connsiteY20" fmla="*/ 2607270 h 2607270"/>
              <a:gd name="connsiteX21" fmla="*/ 0 w 5747593"/>
              <a:gd name="connsiteY21" fmla="*/ 2172716 h 2607270"/>
              <a:gd name="connsiteX22" fmla="*/ 0 w 5747593"/>
              <a:gd name="connsiteY22" fmla="*/ 1593329 h 2607270"/>
              <a:gd name="connsiteX23" fmla="*/ 0 w 5747593"/>
              <a:gd name="connsiteY23" fmla="*/ 979178 h 2607270"/>
              <a:gd name="connsiteX24" fmla="*/ 0 w 5747593"/>
              <a:gd name="connsiteY24" fmla="*/ 434554 h 260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47593" h="2607270" fill="none" extrusionOk="0">
                <a:moveTo>
                  <a:pt x="0" y="434554"/>
                </a:moveTo>
                <a:cubicBezTo>
                  <a:pt x="-3257" y="201095"/>
                  <a:pt x="184917" y="-12789"/>
                  <a:pt x="434554" y="0"/>
                </a:cubicBezTo>
                <a:cubicBezTo>
                  <a:pt x="735080" y="11276"/>
                  <a:pt x="849719" y="29896"/>
                  <a:pt x="1180265" y="0"/>
                </a:cubicBezTo>
                <a:cubicBezTo>
                  <a:pt x="1510811" y="-29896"/>
                  <a:pt x="1559677" y="4865"/>
                  <a:pt x="1779622" y="0"/>
                </a:cubicBezTo>
                <a:cubicBezTo>
                  <a:pt x="1999567" y="-4865"/>
                  <a:pt x="2241725" y="36765"/>
                  <a:pt x="2525333" y="0"/>
                </a:cubicBezTo>
                <a:cubicBezTo>
                  <a:pt x="2808941" y="-36765"/>
                  <a:pt x="2817483" y="14677"/>
                  <a:pt x="3075905" y="0"/>
                </a:cubicBezTo>
                <a:cubicBezTo>
                  <a:pt x="3334327" y="-14677"/>
                  <a:pt x="3590690" y="-7303"/>
                  <a:pt x="3821616" y="0"/>
                </a:cubicBezTo>
                <a:cubicBezTo>
                  <a:pt x="4052542" y="7303"/>
                  <a:pt x="4184963" y="-19537"/>
                  <a:pt x="4420973" y="0"/>
                </a:cubicBezTo>
                <a:cubicBezTo>
                  <a:pt x="4656983" y="19537"/>
                  <a:pt x="5125581" y="17767"/>
                  <a:pt x="5313039" y="0"/>
                </a:cubicBezTo>
                <a:cubicBezTo>
                  <a:pt x="5563139" y="-44089"/>
                  <a:pt x="5694128" y="192833"/>
                  <a:pt x="5747593" y="434554"/>
                </a:cubicBezTo>
                <a:cubicBezTo>
                  <a:pt x="5722293" y="544704"/>
                  <a:pt x="5741132" y="770756"/>
                  <a:pt x="5747593" y="979178"/>
                </a:cubicBezTo>
                <a:cubicBezTo>
                  <a:pt x="5754054" y="1187600"/>
                  <a:pt x="5744435" y="1276961"/>
                  <a:pt x="5747593" y="1506421"/>
                </a:cubicBezTo>
                <a:cubicBezTo>
                  <a:pt x="5750751" y="1735881"/>
                  <a:pt x="5777605" y="1876890"/>
                  <a:pt x="5747593" y="2172716"/>
                </a:cubicBezTo>
                <a:cubicBezTo>
                  <a:pt x="5769717" y="2466790"/>
                  <a:pt x="5584536" y="2638430"/>
                  <a:pt x="5313039" y="2607270"/>
                </a:cubicBezTo>
                <a:cubicBezTo>
                  <a:pt x="5194095" y="2591521"/>
                  <a:pt x="4993221" y="2604127"/>
                  <a:pt x="4762467" y="2607270"/>
                </a:cubicBezTo>
                <a:cubicBezTo>
                  <a:pt x="4531713" y="2610413"/>
                  <a:pt x="4128646" y="2612303"/>
                  <a:pt x="3967971" y="2607270"/>
                </a:cubicBezTo>
                <a:cubicBezTo>
                  <a:pt x="3807296" y="2602237"/>
                  <a:pt x="3466892" y="2624272"/>
                  <a:pt x="3271045" y="2607270"/>
                </a:cubicBezTo>
                <a:cubicBezTo>
                  <a:pt x="3075198" y="2590268"/>
                  <a:pt x="2867561" y="2597046"/>
                  <a:pt x="2476548" y="2607270"/>
                </a:cubicBezTo>
                <a:cubicBezTo>
                  <a:pt x="2085535" y="2617494"/>
                  <a:pt x="1982483" y="2628449"/>
                  <a:pt x="1730837" y="2607270"/>
                </a:cubicBezTo>
                <a:cubicBezTo>
                  <a:pt x="1479191" y="2586091"/>
                  <a:pt x="1323570" y="2626158"/>
                  <a:pt x="1082696" y="2607270"/>
                </a:cubicBezTo>
                <a:cubicBezTo>
                  <a:pt x="841822" y="2588382"/>
                  <a:pt x="588193" y="2602965"/>
                  <a:pt x="434554" y="2607270"/>
                </a:cubicBezTo>
                <a:cubicBezTo>
                  <a:pt x="194870" y="2621574"/>
                  <a:pt x="28813" y="2386860"/>
                  <a:pt x="0" y="2172716"/>
                </a:cubicBezTo>
                <a:cubicBezTo>
                  <a:pt x="-2423" y="1983084"/>
                  <a:pt x="-26776" y="1790686"/>
                  <a:pt x="0" y="1593329"/>
                </a:cubicBezTo>
                <a:cubicBezTo>
                  <a:pt x="26776" y="1395972"/>
                  <a:pt x="2243" y="1119484"/>
                  <a:pt x="0" y="979178"/>
                </a:cubicBezTo>
                <a:cubicBezTo>
                  <a:pt x="-2243" y="838872"/>
                  <a:pt x="-13781" y="585811"/>
                  <a:pt x="0" y="434554"/>
                </a:cubicBezTo>
                <a:close/>
              </a:path>
              <a:path w="5747593" h="2607270" stroke="0" extrusionOk="0">
                <a:moveTo>
                  <a:pt x="0" y="434554"/>
                </a:moveTo>
                <a:cubicBezTo>
                  <a:pt x="-33007" y="174196"/>
                  <a:pt x="174649" y="7472"/>
                  <a:pt x="434554" y="0"/>
                </a:cubicBezTo>
                <a:cubicBezTo>
                  <a:pt x="812952" y="37783"/>
                  <a:pt x="936089" y="-23769"/>
                  <a:pt x="1229050" y="0"/>
                </a:cubicBezTo>
                <a:cubicBezTo>
                  <a:pt x="1522011" y="23769"/>
                  <a:pt x="1722730" y="-19143"/>
                  <a:pt x="1877192" y="0"/>
                </a:cubicBezTo>
                <a:cubicBezTo>
                  <a:pt x="2031654" y="19143"/>
                  <a:pt x="2258023" y="-7136"/>
                  <a:pt x="2476548" y="0"/>
                </a:cubicBezTo>
                <a:cubicBezTo>
                  <a:pt x="2695073" y="7136"/>
                  <a:pt x="2943245" y="13685"/>
                  <a:pt x="3222260" y="0"/>
                </a:cubicBezTo>
                <a:cubicBezTo>
                  <a:pt x="3501275" y="-13685"/>
                  <a:pt x="3563197" y="5758"/>
                  <a:pt x="3870401" y="0"/>
                </a:cubicBezTo>
                <a:cubicBezTo>
                  <a:pt x="4177605" y="-5758"/>
                  <a:pt x="4424974" y="5725"/>
                  <a:pt x="4664897" y="0"/>
                </a:cubicBezTo>
                <a:cubicBezTo>
                  <a:pt x="4904820" y="-5725"/>
                  <a:pt x="5128471" y="-26503"/>
                  <a:pt x="5313039" y="0"/>
                </a:cubicBezTo>
                <a:cubicBezTo>
                  <a:pt x="5549115" y="6489"/>
                  <a:pt x="5719943" y="162486"/>
                  <a:pt x="5747593" y="434554"/>
                </a:cubicBezTo>
                <a:cubicBezTo>
                  <a:pt x="5744880" y="672880"/>
                  <a:pt x="5762565" y="742546"/>
                  <a:pt x="5747593" y="979178"/>
                </a:cubicBezTo>
                <a:cubicBezTo>
                  <a:pt x="5732621" y="1215810"/>
                  <a:pt x="5751616" y="1434787"/>
                  <a:pt x="5747593" y="1558565"/>
                </a:cubicBezTo>
                <a:cubicBezTo>
                  <a:pt x="5743570" y="1682343"/>
                  <a:pt x="5748213" y="1891223"/>
                  <a:pt x="5747593" y="2172716"/>
                </a:cubicBezTo>
                <a:cubicBezTo>
                  <a:pt x="5770037" y="2440206"/>
                  <a:pt x="5586149" y="2578278"/>
                  <a:pt x="5313039" y="2607270"/>
                </a:cubicBezTo>
                <a:cubicBezTo>
                  <a:pt x="5165045" y="2587431"/>
                  <a:pt x="4848519" y="2575299"/>
                  <a:pt x="4616113" y="2607270"/>
                </a:cubicBezTo>
                <a:cubicBezTo>
                  <a:pt x="4383707" y="2639241"/>
                  <a:pt x="4149142" y="2572931"/>
                  <a:pt x="3919186" y="2607270"/>
                </a:cubicBezTo>
                <a:cubicBezTo>
                  <a:pt x="3689230" y="2641609"/>
                  <a:pt x="3441320" y="2590908"/>
                  <a:pt x="3124690" y="2607270"/>
                </a:cubicBezTo>
                <a:cubicBezTo>
                  <a:pt x="2808060" y="2623632"/>
                  <a:pt x="2709166" y="2591433"/>
                  <a:pt x="2427764" y="2607270"/>
                </a:cubicBezTo>
                <a:cubicBezTo>
                  <a:pt x="2146362" y="2623107"/>
                  <a:pt x="2007041" y="2594461"/>
                  <a:pt x="1877192" y="2607270"/>
                </a:cubicBezTo>
                <a:cubicBezTo>
                  <a:pt x="1747343" y="2620079"/>
                  <a:pt x="1552643" y="2599117"/>
                  <a:pt x="1277835" y="2607270"/>
                </a:cubicBezTo>
                <a:cubicBezTo>
                  <a:pt x="1003027" y="2615423"/>
                  <a:pt x="666310" y="2601605"/>
                  <a:pt x="434554" y="2607270"/>
                </a:cubicBezTo>
                <a:cubicBezTo>
                  <a:pt x="242492" y="2597127"/>
                  <a:pt x="5971" y="2469413"/>
                  <a:pt x="0" y="2172716"/>
                </a:cubicBezTo>
                <a:cubicBezTo>
                  <a:pt x="-13509" y="1943034"/>
                  <a:pt x="-23660" y="1744833"/>
                  <a:pt x="0" y="1628092"/>
                </a:cubicBezTo>
                <a:cubicBezTo>
                  <a:pt x="23660" y="1511351"/>
                  <a:pt x="2434" y="1277742"/>
                  <a:pt x="0" y="1100849"/>
                </a:cubicBezTo>
                <a:cubicBezTo>
                  <a:pt x="-2434" y="923956"/>
                  <a:pt x="5393" y="571051"/>
                  <a:pt x="0" y="43455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581947"/>
                      <a:gd name="connsiteY0" fmla="*/ 260323 h 1561909"/>
                      <a:gd name="connsiteX1" fmla="*/ 573242 w 7581947"/>
                      <a:gd name="connsiteY1" fmla="*/ 0 h 1561909"/>
                      <a:gd name="connsiteX2" fmla="*/ 1556948 w 7581947"/>
                      <a:gd name="connsiteY2" fmla="*/ 0 h 1561909"/>
                      <a:gd name="connsiteX3" fmla="*/ 2347591 w 7581947"/>
                      <a:gd name="connsiteY3" fmla="*/ 0 h 1561909"/>
                      <a:gd name="connsiteX4" fmla="*/ 3331297 w 7581947"/>
                      <a:gd name="connsiteY4" fmla="*/ 0 h 1561909"/>
                      <a:gd name="connsiteX5" fmla="*/ 4057585 w 7581947"/>
                      <a:gd name="connsiteY5" fmla="*/ 0 h 1561909"/>
                      <a:gd name="connsiteX6" fmla="*/ 5041291 w 7581947"/>
                      <a:gd name="connsiteY6" fmla="*/ 0 h 1561909"/>
                      <a:gd name="connsiteX7" fmla="*/ 5831933 w 7581947"/>
                      <a:gd name="connsiteY7" fmla="*/ 0 h 1561909"/>
                      <a:gd name="connsiteX8" fmla="*/ 7008704 w 7581947"/>
                      <a:gd name="connsiteY8" fmla="*/ 0 h 1561909"/>
                      <a:gd name="connsiteX9" fmla="*/ 7581947 w 7581947"/>
                      <a:gd name="connsiteY9" fmla="*/ 260323 h 1561909"/>
                      <a:gd name="connsiteX10" fmla="*/ 7581947 w 7581947"/>
                      <a:gd name="connsiteY10" fmla="*/ 586585 h 1561909"/>
                      <a:gd name="connsiteX11" fmla="*/ 7581947 w 7581947"/>
                      <a:gd name="connsiteY11" fmla="*/ 902435 h 1561909"/>
                      <a:gd name="connsiteX12" fmla="*/ 7581947 w 7581947"/>
                      <a:gd name="connsiteY12" fmla="*/ 1301585 h 1561909"/>
                      <a:gd name="connsiteX13" fmla="*/ 7008704 w 7581947"/>
                      <a:gd name="connsiteY13" fmla="*/ 1561909 h 1561909"/>
                      <a:gd name="connsiteX14" fmla="*/ 6282416 w 7581947"/>
                      <a:gd name="connsiteY14" fmla="*/ 1561909 h 1561909"/>
                      <a:gd name="connsiteX15" fmla="*/ 5758386 w 7581947"/>
                      <a:gd name="connsiteY15" fmla="*/ 1561909 h 1561909"/>
                      <a:gd name="connsiteX16" fmla="*/ 5234355 w 7581947"/>
                      <a:gd name="connsiteY16" fmla="*/ 1561909 h 1561909"/>
                      <a:gd name="connsiteX17" fmla="*/ 4315004 w 7581947"/>
                      <a:gd name="connsiteY17" fmla="*/ 1561909 h 1561909"/>
                      <a:gd name="connsiteX18" fmla="*/ 3266942 w 7581947"/>
                      <a:gd name="connsiteY18" fmla="*/ 1561909 h 1561909"/>
                      <a:gd name="connsiteX19" fmla="*/ 2283236 w 7581947"/>
                      <a:gd name="connsiteY19" fmla="*/ 1561909 h 1561909"/>
                      <a:gd name="connsiteX20" fmla="*/ 1428240 w 7581947"/>
                      <a:gd name="connsiteY20" fmla="*/ 1561909 h 1561909"/>
                      <a:gd name="connsiteX21" fmla="*/ 573242 w 7581947"/>
                      <a:gd name="connsiteY21" fmla="*/ 1561909 h 1561909"/>
                      <a:gd name="connsiteX22" fmla="*/ 0 w 7581947"/>
                      <a:gd name="connsiteY22" fmla="*/ 1301585 h 1561909"/>
                      <a:gd name="connsiteX23" fmla="*/ 0 w 7581947"/>
                      <a:gd name="connsiteY23" fmla="*/ 954498 h 1561909"/>
                      <a:gd name="connsiteX24" fmla="*/ 0 w 7581947"/>
                      <a:gd name="connsiteY24" fmla="*/ 586585 h 1561909"/>
                      <a:gd name="connsiteX25" fmla="*/ 0 w 7581947"/>
                      <a:gd name="connsiteY25" fmla="*/ 260323 h 1561909"/>
                      <a:gd name="connsiteX0" fmla="*/ 0 w 7581947"/>
                      <a:gd name="connsiteY0" fmla="*/ 260323 h 1561909"/>
                      <a:gd name="connsiteX1" fmla="*/ 573242 w 7581947"/>
                      <a:gd name="connsiteY1" fmla="*/ 0 h 1561909"/>
                      <a:gd name="connsiteX2" fmla="*/ 1621303 w 7581947"/>
                      <a:gd name="connsiteY2" fmla="*/ 0 h 1561909"/>
                      <a:gd name="connsiteX3" fmla="*/ 2476300 w 7581947"/>
                      <a:gd name="connsiteY3" fmla="*/ 0 h 1561909"/>
                      <a:gd name="connsiteX4" fmla="*/ 3266942 w 7581947"/>
                      <a:gd name="connsiteY4" fmla="*/ 0 h 1561909"/>
                      <a:gd name="connsiteX5" fmla="*/ 4250649 w 7581947"/>
                      <a:gd name="connsiteY5" fmla="*/ 0 h 1561909"/>
                      <a:gd name="connsiteX6" fmla="*/ 5105646 w 7581947"/>
                      <a:gd name="connsiteY6" fmla="*/ 0 h 1561909"/>
                      <a:gd name="connsiteX7" fmla="*/ 5650637 w 7581947"/>
                      <a:gd name="connsiteY7" fmla="*/ 0 h 1561909"/>
                      <a:gd name="connsiteX8" fmla="*/ 6153706 w 7581947"/>
                      <a:gd name="connsiteY8" fmla="*/ 0 h 1561909"/>
                      <a:gd name="connsiteX9" fmla="*/ 7008704 w 7581947"/>
                      <a:gd name="connsiteY9" fmla="*/ 0 h 1561909"/>
                      <a:gd name="connsiteX10" fmla="*/ 7581947 w 7581947"/>
                      <a:gd name="connsiteY10" fmla="*/ 260323 h 1561909"/>
                      <a:gd name="connsiteX11" fmla="*/ 7581947 w 7581947"/>
                      <a:gd name="connsiteY11" fmla="*/ 586585 h 1561909"/>
                      <a:gd name="connsiteX12" fmla="*/ 7581947 w 7581947"/>
                      <a:gd name="connsiteY12" fmla="*/ 933672 h 1561909"/>
                      <a:gd name="connsiteX13" fmla="*/ 7581947 w 7581947"/>
                      <a:gd name="connsiteY13" fmla="*/ 1301585 h 1561909"/>
                      <a:gd name="connsiteX14" fmla="*/ 7008704 w 7581947"/>
                      <a:gd name="connsiteY14" fmla="*/ 1561909 h 1561909"/>
                      <a:gd name="connsiteX15" fmla="*/ 6089353 w 7581947"/>
                      <a:gd name="connsiteY15" fmla="*/ 1561909 h 1561909"/>
                      <a:gd name="connsiteX16" fmla="*/ 5170000 w 7581947"/>
                      <a:gd name="connsiteY16" fmla="*/ 1561909 h 1561909"/>
                      <a:gd name="connsiteX17" fmla="*/ 4121940 w 7581947"/>
                      <a:gd name="connsiteY17" fmla="*/ 1561909 h 1561909"/>
                      <a:gd name="connsiteX18" fmla="*/ 3202588 w 7581947"/>
                      <a:gd name="connsiteY18" fmla="*/ 1561909 h 1561909"/>
                      <a:gd name="connsiteX19" fmla="*/ 2476300 w 7581947"/>
                      <a:gd name="connsiteY19" fmla="*/ 1561909 h 1561909"/>
                      <a:gd name="connsiteX20" fmla="*/ 1685658 w 7581947"/>
                      <a:gd name="connsiteY20" fmla="*/ 1561909 h 1561909"/>
                      <a:gd name="connsiteX21" fmla="*/ 573242 w 7581947"/>
                      <a:gd name="connsiteY21" fmla="*/ 1561909 h 1561909"/>
                      <a:gd name="connsiteX22" fmla="*/ 0 w 7581947"/>
                      <a:gd name="connsiteY22" fmla="*/ 1301585 h 1561909"/>
                      <a:gd name="connsiteX23" fmla="*/ 0 w 7581947"/>
                      <a:gd name="connsiteY23" fmla="*/ 975323 h 1561909"/>
                      <a:gd name="connsiteX24" fmla="*/ 0 w 7581947"/>
                      <a:gd name="connsiteY24" fmla="*/ 659473 h 1561909"/>
                      <a:gd name="connsiteX25" fmla="*/ 0 w 7581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581947" h="1561909" fill="none" extrusionOk="0">
                        <a:moveTo>
                          <a:pt x="0" y="260323"/>
                        </a:moveTo>
                        <a:cubicBezTo>
                          <a:pt x="50284" y="79469"/>
                          <a:pt x="269523" y="-52090"/>
                          <a:pt x="573242" y="0"/>
                        </a:cubicBezTo>
                        <a:cubicBezTo>
                          <a:pt x="964814" y="4888"/>
                          <a:pt x="1138284" y="822"/>
                          <a:pt x="1556948" y="0"/>
                        </a:cubicBezTo>
                        <a:cubicBezTo>
                          <a:pt x="1984471" y="-13134"/>
                          <a:pt x="2058199" y="4944"/>
                          <a:pt x="2347591" y="0"/>
                        </a:cubicBezTo>
                        <a:cubicBezTo>
                          <a:pt x="2658242" y="-6985"/>
                          <a:pt x="2940779" y="83380"/>
                          <a:pt x="3331297" y="0"/>
                        </a:cubicBezTo>
                        <a:cubicBezTo>
                          <a:pt x="3713000" y="-19850"/>
                          <a:pt x="3716312" y="7570"/>
                          <a:pt x="4057585" y="0"/>
                        </a:cubicBezTo>
                        <a:cubicBezTo>
                          <a:pt x="4461025" y="-6805"/>
                          <a:pt x="4780774" y="41331"/>
                          <a:pt x="5041291" y="0"/>
                        </a:cubicBezTo>
                        <a:cubicBezTo>
                          <a:pt x="5357407" y="15377"/>
                          <a:pt x="5531602" y="15187"/>
                          <a:pt x="5831933" y="0"/>
                        </a:cubicBezTo>
                        <a:cubicBezTo>
                          <a:pt x="6173788" y="41898"/>
                          <a:pt x="6725303" y="-37652"/>
                          <a:pt x="7008704" y="0"/>
                        </a:cubicBezTo>
                        <a:cubicBezTo>
                          <a:pt x="7333554" y="-21379"/>
                          <a:pt x="7535541" y="120932"/>
                          <a:pt x="7581947" y="260323"/>
                        </a:cubicBezTo>
                        <a:cubicBezTo>
                          <a:pt x="7555903" y="318481"/>
                          <a:pt x="7560969" y="439483"/>
                          <a:pt x="7581947" y="586585"/>
                        </a:cubicBezTo>
                        <a:cubicBezTo>
                          <a:pt x="7587714" y="712723"/>
                          <a:pt x="7578066" y="769249"/>
                          <a:pt x="7581947" y="902435"/>
                        </a:cubicBezTo>
                        <a:cubicBezTo>
                          <a:pt x="7583033" y="1036372"/>
                          <a:pt x="7625898" y="1119650"/>
                          <a:pt x="7581947" y="1301585"/>
                        </a:cubicBezTo>
                        <a:cubicBezTo>
                          <a:pt x="7632673" y="1504238"/>
                          <a:pt x="7394588" y="1585330"/>
                          <a:pt x="7008704" y="1561909"/>
                        </a:cubicBezTo>
                        <a:cubicBezTo>
                          <a:pt x="6805452" y="1569431"/>
                          <a:pt x="6585371" y="1510390"/>
                          <a:pt x="6282416" y="1561909"/>
                        </a:cubicBezTo>
                        <a:cubicBezTo>
                          <a:pt x="6103153" y="1566938"/>
                          <a:pt x="5903529" y="1587562"/>
                          <a:pt x="5758386" y="1561909"/>
                        </a:cubicBezTo>
                        <a:cubicBezTo>
                          <a:pt x="5613243" y="1536257"/>
                          <a:pt x="5488938" y="1542566"/>
                          <a:pt x="5234355" y="1561909"/>
                        </a:cubicBezTo>
                        <a:cubicBezTo>
                          <a:pt x="5067733" y="1523220"/>
                          <a:pt x="4582910" y="1571353"/>
                          <a:pt x="4315004" y="1561909"/>
                        </a:cubicBezTo>
                        <a:cubicBezTo>
                          <a:pt x="4065057" y="1519188"/>
                          <a:pt x="3792939" y="1517502"/>
                          <a:pt x="3266942" y="1561909"/>
                        </a:cubicBezTo>
                        <a:cubicBezTo>
                          <a:pt x="2748819" y="1579549"/>
                          <a:pt x="2600372" y="1558713"/>
                          <a:pt x="2283236" y="1561909"/>
                        </a:cubicBezTo>
                        <a:cubicBezTo>
                          <a:pt x="1969256" y="1563698"/>
                          <a:pt x="1732453" y="1577008"/>
                          <a:pt x="1428240" y="1561909"/>
                        </a:cubicBezTo>
                        <a:cubicBezTo>
                          <a:pt x="1078158" y="1561935"/>
                          <a:pt x="775632" y="1545203"/>
                          <a:pt x="573242" y="1561909"/>
                        </a:cubicBezTo>
                        <a:cubicBezTo>
                          <a:pt x="230119" y="1580472"/>
                          <a:pt x="36608" y="1451061"/>
                          <a:pt x="0" y="1301585"/>
                        </a:cubicBezTo>
                        <a:cubicBezTo>
                          <a:pt x="-20809" y="1172547"/>
                          <a:pt x="-16064" y="1074473"/>
                          <a:pt x="0" y="954498"/>
                        </a:cubicBezTo>
                        <a:cubicBezTo>
                          <a:pt x="24476" y="835233"/>
                          <a:pt x="908" y="671535"/>
                          <a:pt x="0" y="586585"/>
                        </a:cubicBezTo>
                        <a:cubicBezTo>
                          <a:pt x="-10657" y="493566"/>
                          <a:pt x="-16456" y="329094"/>
                          <a:pt x="0" y="260323"/>
                        </a:cubicBezTo>
                        <a:close/>
                      </a:path>
                      <a:path w="7581947" h="1561909" stroke="0" extrusionOk="0">
                        <a:moveTo>
                          <a:pt x="0" y="260323"/>
                        </a:moveTo>
                        <a:cubicBezTo>
                          <a:pt x="-57848" y="125131"/>
                          <a:pt x="209748" y="56000"/>
                          <a:pt x="573242" y="0"/>
                        </a:cubicBezTo>
                        <a:cubicBezTo>
                          <a:pt x="1050536" y="27889"/>
                          <a:pt x="1243488" y="9473"/>
                          <a:pt x="1621303" y="0"/>
                        </a:cubicBezTo>
                        <a:cubicBezTo>
                          <a:pt x="1959297" y="5828"/>
                          <a:pt x="2271676" y="-33910"/>
                          <a:pt x="2476300" y="0"/>
                        </a:cubicBezTo>
                        <a:cubicBezTo>
                          <a:pt x="2688495" y="-4684"/>
                          <a:pt x="3002818" y="-29387"/>
                          <a:pt x="3266942" y="0"/>
                        </a:cubicBezTo>
                        <a:cubicBezTo>
                          <a:pt x="3571174" y="-6721"/>
                          <a:pt x="3944350" y="-44047"/>
                          <a:pt x="4250649" y="0"/>
                        </a:cubicBezTo>
                        <a:cubicBezTo>
                          <a:pt x="4619541" y="-3520"/>
                          <a:pt x="4706780" y="-2526"/>
                          <a:pt x="5105646" y="0"/>
                        </a:cubicBezTo>
                        <a:cubicBezTo>
                          <a:pt x="5265386" y="12218"/>
                          <a:pt x="5437120" y="-9073"/>
                          <a:pt x="5650637" y="0"/>
                        </a:cubicBezTo>
                        <a:cubicBezTo>
                          <a:pt x="5864154" y="9073"/>
                          <a:pt x="6016522" y="11538"/>
                          <a:pt x="6153706" y="0"/>
                        </a:cubicBezTo>
                        <a:cubicBezTo>
                          <a:pt x="6463430" y="13069"/>
                          <a:pt x="6779362" y="-20840"/>
                          <a:pt x="7008704" y="0"/>
                        </a:cubicBezTo>
                        <a:cubicBezTo>
                          <a:pt x="7329859" y="-19472"/>
                          <a:pt x="7567515" y="107067"/>
                          <a:pt x="7581947" y="260323"/>
                        </a:cubicBezTo>
                        <a:cubicBezTo>
                          <a:pt x="7583129" y="395621"/>
                          <a:pt x="7609305" y="442290"/>
                          <a:pt x="7581947" y="586585"/>
                        </a:cubicBezTo>
                        <a:cubicBezTo>
                          <a:pt x="7577894" y="731151"/>
                          <a:pt x="7587915" y="867973"/>
                          <a:pt x="7581947" y="933672"/>
                        </a:cubicBezTo>
                        <a:cubicBezTo>
                          <a:pt x="7552086" y="998598"/>
                          <a:pt x="7610658" y="1131116"/>
                          <a:pt x="7581947" y="1301585"/>
                        </a:cubicBezTo>
                        <a:cubicBezTo>
                          <a:pt x="7610730" y="1426580"/>
                          <a:pt x="7375322" y="1539938"/>
                          <a:pt x="7008704" y="1561909"/>
                        </a:cubicBezTo>
                        <a:cubicBezTo>
                          <a:pt x="6837921" y="1599123"/>
                          <a:pt x="6427777" y="1542062"/>
                          <a:pt x="6089353" y="1561909"/>
                        </a:cubicBezTo>
                        <a:cubicBezTo>
                          <a:pt x="5795459" y="1568054"/>
                          <a:pt x="5485584" y="1512689"/>
                          <a:pt x="5170000" y="1561909"/>
                        </a:cubicBezTo>
                        <a:cubicBezTo>
                          <a:pt x="4924991" y="1608870"/>
                          <a:pt x="4553620" y="1539985"/>
                          <a:pt x="4121940" y="1561909"/>
                        </a:cubicBezTo>
                        <a:cubicBezTo>
                          <a:pt x="3709193" y="1573447"/>
                          <a:pt x="3575863" y="1540167"/>
                          <a:pt x="3202588" y="1561909"/>
                        </a:cubicBezTo>
                        <a:cubicBezTo>
                          <a:pt x="2823147" y="1553227"/>
                          <a:pt x="2652221" y="1588990"/>
                          <a:pt x="2476300" y="1561909"/>
                        </a:cubicBezTo>
                        <a:cubicBezTo>
                          <a:pt x="2292398" y="1566562"/>
                          <a:pt x="2046799" y="1519657"/>
                          <a:pt x="1685658" y="1561909"/>
                        </a:cubicBezTo>
                        <a:cubicBezTo>
                          <a:pt x="1293531" y="1541110"/>
                          <a:pt x="858341" y="1582793"/>
                          <a:pt x="573242" y="1561909"/>
                        </a:cubicBezTo>
                        <a:cubicBezTo>
                          <a:pt x="343206" y="1569814"/>
                          <a:pt x="40175" y="1474671"/>
                          <a:pt x="0" y="1301585"/>
                        </a:cubicBezTo>
                        <a:cubicBezTo>
                          <a:pt x="-763" y="1171390"/>
                          <a:pt x="-15262" y="1055557"/>
                          <a:pt x="0" y="975323"/>
                        </a:cubicBezTo>
                        <a:cubicBezTo>
                          <a:pt x="24773" y="924822"/>
                          <a:pt x="19450" y="756165"/>
                          <a:pt x="0" y="659473"/>
                        </a:cubicBezTo>
                        <a:cubicBezTo>
                          <a:pt x="-6719" y="551859"/>
                          <a:pt x="-785" y="329563"/>
                          <a:pt x="0" y="260323"/>
                        </a:cubicBezTo>
                        <a:close/>
                      </a:path>
                      <a:path w="7581947" h="1561909" fill="none" stroke="0" extrusionOk="0">
                        <a:moveTo>
                          <a:pt x="0" y="260323"/>
                        </a:moveTo>
                        <a:cubicBezTo>
                          <a:pt x="-15241" y="113717"/>
                          <a:pt x="236272" y="-4787"/>
                          <a:pt x="573242" y="0"/>
                        </a:cubicBezTo>
                        <a:cubicBezTo>
                          <a:pt x="989922" y="11015"/>
                          <a:pt x="1109310" y="18278"/>
                          <a:pt x="1556948" y="0"/>
                        </a:cubicBezTo>
                        <a:cubicBezTo>
                          <a:pt x="1985214" y="-10319"/>
                          <a:pt x="2057127" y="4701"/>
                          <a:pt x="2347591" y="0"/>
                        </a:cubicBezTo>
                        <a:cubicBezTo>
                          <a:pt x="2623036" y="-10955"/>
                          <a:pt x="2985556" y="35585"/>
                          <a:pt x="3331297" y="0"/>
                        </a:cubicBezTo>
                        <a:cubicBezTo>
                          <a:pt x="3713391" y="-21079"/>
                          <a:pt x="3717994" y="6102"/>
                          <a:pt x="4057585" y="0"/>
                        </a:cubicBezTo>
                        <a:cubicBezTo>
                          <a:pt x="4326312" y="-19845"/>
                          <a:pt x="4722496" y="8964"/>
                          <a:pt x="5041291" y="0"/>
                        </a:cubicBezTo>
                        <a:cubicBezTo>
                          <a:pt x="5343492" y="-18747"/>
                          <a:pt x="5511930" y="345"/>
                          <a:pt x="5831933" y="0"/>
                        </a:cubicBezTo>
                        <a:cubicBezTo>
                          <a:pt x="6149499" y="15193"/>
                          <a:pt x="6770626" y="12857"/>
                          <a:pt x="7008704" y="0"/>
                        </a:cubicBezTo>
                        <a:cubicBezTo>
                          <a:pt x="7330850" y="-27669"/>
                          <a:pt x="7527140" y="128376"/>
                          <a:pt x="7581947" y="260323"/>
                        </a:cubicBezTo>
                        <a:cubicBezTo>
                          <a:pt x="7558353" y="340870"/>
                          <a:pt x="7574228" y="470070"/>
                          <a:pt x="7581947" y="586585"/>
                        </a:cubicBezTo>
                        <a:cubicBezTo>
                          <a:pt x="7594275" y="717303"/>
                          <a:pt x="7579110" y="766603"/>
                          <a:pt x="7581947" y="902435"/>
                        </a:cubicBezTo>
                        <a:cubicBezTo>
                          <a:pt x="7600716" y="1027109"/>
                          <a:pt x="7622367" y="1120466"/>
                          <a:pt x="7581947" y="1301585"/>
                        </a:cubicBezTo>
                        <a:cubicBezTo>
                          <a:pt x="7591761" y="1480934"/>
                          <a:pt x="7318421" y="1547160"/>
                          <a:pt x="7008704" y="1561909"/>
                        </a:cubicBezTo>
                        <a:cubicBezTo>
                          <a:pt x="6823748" y="1550483"/>
                          <a:pt x="6560203" y="1505779"/>
                          <a:pt x="6282416" y="1561909"/>
                        </a:cubicBezTo>
                        <a:cubicBezTo>
                          <a:pt x="6116737" y="1569365"/>
                          <a:pt x="6021747" y="1574883"/>
                          <a:pt x="5768866" y="1561909"/>
                        </a:cubicBezTo>
                        <a:cubicBezTo>
                          <a:pt x="5515985" y="1548936"/>
                          <a:pt x="5359496" y="1574681"/>
                          <a:pt x="5234355" y="1561909"/>
                        </a:cubicBezTo>
                        <a:cubicBezTo>
                          <a:pt x="5019698" y="1623126"/>
                          <a:pt x="4606873" y="1552213"/>
                          <a:pt x="4315004" y="1561909"/>
                        </a:cubicBezTo>
                        <a:cubicBezTo>
                          <a:pt x="4026346" y="1599835"/>
                          <a:pt x="3771659" y="1556375"/>
                          <a:pt x="3266942" y="1561909"/>
                        </a:cubicBezTo>
                        <a:cubicBezTo>
                          <a:pt x="2765192" y="1595863"/>
                          <a:pt x="2591057" y="1587325"/>
                          <a:pt x="2283236" y="1561909"/>
                        </a:cubicBezTo>
                        <a:cubicBezTo>
                          <a:pt x="1958182" y="1509733"/>
                          <a:pt x="1726253" y="1572107"/>
                          <a:pt x="1428240" y="1561909"/>
                        </a:cubicBezTo>
                        <a:cubicBezTo>
                          <a:pt x="1143165" y="1578724"/>
                          <a:pt x="765967" y="1589368"/>
                          <a:pt x="573242" y="1561909"/>
                        </a:cubicBezTo>
                        <a:cubicBezTo>
                          <a:pt x="250583" y="1583486"/>
                          <a:pt x="23371" y="1410449"/>
                          <a:pt x="0" y="1301585"/>
                        </a:cubicBezTo>
                        <a:cubicBezTo>
                          <a:pt x="-8" y="1188983"/>
                          <a:pt x="-36389" y="1050578"/>
                          <a:pt x="0" y="954498"/>
                        </a:cubicBezTo>
                        <a:cubicBezTo>
                          <a:pt x="38497" y="838270"/>
                          <a:pt x="-6689" y="672754"/>
                          <a:pt x="0" y="586585"/>
                        </a:cubicBezTo>
                        <a:cubicBezTo>
                          <a:pt x="-4815" y="508320"/>
                          <a:pt x="-23069" y="33554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FA849-E7D4-C384-F053-9D3967410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4" y="3724656"/>
            <a:ext cx="12192000" cy="3133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A7A9D-30DF-9FE4-B92A-080ACDE9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162B4-2EF0-0CC6-3D22-176EDACAC323}"/>
              </a:ext>
            </a:extLst>
          </p:cNvPr>
          <p:cNvSpPr txBox="1"/>
          <p:nvPr/>
        </p:nvSpPr>
        <p:spPr>
          <a:xfrm>
            <a:off x="3431933" y="533063"/>
            <a:ext cx="7378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ED07FE-757A-CC51-0A9A-AA830FF3B76C}"/>
              </a:ext>
            </a:extLst>
          </p:cNvPr>
          <p:cNvGrpSpPr/>
          <p:nvPr/>
        </p:nvGrpSpPr>
        <p:grpSpPr>
          <a:xfrm>
            <a:off x="4177212" y="2367280"/>
            <a:ext cx="7306491" cy="3921760"/>
            <a:chOff x="4177212" y="2367280"/>
            <a:chExt cx="7306491" cy="35276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D643E49-9927-2447-A806-AD9A15E5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C380C4-32A9-DDAC-4C6C-E4F37816BDF6}"/>
                </a:ext>
              </a:extLst>
            </p:cNvPr>
            <p:cNvSpPr txBox="1"/>
            <p:nvPr/>
          </p:nvSpPr>
          <p:spPr>
            <a:xfrm>
              <a:off x="5242603" y="3156857"/>
              <a:ext cx="5272997" cy="1910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Giai đoạn tuổi vị thành niên, vì dựa vào tuổi. (11 tuổi)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223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FA117A04-E246-F8C0-5D5E-A4A3FB54033C}"/>
              </a:ext>
            </a:extLst>
          </p:cNvPr>
          <p:cNvSpPr/>
          <p:nvPr/>
        </p:nvSpPr>
        <p:spPr>
          <a:xfrm>
            <a:off x="0" y="-25968"/>
            <a:ext cx="12192000" cy="6883968"/>
          </a:xfrm>
          <a:custGeom>
            <a:avLst/>
            <a:gdLst/>
            <a:ahLst/>
            <a:cxnLst/>
            <a:rect l="l" t="t" r="r" b="b"/>
            <a:pathLst>
              <a:path w="3747106" h="2107747">
                <a:moveTo>
                  <a:pt x="0" y="0"/>
                </a:moveTo>
                <a:lnTo>
                  <a:pt x="3747106" y="0"/>
                </a:lnTo>
                <a:lnTo>
                  <a:pt x="3747106" y="2107746"/>
                </a:lnTo>
                <a:lnTo>
                  <a:pt x="0" y="2107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66854E2B-1192-97C2-697C-DE1BA0FE50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8687247" y="1690688"/>
            <a:ext cx="2615902" cy="69066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2AB5290-4004-A074-8D2B-7D1C055DD2D6}"/>
              </a:ext>
            </a:extLst>
          </p:cNvPr>
          <p:cNvGrpSpPr/>
          <p:nvPr/>
        </p:nvGrpSpPr>
        <p:grpSpPr>
          <a:xfrm>
            <a:off x="1564641" y="648783"/>
            <a:ext cx="7071956" cy="4518529"/>
            <a:chOff x="2540775" y="648783"/>
            <a:chExt cx="6095821" cy="4518529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37D1AB40-873C-8430-1F6F-51A32E3FF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540775" y="648783"/>
              <a:ext cx="6095821" cy="451852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EE4242-560A-9A26-0ECE-C79719625E83}"/>
                </a:ext>
              </a:extLst>
            </p:cNvPr>
            <p:cNvSpPr txBox="1"/>
            <p:nvPr/>
          </p:nvSpPr>
          <p:spPr>
            <a:xfrm>
              <a:off x="2935368" y="1200519"/>
              <a:ext cx="5324135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ề nhà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tiếp tục ôn tập các nội dung kiến thức đã học trong chủ đề Vi khuẩn và chủ đề Con người và sức khoẻ.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041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A899342B-ED7D-81F1-A405-81D05C3F15EF}"/>
              </a:ext>
            </a:extLst>
          </p:cNvPr>
          <p:cNvSpPr/>
          <p:nvPr/>
        </p:nvSpPr>
        <p:spPr>
          <a:xfrm>
            <a:off x="1472334" y="113403"/>
            <a:ext cx="10139322" cy="5437238"/>
          </a:xfrm>
          <a:prstGeom prst="cloud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2E29103C-BB7B-54F9-BAC0-0D348CEDF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932" b="92924" l="5957" r="30647">
                        <a14:foregroundMark x1="16388" y1="54509" x2="18976" y2="57218"/>
                        <a14:foregroundMark x1="19353" y1="72422" x2="20485" y2="68864"/>
                        <a14:foregroundMark x1="17332" y1="52932" x2="17439" y2="52932"/>
                        <a14:foregroundMark x1="14367" y1="68864" x2="17251" y2="74565"/>
                        <a14:foregroundMark x1="17251" y1="74565" x2="17251" y2="74565"/>
                        <a14:foregroundMark x1="19057" y1="68864" x2="20863" y2="70279"/>
                        <a14:foregroundMark x1="21267" y1="67287" x2="17332" y2="70724"/>
                        <a14:foregroundMark x1="13423" y1="70441" x2="14555" y2="71290"/>
                        <a14:foregroundMark x1="14744" y1="72018" x2="16577" y2="72422"/>
                        <a14:foregroundMark x1="17143" y1="67004" x2="14852" y2="72867"/>
                        <a14:foregroundMark x1="5957" y1="71735" x2="7601" y2="73878"/>
                        <a14:foregroundMark x1="15526" y1="87909" x2="16954" y2="87909"/>
                        <a14:foregroundMark x1="20404" y1="92924" x2="20404" y2="91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8" t="51703" r="66396" b="3260"/>
          <a:stretch/>
        </p:blipFill>
        <p:spPr>
          <a:xfrm>
            <a:off x="-76037" y="2444550"/>
            <a:ext cx="4587117" cy="4695231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4AE96405-D030-85A7-9496-E5A154EDD8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72350" y="4021911"/>
            <a:ext cx="3918604" cy="28360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D683E0-6DC5-2406-6BB9-0C1D85F26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083" y="1017857"/>
            <a:ext cx="731583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7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">
            <a:extLst>
              <a:ext uri="{FF2B5EF4-FFF2-40B4-BE49-F238E27FC236}">
                <a16:creationId xmlns:a16="http://schemas.microsoft.com/office/drawing/2014/main" id="{65D880D5-1D82-80A3-7E68-6C50FBCBA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40584" y="309258"/>
            <a:ext cx="6554860" cy="4858942"/>
          </a:xfrm>
          <a:prstGeom prst="rect">
            <a:avLst/>
          </a:prstGeom>
        </p:spPr>
      </p:pic>
      <p:pic>
        <p:nvPicPr>
          <p:cNvPr id="4" name="Picture 3" descr="A green and red letters&#10;&#10;Description automatically generated">
            <a:extLst>
              <a:ext uri="{FF2B5EF4-FFF2-40B4-BE49-F238E27FC236}">
                <a16:creationId xmlns:a16="http://schemas.microsoft.com/office/drawing/2014/main" id="{1B3D56B0-4BF4-B129-630A-2D47B1733D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579" y="2169861"/>
            <a:ext cx="5768373" cy="1539950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48C7819-3C79-9DF8-D4EB-A6937FAA55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0"/>
            <a:ext cx="1327405" cy="132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30504" y="3954214"/>
            <a:ext cx="1183522" cy="2615518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530504" y="3316942"/>
            <a:ext cx="981045" cy="739462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 rot="-1201099">
            <a:off x="11188222" y="4325186"/>
            <a:ext cx="496201" cy="501213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06400" y="5639684"/>
            <a:ext cx="1307625" cy="930049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5628084" y="5703526"/>
            <a:ext cx="935833" cy="922965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 rot="-1715897">
            <a:off x="10872066" y="5294271"/>
            <a:ext cx="539028" cy="1585375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Freeform 16"/>
          <p:cNvSpPr/>
          <p:nvPr/>
        </p:nvSpPr>
        <p:spPr>
          <a:xfrm rot="-490076">
            <a:off x="10170972" y="5511264"/>
            <a:ext cx="2610667" cy="1856837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Freeform 17"/>
          <p:cNvSpPr/>
          <p:nvPr/>
        </p:nvSpPr>
        <p:spPr>
          <a:xfrm rot="-558072">
            <a:off x="11651849" y="5986145"/>
            <a:ext cx="630211" cy="1853563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83946" y="1170506"/>
            <a:ext cx="10433477" cy="4164721"/>
            <a:chOff x="1025918" y="1755759"/>
            <a:chExt cx="15650216" cy="6247081"/>
          </a:xfrm>
        </p:grpSpPr>
        <p:grpSp>
          <p:nvGrpSpPr>
            <p:cNvPr id="4" name="Group 4"/>
            <p:cNvGrpSpPr/>
            <p:nvPr/>
          </p:nvGrpSpPr>
          <p:grpSpPr>
            <a:xfrm>
              <a:off x="2097549" y="2255357"/>
              <a:ext cx="14239013" cy="5747483"/>
              <a:chOff x="0" y="0"/>
              <a:chExt cx="3027853" cy="15137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027853" cy="1513740"/>
              </a:xfrm>
              <a:custGeom>
                <a:avLst/>
                <a:gdLst/>
                <a:ahLst/>
                <a:cxnLst/>
                <a:rect l="l" t="t" r="r" b="b"/>
                <a:pathLst>
                  <a:path w="3027853" h="1513740">
                    <a:moveTo>
                      <a:pt x="34345" y="0"/>
                    </a:moveTo>
                    <a:lnTo>
                      <a:pt x="2993508" y="0"/>
                    </a:lnTo>
                    <a:cubicBezTo>
                      <a:pt x="3002617" y="0"/>
                      <a:pt x="3011352" y="3618"/>
                      <a:pt x="3017793" y="10059"/>
                    </a:cubicBezTo>
                    <a:cubicBezTo>
                      <a:pt x="3024234" y="16500"/>
                      <a:pt x="3027853" y="25236"/>
                      <a:pt x="3027853" y="34345"/>
                    </a:cubicBezTo>
                    <a:lnTo>
                      <a:pt x="3027853" y="1479396"/>
                    </a:lnTo>
                    <a:cubicBezTo>
                      <a:pt x="3027853" y="1488504"/>
                      <a:pt x="3024234" y="1497240"/>
                      <a:pt x="3017793" y="1503681"/>
                    </a:cubicBezTo>
                    <a:cubicBezTo>
                      <a:pt x="3011352" y="1510122"/>
                      <a:pt x="3002617" y="1513740"/>
                      <a:pt x="2993508" y="1513740"/>
                    </a:cubicBezTo>
                    <a:lnTo>
                      <a:pt x="34345" y="1513740"/>
                    </a:lnTo>
                    <a:cubicBezTo>
                      <a:pt x="25236" y="1513740"/>
                      <a:pt x="16500" y="1510122"/>
                      <a:pt x="10059" y="1503681"/>
                    </a:cubicBezTo>
                    <a:cubicBezTo>
                      <a:pt x="3618" y="1497240"/>
                      <a:pt x="0" y="1488504"/>
                      <a:pt x="0" y="1479396"/>
                    </a:cubicBezTo>
                    <a:lnTo>
                      <a:pt x="0" y="34345"/>
                    </a:lnTo>
                    <a:cubicBezTo>
                      <a:pt x="0" y="25236"/>
                      <a:pt x="3618" y="16500"/>
                      <a:pt x="10059" y="10059"/>
                    </a:cubicBezTo>
                    <a:cubicBezTo>
                      <a:pt x="16500" y="3618"/>
                      <a:pt x="25236" y="0"/>
                      <a:pt x="34345" y="0"/>
                    </a:cubicBezTo>
                    <a:close/>
                  </a:path>
                </a:pathLst>
              </a:custGeom>
              <a:solidFill>
                <a:srgbClr val="FFDC96"/>
              </a:solidFill>
            </p:spPr>
            <p:txBody>
              <a:bodyPr/>
              <a:lstStyle/>
              <a:p>
                <a:pPr defTabSz="609630"/>
                <a:endParaRPr lang="vi-VN" sz="1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267323" y="2102957"/>
              <a:ext cx="14408811" cy="5744912"/>
              <a:chOff x="0" y="0"/>
              <a:chExt cx="3063959" cy="151306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063959" cy="1513063"/>
              </a:xfrm>
              <a:custGeom>
                <a:avLst/>
                <a:gdLst/>
                <a:ahLst/>
                <a:cxnLst/>
                <a:rect l="l" t="t" r="r" b="b"/>
                <a:pathLst>
                  <a:path w="3063959" h="1513063">
                    <a:moveTo>
                      <a:pt x="33940" y="0"/>
                    </a:moveTo>
                    <a:lnTo>
                      <a:pt x="3030020" y="0"/>
                    </a:lnTo>
                    <a:cubicBezTo>
                      <a:pt x="3048764" y="0"/>
                      <a:pt x="3063959" y="15195"/>
                      <a:pt x="3063959" y="33940"/>
                    </a:cubicBezTo>
                    <a:lnTo>
                      <a:pt x="3063959" y="1479124"/>
                    </a:lnTo>
                    <a:cubicBezTo>
                      <a:pt x="3063959" y="1497868"/>
                      <a:pt x="3048764" y="1513063"/>
                      <a:pt x="3030020" y="1513063"/>
                    </a:cubicBezTo>
                    <a:lnTo>
                      <a:pt x="33940" y="1513063"/>
                    </a:lnTo>
                    <a:cubicBezTo>
                      <a:pt x="15195" y="1513063"/>
                      <a:pt x="0" y="1497868"/>
                      <a:pt x="0" y="1479124"/>
                    </a:cubicBezTo>
                    <a:lnTo>
                      <a:pt x="0" y="33940"/>
                    </a:lnTo>
                    <a:cubicBezTo>
                      <a:pt x="0" y="15195"/>
                      <a:pt x="15195" y="0"/>
                      <a:pt x="33940" y="0"/>
                    </a:cubicBezTo>
                    <a:close/>
                  </a:path>
                </a:pathLst>
              </a:custGeom>
              <a:solidFill>
                <a:srgbClr val="FEEDAA"/>
              </a:solidFill>
              <a:ln>
                <a:noFill/>
              </a:ln>
            </p:spPr>
            <p:txBody>
              <a:bodyPr/>
              <a:lstStyle/>
              <a:p>
                <a:pPr defTabSz="609630"/>
                <a:endParaRPr lang="vi-VN" sz="1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8" name="Freeform 18"/>
            <p:cNvSpPr/>
            <p:nvPr/>
          </p:nvSpPr>
          <p:spPr>
            <a:xfrm rot="9807132">
              <a:off x="1025918" y="1755759"/>
              <a:ext cx="3606824" cy="1023027"/>
            </a:xfrm>
            <a:custGeom>
              <a:avLst/>
              <a:gdLst/>
              <a:ahLst/>
              <a:cxnLst/>
              <a:rect l="l" t="t" r="r" b="b"/>
              <a:pathLst>
                <a:path w="3606824" h="1023027">
                  <a:moveTo>
                    <a:pt x="0" y="0"/>
                  </a:moveTo>
                  <a:lnTo>
                    <a:pt x="3606825" y="0"/>
                  </a:lnTo>
                  <a:lnTo>
                    <a:pt x="3606825" y="1023026"/>
                  </a:lnTo>
                  <a:lnTo>
                    <a:pt x="0" y="1023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6047764" y="252280"/>
            <a:ext cx="516153" cy="343241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685800" y="984502"/>
            <a:ext cx="407605" cy="30944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0255844" y="423901"/>
            <a:ext cx="1501801" cy="1432343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6807B1A-5024-DD8F-CE28-6AE3A7E12E6B}"/>
              </a:ext>
            </a:extLst>
          </p:cNvPr>
          <p:cNvSpPr txBox="1">
            <a:spLocks/>
          </p:cNvSpPr>
          <p:nvPr/>
        </p:nvSpPr>
        <p:spPr>
          <a:xfrm>
            <a:off x="1886220" y="2715977"/>
            <a:ext cx="8792290" cy="1350975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630">
              <a:lnSpc>
                <a:spcPct val="100000"/>
              </a:lnSpc>
            </a:pPr>
            <a:r>
              <a:rPr lang="vi-VN" sz="9200" b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1. Ôn tập về chủ đề Vi khuẩn.</a:t>
            </a:r>
          </a:p>
        </p:txBody>
      </p:sp>
    </p:spTree>
    <p:extLst>
      <p:ext uri="{BB962C8B-B14F-4D97-AF65-F5344CB8AC3E}">
        <p14:creationId xmlns:p14="http://schemas.microsoft.com/office/powerpoint/2010/main" val="3565643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B09A73-C31D-E53E-9841-82A480A468D4}"/>
              </a:ext>
            </a:extLst>
          </p:cNvPr>
          <p:cNvSpPr/>
          <p:nvPr/>
        </p:nvSpPr>
        <p:spPr>
          <a:xfrm>
            <a:off x="462455" y="283779"/>
            <a:ext cx="11151476" cy="63692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artoon of kids at desks&#10;&#10;Description automatically generated">
            <a:extLst>
              <a:ext uri="{FF2B5EF4-FFF2-40B4-BE49-F238E27FC236}">
                <a16:creationId xmlns:a16="http://schemas.microsoft.com/office/drawing/2014/main" id="{C88C8C49-3A89-B440-A57A-20AC72E93D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9" y="3242294"/>
            <a:ext cx="4787981" cy="2490244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6F0AF88-D165-14B1-B46A-F0FC68DDFDCC}"/>
              </a:ext>
            </a:extLst>
          </p:cNvPr>
          <p:cNvSpPr/>
          <p:nvPr/>
        </p:nvSpPr>
        <p:spPr>
          <a:xfrm>
            <a:off x="5598160" y="1158240"/>
            <a:ext cx="5913120" cy="4775200"/>
          </a:xfrm>
          <a:prstGeom prst="wedgeRoundRectCallout">
            <a:avLst>
              <a:gd name="adj1" fmla="val -61222"/>
              <a:gd name="adj2" fmla="val 386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Vi khuẩn có kích như thế nào?</a:t>
            </a:r>
          </a:p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Để quan sát về vi khuẩn ta cần dùng dụng cụ nào?</a:t>
            </a:r>
          </a:p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Nêu những nơi vi khuẩn có thể sống?</a:t>
            </a:r>
          </a:p>
        </p:txBody>
      </p:sp>
    </p:spTree>
    <p:extLst>
      <p:ext uri="{BB962C8B-B14F-4D97-AF65-F5344CB8AC3E}">
        <p14:creationId xmlns:p14="http://schemas.microsoft.com/office/powerpoint/2010/main" val="529169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3BA088-7BCD-41D9-B637-8AFB0B4C46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394" y1="15449" x2="5349" y2="40226"/>
                        <a14:foregroundMark x1="25690" y1="3981" x2="65349" y2="3387"/>
                        <a14:foregroundMark x1="93083" y1="2971" x2="94787" y2="40582"/>
                        <a14:foregroundMark x1="97513" y1="89721" x2="97513" y2="89721"/>
                        <a14:foregroundMark x1="98739" y1="94058" x2="94310" y2="85146"/>
                        <a14:foregroundMark x1="97036" y1="84373" x2="98739" y2="71717"/>
                        <a14:foregroundMark x1="99319" y1="68330" x2="98194" y2="55674"/>
                        <a14:foregroundMark x1="92845" y1="51277" x2="99216" y2="44563"/>
                        <a14:foregroundMark x1="88756" y1="34284" x2="90119" y2="8734"/>
                        <a14:foregroundMark x1="85009" y1="5169" x2="94106" y2="7308"/>
                        <a14:foregroundMark x1="97956" y1="3565" x2="98637" y2="26738"/>
                        <a14:foregroundMark x1="83066" y1="3387" x2="66576" y2="5526"/>
                        <a14:foregroundMark x1="68075" y1="9091" x2="68075" y2="9091"/>
                        <a14:foregroundMark x1="73765" y1="10279" x2="68859" y2="10101"/>
                        <a14:foregroundMark x1="55332" y1="10279" x2="46235" y2="7903"/>
                        <a14:foregroundMark x1="33288" y1="8913" x2="24770" y2="8497"/>
                        <a14:foregroundMark x1="19761" y1="4753" x2="8279" y2="8497"/>
                        <a14:foregroundMark x1="12845" y1="18241" x2="7836" y2="49495"/>
                        <a14:foregroundMark x1="2147" y1="75460" x2="2147" y2="92692"/>
                        <a14:foregroundMark x1="2044" y1="41771" x2="3407" y2="61973"/>
                        <a14:foregroundMark x1="3407" y1="81996" x2="4429" y2="99049"/>
                        <a14:foregroundMark x1="6235" y1="4753" x2="2044" y2="27926"/>
                        <a14:backgroundMark x1="22726" y1="28342" x2="67734" y2="81224"/>
                        <a14:backgroundMark x1="15571" y1="26916" x2="26031" y2="83779"/>
                        <a14:backgroundMark x1="9097" y1="71301" x2="30562" y2="37433"/>
                        <a14:backgroundMark x1="31721" y1="60784" x2="32504" y2="90137"/>
                        <a14:backgroundMark x1="19319" y1="13844" x2="62964" y2="27748"/>
                        <a14:backgroundMark x1="75809" y1="20974" x2="78194" y2="76233"/>
                        <a14:backgroundMark x1="81363" y1="20796" x2="91823" y2="81996"/>
                        <a14:backgroundMark x1="79319" y1="20024" x2="48756" y2="13072"/>
                        <a14:backgroundMark x1="56014" y1="40226" x2="58739" y2="72311"/>
                        <a14:backgroundMark x1="12947" y1="50089" x2="11141" y2="75876"/>
                        <a14:backgroundMark x1="7257" y1="70707" x2="10562" y2="81818"/>
                        <a14:backgroundMark x1="38739" y1="23945" x2="44532" y2="40226"/>
                        <a14:backgroundMark x1="59557" y1="28105" x2="62726" y2="63399"/>
                        <a14:backgroundMark x1="67053" y1="21212" x2="63646" y2="62983"/>
                        <a14:backgroundMark x1="79898" y1="13072" x2="61942" y2="13666"/>
                        <a14:backgroundMark x1="42964" y1="13250" x2="47939" y2="18419"/>
                        <a14:backgroundMark x1="60443" y1="8734" x2="60443" y2="8734"/>
                        <a14:backgroundMark x1="39557" y1="11468" x2="39557" y2="114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51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F18798-575F-416C-AA76-515768B48D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34" b="100000" l="597" r="36081">
                        <a14:foregroundMark x1="14138" y1="14713" x2="16049" y2="20008"/>
                        <a14:foregroundMark x1="34369" y1="21827" x2="34369" y2="21827"/>
                        <a14:foregroundMark x1="18200" y1="65521" x2="16965" y2="69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089" r="61118"/>
          <a:stretch/>
        </p:blipFill>
        <p:spPr>
          <a:xfrm flipH="1">
            <a:off x="3200400" y="2692943"/>
            <a:ext cx="3317717" cy="4363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A8709F-D723-42D6-8B24-DC75E6DA44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494" b="100000" l="64516" r="100000">
                        <a14:foregroundMark x1="14138" y1="14713" x2="16049" y2="20008"/>
                        <a14:foregroundMark x1="34369" y1="21827" x2="34369" y2="21827"/>
                        <a14:foregroundMark x1="18200" y1="65521" x2="16965" y2="69361"/>
                        <a14:foregroundMark x1="79172" y1="68795" x2="79411" y2="73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47" t="48144" r="-5729" b="-55"/>
          <a:stretch/>
        </p:blipFill>
        <p:spPr>
          <a:xfrm>
            <a:off x="6037341" y="2631359"/>
            <a:ext cx="3317717" cy="4363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E79F16-23F7-A476-963E-77C8183CB9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4169" y="1500577"/>
            <a:ext cx="754750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73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3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9FAD6A-E47B-882D-4D80-BE96F36114CC}"/>
              </a:ext>
            </a:extLst>
          </p:cNvPr>
          <p:cNvSpPr/>
          <p:nvPr/>
        </p:nvSpPr>
        <p:spPr>
          <a:xfrm>
            <a:off x="3380693" y="419291"/>
            <a:ext cx="7327947" cy="1561909"/>
          </a:xfrm>
          <a:custGeom>
            <a:avLst/>
            <a:gdLst>
              <a:gd name="connsiteX0" fmla="*/ 0 w 5747593"/>
              <a:gd name="connsiteY0" fmla="*/ 434554 h 2607270"/>
              <a:gd name="connsiteX1" fmla="*/ 434554 w 5747593"/>
              <a:gd name="connsiteY1" fmla="*/ 0 h 2607270"/>
              <a:gd name="connsiteX2" fmla="*/ 1180265 w 5747593"/>
              <a:gd name="connsiteY2" fmla="*/ 0 h 2607270"/>
              <a:gd name="connsiteX3" fmla="*/ 1779622 w 5747593"/>
              <a:gd name="connsiteY3" fmla="*/ 0 h 2607270"/>
              <a:gd name="connsiteX4" fmla="*/ 2525333 w 5747593"/>
              <a:gd name="connsiteY4" fmla="*/ 0 h 2607270"/>
              <a:gd name="connsiteX5" fmla="*/ 3075905 w 5747593"/>
              <a:gd name="connsiteY5" fmla="*/ 0 h 2607270"/>
              <a:gd name="connsiteX6" fmla="*/ 3821616 w 5747593"/>
              <a:gd name="connsiteY6" fmla="*/ 0 h 2607270"/>
              <a:gd name="connsiteX7" fmla="*/ 4420973 w 5747593"/>
              <a:gd name="connsiteY7" fmla="*/ 0 h 2607270"/>
              <a:gd name="connsiteX8" fmla="*/ 5313039 w 5747593"/>
              <a:gd name="connsiteY8" fmla="*/ 0 h 2607270"/>
              <a:gd name="connsiteX9" fmla="*/ 5747593 w 5747593"/>
              <a:gd name="connsiteY9" fmla="*/ 434554 h 2607270"/>
              <a:gd name="connsiteX10" fmla="*/ 5747593 w 5747593"/>
              <a:gd name="connsiteY10" fmla="*/ 979178 h 2607270"/>
              <a:gd name="connsiteX11" fmla="*/ 5747593 w 5747593"/>
              <a:gd name="connsiteY11" fmla="*/ 1506421 h 2607270"/>
              <a:gd name="connsiteX12" fmla="*/ 5747593 w 5747593"/>
              <a:gd name="connsiteY12" fmla="*/ 2172716 h 2607270"/>
              <a:gd name="connsiteX13" fmla="*/ 5313039 w 5747593"/>
              <a:gd name="connsiteY13" fmla="*/ 2607270 h 2607270"/>
              <a:gd name="connsiteX14" fmla="*/ 4762467 w 5747593"/>
              <a:gd name="connsiteY14" fmla="*/ 2607270 h 2607270"/>
              <a:gd name="connsiteX15" fmla="*/ 3967971 w 5747593"/>
              <a:gd name="connsiteY15" fmla="*/ 2607270 h 2607270"/>
              <a:gd name="connsiteX16" fmla="*/ 3271045 w 5747593"/>
              <a:gd name="connsiteY16" fmla="*/ 2607270 h 2607270"/>
              <a:gd name="connsiteX17" fmla="*/ 2476548 w 5747593"/>
              <a:gd name="connsiteY17" fmla="*/ 2607270 h 2607270"/>
              <a:gd name="connsiteX18" fmla="*/ 1730837 w 5747593"/>
              <a:gd name="connsiteY18" fmla="*/ 2607270 h 2607270"/>
              <a:gd name="connsiteX19" fmla="*/ 1082696 w 5747593"/>
              <a:gd name="connsiteY19" fmla="*/ 2607270 h 2607270"/>
              <a:gd name="connsiteX20" fmla="*/ 434554 w 5747593"/>
              <a:gd name="connsiteY20" fmla="*/ 2607270 h 2607270"/>
              <a:gd name="connsiteX21" fmla="*/ 0 w 5747593"/>
              <a:gd name="connsiteY21" fmla="*/ 2172716 h 2607270"/>
              <a:gd name="connsiteX22" fmla="*/ 0 w 5747593"/>
              <a:gd name="connsiteY22" fmla="*/ 1593329 h 2607270"/>
              <a:gd name="connsiteX23" fmla="*/ 0 w 5747593"/>
              <a:gd name="connsiteY23" fmla="*/ 979178 h 2607270"/>
              <a:gd name="connsiteX24" fmla="*/ 0 w 5747593"/>
              <a:gd name="connsiteY24" fmla="*/ 434554 h 260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47593" h="2607270" fill="none" extrusionOk="0">
                <a:moveTo>
                  <a:pt x="0" y="434554"/>
                </a:moveTo>
                <a:cubicBezTo>
                  <a:pt x="-3257" y="201095"/>
                  <a:pt x="184917" y="-12789"/>
                  <a:pt x="434554" y="0"/>
                </a:cubicBezTo>
                <a:cubicBezTo>
                  <a:pt x="735080" y="11276"/>
                  <a:pt x="849719" y="29896"/>
                  <a:pt x="1180265" y="0"/>
                </a:cubicBezTo>
                <a:cubicBezTo>
                  <a:pt x="1510811" y="-29896"/>
                  <a:pt x="1559677" y="4865"/>
                  <a:pt x="1779622" y="0"/>
                </a:cubicBezTo>
                <a:cubicBezTo>
                  <a:pt x="1999567" y="-4865"/>
                  <a:pt x="2241725" y="36765"/>
                  <a:pt x="2525333" y="0"/>
                </a:cubicBezTo>
                <a:cubicBezTo>
                  <a:pt x="2808941" y="-36765"/>
                  <a:pt x="2817483" y="14677"/>
                  <a:pt x="3075905" y="0"/>
                </a:cubicBezTo>
                <a:cubicBezTo>
                  <a:pt x="3334327" y="-14677"/>
                  <a:pt x="3590690" y="-7303"/>
                  <a:pt x="3821616" y="0"/>
                </a:cubicBezTo>
                <a:cubicBezTo>
                  <a:pt x="4052542" y="7303"/>
                  <a:pt x="4184963" y="-19537"/>
                  <a:pt x="4420973" y="0"/>
                </a:cubicBezTo>
                <a:cubicBezTo>
                  <a:pt x="4656983" y="19537"/>
                  <a:pt x="5125581" y="17767"/>
                  <a:pt x="5313039" y="0"/>
                </a:cubicBezTo>
                <a:cubicBezTo>
                  <a:pt x="5563139" y="-44089"/>
                  <a:pt x="5694128" y="192833"/>
                  <a:pt x="5747593" y="434554"/>
                </a:cubicBezTo>
                <a:cubicBezTo>
                  <a:pt x="5722293" y="544704"/>
                  <a:pt x="5741132" y="770756"/>
                  <a:pt x="5747593" y="979178"/>
                </a:cubicBezTo>
                <a:cubicBezTo>
                  <a:pt x="5754054" y="1187600"/>
                  <a:pt x="5744435" y="1276961"/>
                  <a:pt x="5747593" y="1506421"/>
                </a:cubicBezTo>
                <a:cubicBezTo>
                  <a:pt x="5750751" y="1735881"/>
                  <a:pt x="5777605" y="1876890"/>
                  <a:pt x="5747593" y="2172716"/>
                </a:cubicBezTo>
                <a:cubicBezTo>
                  <a:pt x="5769717" y="2466790"/>
                  <a:pt x="5584536" y="2638430"/>
                  <a:pt x="5313039" y="2607270"/>
                </a:cubicBezTo>
                <a:cubicBezTo>
                  <a:pt x="5194095" y="2591521"/>
                  <a:pt x="4993221" y="2604127"/>
                  <a:pt x="4762467" y="2607270"/>
                </a:cubicBezTo>
                <a:cubicBezTo>
                  <a:pt x="4531713" y="2610413"/>
                  <a:pt x="4128646" y="2612303"/>
                  <a:pt x="3967971" y="2607270"/>
                </a:cubicBezTo>
                <a:cubicBezTo>
                  <a:pt x="3807296" y="2602237"/>
                  <a:pt x="3466892" y="2624272"/>
                  <a:pt x="3271045" y="2607270"/>
                </a:cubicBezTo>
                <a:cubicBezTo>
                  <a:pt x="3075198" y="2590268"/>
                  <a:pt x="2867561" y="2597046"/>
                  <a:pt x="2476548" y="2607270"/>
                </a:cubicBezTo>
                <a:cubicBezTo>
                  <a:pt x="2085535" y="2617494"/>
                  <a:pt x="1982483" y="2628449"/>
                  <a:pt x="1730837" y="2607270"/>
                </a:cubicBezTo>
                <a:cubicBezTo>
                  <a:pt x="1479191" y="2586091"/>
                  <a:pt x="1323570" y="2626158"/>
                  <a:pt x="1082696" y="2607270"/>
                </a:cubicBezTo>
                <a:cubicBezTo>
                  <a:pt x="841822" y="2588382"/>
                  <a:pt x="588193" y="2602965"/>
                  <a:pt x="434554" y="2607270"/>
                </a:cubicBezTo>
                <a:cubicBezTo>
                  <a:pt x="194870" y="2621574"/>
                  <a:pt x="28813" y="2386860"/>
                  <a:pt x="0" y="2172716"/>
                </a:cubicBezTo>
                <a:cubicBezTo>
                  <a:pt x="-2423" y="1983084"/>
                  <a:pt x="-26776" y="1790686"/>
                  <a:pt x="0" y="1593329"/>
                </a:cubicBezTo>
                <a:cubicBezTo>
                  <a:pt x="26776" y="1395972"/>
                  <a:pt x="2243" y="1119484"/>
                  <a:pt x="0" y="979178"/>
                </a:cubicBezTo>
                <a:cubicBezTo>
                  <a:pt x="-2243" y="838872"/>
                  <a:pt x="-13781" y="585811"/>
                  <a:pt x="0" y="434554"/>
                </a:cubicBezTo>
                <a:close/>
              </a:path>
              <a:path w="5747593" h="2607270" stroke="0" extrusionOk="0">
                <a:moveTo>
                  <a:pt x="0" y="434554"/>
                </a:moveTo>
                <a:cubicBezTo>
                  <a:pt x="-33007" y="174196"/>
                  <a:pt x="174649" y="7472"/>
                  <a:pt x="434554" y="0"/>
                </a:cubicBezTo>
                <a:cubicBezTo>
                  <a:pt x="812952" y="37783"/>
                  <a:pt x="936089" y="-23769"/>
                  <a:pt x="1229050" y="0"/>
                </a:cubicBezTo>
                <a:cubicBezTo>
                  <a:pt x="1522011" y="23769"/>
                  <a:pt x="1722730" y="-19143"/>
                  <a:pt x="1877192" y="0"/>
                </a:cubicBezTo>
                <a:cubicBezTo>
                  <a:pt x="2031654" y="19143"/>
                  <a:pt x="2258023" y="-7136"/>
                  <a:pt x="2476548" y="0"/>
                </a:cubicBezTo>
                <a:cubicBezTo>
                  <a:pt x="2695073" y="7136"/>
                  <a:pt x="2943245" y="13685"/>
                  <a:pt x="3222260" y="0"/>
                </a:cubicBezTo>
                <a:cubicBezTo>
                  <a:pt x="3501275" y="-13685"/>
                  <a:pt x="3563197" y="5758"/>
                  <a:pt x="3870401" y="0"/>
                </a:cubicBezTo>
                <a:cubicBezTo>
                  <a:pt x="4177605" y="-5758"/>
                  <a:pt x="4424974" y="5725"/>
                  <a:pt x="4664897" y="0"/>
                </a:cubicBezTo>
                <a:cubicBezTo>
                  <a:pt x="4904820" y="-5725"/>
                  <a:pt x="5128471" y="-26503"/>
                  <a:pt x="5313039" y="0"/>
                </a:cubicBezTo>
                <a:cubicBezTo>
                  <a:pt x="5549115" y="6489"/>
                  <a:pt x="5719943" y="162486"/>
                  <a:pt x="5747593" y="434554"/>
                </a:cubicBezTo>
                <a:cubicBezTo>
                  <a:pt x="5744880" y="672880"/>
                  <a:pt x="5762565" y="742546"/>
                  <a:pt x="5747593" y="979178"/>
                </a:cubicBezTo>
                <a:cubicBezTo>
                  <a:pt x="5732621" y="1215810"/>
                  <a:pt x="5751616" y="1434787"/>
                  <a:pt x="5747593" y="1558565"/>
                </a:cubicBezTo>
                <a:cubicBezTo>
                  <a:pt x="5743570" y="1682343"/>
                  <a:pt x="5748213" y="1891223"/>
                  <a:pt x="5747593" y="2172716"/>
                </a:cubicBezTo>
                <a:cubicBezTo>
                  <a:pt x="5770037" y="2440206"/>
                  <a:pt x="5586149" y="2578278"/>
                  <a:pt x="5313039" y="2607270"/>
                </a:cubicBezTo>
                <a:cubicBezTo>
                  <a:pt x="5165045" y="2587431"/>
                  <a:pt x="4848519" y="2575299"/>
                  <a:pt x="4616113" y="2607270"/>
                </a:cubicBezTo>
                <a:cubicBezTo>
                  <a:pt x="4383707" y="2639241"/>
                  <a:pt x="4149142" y="2572931"/>
                  <a:pt x="3919186" y="2607270"/>
                </a:cubicBezTo>
                <a:cubicBezTo>
                  <a:pt x="3689230" y="2641609"/>
                  <a:pt x="3441320" y="2590908"/>
                  <a:pt x="3124690" y="2607270"/>
                </a:cubicBezTo>
                <a:cubicBezTo>
                  <a:pt x="2808060" y="2623632"/>
                  <a:pt x="2709166" y="2591433"/>
                  <a:pt x="2427764" y="2607270"/>
                </a:cubicBezTo>
                <a:cubicBezTo>
                  <a:pt x="2146362" y="2623107"/>
                  <a:pt x="2007041" y="2594461"/>
                  <a:pt x="1877192" y="2607270"/>
                </a:cubicBezTo>
                <a:cubicBezTo>
                  <a:pt x="1747343" y="2620079"/>
                  <a:pt x="1552643" y="2599117"/>
                  <a:pt x="1277835" y="2607270"/>
                </a:cubicBezTo>
                <a:cubicBezTo>
                  <a:pt x="1003027" y="2615423"/>
                  <a:pt x="666310" y="2601605"/>
                  <a:pt x="434554" y="2607270"/>
                </a:cubicBezTo>
                <a:cubicBezTo>
                  <a:pt x="242492" y="2597127"/>
                  <a:pt x="5971" y="2469413"/>
                  <a:pt x="0" y="2172716"/>
                </a:cubicBezTo>
                <a:cubicBezTo>
                  <a:pt x="-13509" y="1943034"/>
                  <a:pt x="-23660" y="1744833"/>
                  <a:pt x="0" y="1628092"/>
                </a:cubicBezTo>
                <a:cubicBezTo>
                  <a:pt x="23660" y="1511351"/>
                  <a:pt x="2434" y="1277742"/>
                  <a:pt x="0" y="1100849"/>
                </a:cubicBezTo>
                <a:cubicBezTo>
                  <a:pt x="-2434" y="923956"/>
                  <a:pt x="5393" y="571051"/>
                  <a:pt x="0" y="43455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04789 w 7327947"/>
                      <a:gd name="connsiteY2" fmla="*/ 0 h 1561909"/>
                      <a:gd name="connsiteX3" fmla="*/ 2268945 w 7327947"/>
                      <a:gd name="connsiteY3" fmla="*/ 0 h 1561909"/>
                      <a:gd name="connsiteX4" fmla="*/ 3219696 w 7327947"/>
                      <a:gd name="connsiteY4" fmla="*/ 0 h 1561909"/>
                      <a:gd name="connsiteX5" fmla="*/ 3921653 w 7327947"/>
                      <a:gd name="connsiteY5" fmla="*/ 0 h 1561909"/>
                      <a:gd name="connsiteX6" fmla="*/ 4872404 w 7327947"/>
                      <a:gd name="connsiteY6" fmla="*/ 0 h 1561909"/>
                      <a:gd name="connsiteX7" fmla="*/ 5636560 w 7327947"/>
                      <a:gd name="connsiteY7" fmla="*/ 0 h 1561909"/>
                      <a:gd name="connsiteX8" fmla="*/ 6773908 w 7327947"/>
                      <a:gd name="connsiteY8" fmla="*/ 0 h 1561909"/>
                      <a:gd name="connsiteX9" fmla="*/ 7327947 w 7327947"/>
                      <a:gd name="connsiteY9" fmla="*/ 260323 h 1561909"/>
                      <a:gd name="connsiteX10" fmla="*/ 7327947 w 7327947"/>
                      <a:gd name="connsiteY10" fmla="*/ 586585 h 1561909"/>
                      <a:gd name="connsiteX11" fmla="*/ 7327947 w 7327947"/>
                      <a:gd name="connsiteY11" fmla="*/ 902435 h 1561909"/>
                      <a:gd name="connsiteX12" fmla="*/ 7327947 w 7327947"/>
                      <a:gd name="connsiteY12" fmla="*/ 1301585 h 1561909"/>
                      <a:gd name="connsiteX13" fmla="*/ 6773908 w 7327947"/>
                      <a:gd name="connsiteY13" fmla="*/ 1561909 h 1561909"/>
                      <a:gd name="connsiteX14" fmla="*/ 6071951 w 7327947"/>
                      <a:gd name="connsiteY14" fmla="*/ 1561909 h 1561909"/>
                      <a:gd name="connsiteX15" fmla="*/ 5565476 w 7327947"/>
                      <a:gd name="connsiteY15" fmla="*/ 1561909 h 1561909"/>
                      <a:gd name="connsiteX16" fmla="*/ 5059001 w 7327947"/>
                      <a:gd name="connsiteY16" fmla="*/ 1561909 h 1561909"/>
                      <a:gd name="connsiteX17" fmla="*/ 4170449 w 7327947"/>
                      <a:gd name="connsiteY17" fmla="*/ 1561909 h 1561909"/>
                      <a:gd name="connsiteX18" fmla="*/ 3157497 w 7327947"/>
                      <a:gd name="connsiteY18" fmla="*/ 1561909 h 1561909"/>
                      <a:gd name="connsiteX19" fmla="*/ 2206746 w 7327947"/>
                      <a:gd name="connsiteY19" fmla="*/ 1561909 h 1561909"/>
                      <a:gd name="connsiteX20" fmla="*/ 1380393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54498 h 1561909"/>
                      <a:gd name="connsiteX24" fmla="*/ 0 w 7327947"/>
                      <a:gd name="connsiteY24" fmla="*/ 586585 h 1561909"/>
                      <a:gd name="connsiteX25" fmla="*/ 0 w 7327947"/>
                      <a:gd name="connsiteY25" fmla="*/ 260323 h 1561909"/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66988 w 7327947"/>
                      <a:gd name="connsiteY2" fmla="*/ 0 h 1561909"/>
                      <a:gd name="connsiteX3" fmla="*/ 2393343 w 7327947"/>
                      <a:gd name="connsiteY3" fmla="*/ 0 h 1561909"/>
                      <a:gd name="connsiteX4" fmla="*/ 3157497 w 7327947"/>
                      <a:gd name="connsiteY4" fmla="*/ 0 h 1561909"/>
                      <a:gd name="connsiteX5" fmla="*/ 4108250 w 7327947"/>
                      <a:gd name="connsiteY5" fmla="*/ 0 h 1561909"/>
                      <a:gd name="connsiteX6" fmla="*/ 4934603 w 7327947"/>
                      <a:gd name="connsiteY6" fmla="*/ 0 h 1561909"/>
                      <a:gd name="connsiteX7" fmla="*/ 5461337 w 7327947"/>
                      <a:gd name="connsiteY7" fmla="*/ 0 h 1561909"/>
                      <a:gd name="connsiteX8" fmla="*/ 5947553 w 7327947"/>
                      <a:gd name="connsiteY8" fmla="*/ 0 h 1561909"/>
                      <a:gd name="connsiteX9" fmla="*/ 6773908 w 7327947"/>
                      <a:gd name="connsiteY9" fmla="*/ 0 h 1561909"/>
                      <a:gd name="connsiteX10" fmla="*/ 7327947 w 7327947"/>
                      <a:gd name="connsiteY10" fmla="*/ 260323 h 1561909"/>
                      <a:gd name="connsiteX11" fmla="*/ 7327947 w 7327947"/>
                      <a:gd name="connsiteY11" fmla="*/ 586585 h 1561909"/>
                      <a:gd name="connsiteX12" fmla="*/ 7327947 w 7327947"/>
                      <a:gd name="connsiteY12" fmla="*/ 933672 h 1561909"/>
                      <a:gd name="connsiteX13" fmla="*/ 7327947 w 7327947"/>
                      <a:gd name="connsiteY13" fmla="*/ 1301585 h 1561909"/>
                      <a:gd name="connsiteX14" fmla="*/ 6773908 w 7327947"/>
                      <a:gd name="connsiteY14" fmla="*/ 1561909 h 1561909"/>
                      <a:gd name="connsiteX15" fmla="*/ 5885356 w 7327947"/>
                      <a:gd name="connsiteY15" fmla="*/ 1561909 h 1561909"/>
                      <a:gd name="connsiteX16" fmla="*/ 4996802 w 7327947"/>
                      <a:gd name="connsiteY16" fmla="*/ 1561909 h 1561909"/>
                      <a:gd name="connsiteX17" fmla="*/ 3983852 w 7327947"/>
                      <a:gd name="connsiteY17" fmla="*/ 1561909 h 1561909"/>
                      <a:gd name="connsiteX18" fmla="*/ 3095300 w 7327947"/>
                      <a:gd name="connsiteY18" fmla="*/ 1561909 h 1561909"/>
                      <a:gd name="connsiteX19" fmla="*/ 2393343 w 7327947"/>
                      <a:gd name="connsiteY19" fmla="*/ 1561909 h 1561909"/>
                      <a:gd name="connsiteX20" fmla="*/ 1629187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75323 h 1561909"/>
                      <a:gd name="connsiteX24" fmla="*/ 0 w 7327947"/>
                      <a:gd name="connsiteY24" fmla="*/ 659473 h 1561909"/>
                      <a:gd name="connsiteX25" fmla="*/ 0 w 7327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327947" h="1561909" fill="none" extrusionOk="0">
                        <a:moveTo>
                          <a:pt x="0" y="260323"/>
                        </a:moveTo>
                        <a:cubicBezTo>
                          <a:pt x="5175" y="113461"/>
                          <a:pt x="246012" y="-25460"/>
                          <a:pt x="554038" y="0"/>
                        </a:cubicBezTo>
                        <a:cubicBezTo>
                          <a:pt x="915630" y="-1514"/>
                          <a:pt x="1088423" y="12928"/>
                          <a:pt x="1504789" y="0"/>
                        </a:cubicBezTo>
                        <a:cubicBezTo>
                          <a:pt x="1919738" y="-14274"/>
                          <a:pt x="1991563" y="11147"/>
                          <a:pt x="2268945" y="0"/>
                        </a:cubicBezTo>
                        <a:cubicBezTo>
                          <a:pt x="2557587" y="-4546"/>
                          <a:pt x="2844102" y="74435"/>
                          <a:pt x="3219696" y="0"/>
                        </a:cubicBezTo>
                        <a:cubicBezTo>
                          <a:pt x="3585875" y="-20709"/>
                          <a:pt x="3590757" y="4167"/>
                          <a:pt x="3921653" y="0"/>
                        </a:cubicBezTo>
                        <a:cubicBezTo>
                          <a:pt x="4262198" y="-8441"/>
                          <a:pt x="4614765" y="33738"/>
                          <a:pt x="4872404" y="0"/>
                        </a:cubicBezTo>
                        <a:cubicBezTo>
                          <a:pt x="5185265" y="22030"/>
                          <a:pt x="5342771" y="5685"/>
                          <a:pt x="5636560" y="0"/>
                        </a:cubicBezTo>
                        <a:cubicBezTo>
                          <a:pt x="5976223" y="50047"/>
                          <a:pt x="6527890" y="1260"/>
                          <a:pt x="6773908" y="0"/>
                        </a:cubicBezTo>
                        <a:cubicBezTo>
                          <a:pt x="7074557" y="-8327"/>
                          <a:pt x="7289057" y="122088"/>
                          <a:pt x="7327947" y="260323"/>
                        </a:cubicBezTo>
                        <a:cubicBezTo>
                          <a:pt x="7315608" y="305039"/>
                          <a:pt x="7304712" y="434941"/>
                          <a:pt x="7327947" y="586585"/>
                        </a:cubicBezTo>
                        <a:cubicBezTo>
                          <a:pt x="7331513" y="713613"/>
                          <a:pt x="7324696" y="776619"/>
                          <a:pt x="7327947" y="902435"/>
                        </a:cubicBezTo>
                        <a:cubicBezTo>
                          <a:pt x="7320057" y="1026261"/>
                          <a:pt x="7380097" y="1109343"/>
                          <a:pt x="7327947" y="1301585"/>
                        </a:cubicBezTo>
                        <a:cubicBezTo>
                          <a:pt x="7390466" y="1519938"/>
                          <a:pt x="7170538" y="1589229"/>
                          <a:pt x="6773908" y="1561909"/>
                        </a:cubicBezTo>
                        <a:cubicBezTo>
                          <a:pt x="6603917" y="1559185"/>
                          <a:pt x="6364526" y="1504088"/>
                          <a:pt x="6071951" y="1561909"/>
                        </a:cubicBezTo>
                        <a:cubicBezTo>
                          <a:pt x="5841083" y="1554770"/>
                          <a:pt x="5788671" y="1558360"/>
                          <a:pt x="5565476" y="1561909"/>
                        </a:cubicBezTo>
                        <a:cubicBezTo>
                          <a:pt x="5342282" y="1565458"/>
                          <a:pt x="5299791" y="1580155"/>
                          <a:pt x="5059001" y="1561909"/>
                        </a:cubicBezTo>
                        <a:cubicBezTo>
                          <a:pt x="4890588" y="1530217"/>
                          <a:pt x="4454434" y="1569433"/>
                          <a:pt x="4170449" y="1561909"/>
                        </a:cubicBezTo>
                        <a:cubicBezTo>
                          <a:pt x="3932677" y="1505563"/>
                          <a:pt x="3668850" y="1507605"/>
                          <a:pt x="3157497" y="1561909"/>
                        </a:cubicBezTo>
                        <a:cubicBezTo>
                          <a:pt x="2655395" y="1585803"/>
                          <a:pt x="2511327" y="1557175"/>
                          <a:pt x="2206746" y="1561909"/>
                        </a:cubicBezTo>
                        <a:cubicBezTo>
                          <a:pt x="1893760" y="1555544"/>
                          <a:pt x="1666593" y="1579068"/>
                          <a:pt x="1380393" y="1561909"/>
                        </a:cubicBezTo>
                        <a:cubicBezTo>
                          <a:pt x="1048435" y="1559311"/>
                          <a:pt x="749655" y="1545987"/>
                          <a:pt x="554038" y="1561909"/>
                        </a:cubicBezTo>
                        <a:cubicBezTo>
                          <a:pt x="231101" y="1576913"/>
                          <a:pt x="34800" y="1459146"/>
                          <a:pt x="0" y="1301585"/>
                        </a:cubicBezTo>
                        <a:cubicBezTo>
                          <a:pt x="-19382" y="1173704"/>
                          <a:pt x="-12338" y="1074704"/>
                          <a:pt x="0" y="954498"/>
                        </a:cubicBezTo>
                        <a:cubicBezTo>
                          <a:pt x="26182" y="835509"/>
                          <a:pt x="-15751" y="678789"/>
                          <a:pt x="0" y="586585"/>
                        </a:cubicBezTo>
                        <a:cubicBezTo>
                          <a:pt x="-15882" y="487366"/>
                          <a:pt x="-15927" y="330112"/>
                          <a:pt x="0" y="260323"/>
                        </a:cubicBezTo>
                        <a:close/>
                      </a:path>
                      <a:path w="7327947" h="1561909" stroke="0" extrusionOk="0">
                        <a:moveTo>
                          <a:pt x="0" y="260323"/>
                        </a:moveTo>
                        <a:cubicBezTo>
                          <a:pt x="-49330" y="114878"/>
                          <a:pt x="212863" y="28958"/>
                          <a:pt x="554038" y="0"/>
                        </a:cubicBezTo>
                        <a:cubicBezTo>
                          <a:pt x="1012582" y="28376"/>
                          <a:pt x="1201855" y="8744"/>
                          <a:pt x="1566988" y="0"/>
                        </a:cubicBezTo>
                        <a:cubicBezTo>
                          <a:pt x="1899037" y="7043"/>
                          <a:pt x="2194695" y="-55896"/>
                          <a:pt x="2393343" y="0"/>
                        </a:cubicBezTo>
                        <a:cubicBezTo>
                          <a:pt x="2597537" y="-2433"/>
                          <a:pt x="2911649" y="-38351"/>
                          <a:pt x="3157497" y="0"/>
                        </a:cubicBezTo>
                        <a:cubicBezTo>
                          <a:pt x="3498250" y="-38526"/>
                          <a:pt x="3774400" y="-10312"/>
                          <a:pt x="4108250" y="0"/>
                        </a:cubicBezTo>
                        <a:cubicBezTo>
                          <a:pt x="4465181" y="-1433"/>
                          <a:pt x="4548034" y="-1329"/>
                          <a:pt x="4934603" y="0"/>
                        </a:cubicBezTo>
                        <a:cubicBezTo>
                          <a:pt x="5049844" y="25894"/>
                          <a:pt x="5321615" y="-11609"/>
                          <a:pt x="5461337" y="0"/>
                        </a:cubicBezTo>
                        <a:cubicBezTo>
                          <a:pt x="5601059" y="11609"/>
                          <a:pt x="5776204" y="-587"/>
                          <a:pt x="5947553" y="0"/>
                        </a:cubicBezTo>
                        <a:cubicBezTo>
                          <a:pt x="6232970" y="46460"/>
                          <a:pt x="6557424" y="-22491"/>
                          <a:pt x="6773908" y="0"/>
                        </a:cubicBezTo>
                        <a:cubicBezTo>
                          <a:pt x="7085065" y="-20514"/>
                          <a:pt x="7320360" y="109549"/>
                          <a:pt x="7327947" y="260323"/>
                        </a:cubicBezTo>
                        <a:cubicBezTo>
                          <a:pt x="7328089" y="397441"/>
                          <a:pt x="7357446" y="441356"/>
                          <a:pt x="7327947" y="586585"/>
                        </a:cubicBezTo>
                        <a:cubicBezTo>
                          <a:pt x="7314696" y="729386"/>
                          <a:pt x="7333781" y="868522"/>
                          <a:pt x="7327947" y="933672"/>
                        </a:cubicBezTo>
                        <a:cubicBezTo>
                          <a:pt x="7320161" y="1006824"/>
                          <a:pt x="7347921" y="1131690"/>
                          <a:pt x="7327947" y="1301585"/>
                        </a:cubicBezTo>
                        <a:cubicBezTo>
                          <a:pt x="7355183" y="1402844"/>
                          <a:pt x="7148355" y="1525504"/>
                          <a:pt x="6773908" y="1561909"/>
                        </a:cubicBezTo>
                        <a:cubicBezTo>
                          <a:pt x="6600895" y="1581507"/>
                          <a:pt x="6205677" y="1542233"/>
                          <a:pt x="5885356" y="1561909"/>
                        </a:cubicBezTo>
                        <a:cubicBezTo>
                          <a:pt x="5599037" y="1570818"/>
                          <a:pt x="5307932" y="1499325"/>
                          <a:pt x="4996802" y="1561909"/>
                        </a:cubicBezTo>
                        <a:cubicBezTo>
                          <a:pt x="4774166" y="1614393"/>
                          <a:pt x="4439894" y="1506770"/>
                          <a:pt x="3983852" y="1561909"/>
                        </a:cubicBezTo>
                        <a:cubicBezTo>
                          <a:pt x="3607761" y="1581421"/>
                          <a:pt x="3454639" y="1549077"/>
                          <a:pt x="3095300" y="1561909"/>
                        </a:cubicBezTo>
                        <a:cubicBezTo>
                          <a:pt x="2726043" y="1548258"/>
                          <a:pt x="2559805" y="1561067"/>
                          <a:pt x="2393343" y="1561909"/>
                        </a:cubicBezTo>
                        <a:cubicBezTo>
                          <a:pt x="2205869" y="1564333"/>
                          <a:pt x="1978148" y="1518695"/>
                          <a:pt x="1629187" y="1561909"/>
                        </a:cubicBezTo>
                        <a:cubicBezTo>
                          <a:pt x="1226670" y="1521567"/>
                          <a:pt x="805949" y="1609808"/>
                          <a:pt x="554038" y="1561909"/>
                        </a:cubicBezTo>
                        <a:cubicBezTo>
                          <a:pt x="345662" y="1577710"/>
                          <a:pt x="50973" y="1473078"/>
                          <a:pt x="0" y="1301585"/>
                        </a:cubicBezTo>
                        <a:cubicBezTo>
                          <a:pt x="-12673" y="1165966"/>
                          <a:pt x="-20548" y="1051468"/>
                          <a:pt x="0" y="975323"/>
                        </a:cubicBezTo>
                        <a:cubicBezTo>
                          <a:pt x="23142" y="926589"/>
                          <a:pt x="17301" y="757332"/>
                          <a:pt x="0" y="659473"/>
                        </a:cubicBezTo>
                        <a:cubicBezTo>
                          <a:pt x="-5375" y="552440"/>
                          <a:pt x="2979" y="335913"/>
                          <a:pt x="0" y="260323"/>
                        </a:cubicBezTo>
                        <a:close/>
                      </a:path>
                      <a:path w="7327947" h="1561909" fill="none" stroke="0" extrusionOk="0">
                        <a:moveTo>
                          <a:pt x="0" y="260323"/>
                        </a:moveTo>
                        <a:cubicBezTo>
                          <a:pt x="-57932" y="87295"/>
                          <a:pt x="174236" y="15429"/>
                          <a:pt x="554038" y="0"/>
                        </a:cubicBezTo>
                        <a:cubicBezTo>
                          <a:pt x="959795" y="11511"/>
                          <a:pt x="1054606" y="18823"/>
                          <a:pt x="1504789" y="0"/>
                        </a:cubicBezTo>
                        <a:cubicBezTo>
                          <a:pt x="1920132" y="-11963"/>
                          <a:pt x="1986341" y="14979"/>
                          <a:pt x="2268945" y="0"/>
                        </a:cubicBezTo>
                        <a:cubicBezTo>
                          <a:pt x="2518275" y="-19925"/>
                          <a:pt x="2875117" y="30151"/>
                          <a:pt x="3219696" y="0"/>
                        </a:cubicBezTo>
                        <a:cubicBezTo>
                          <a:pt x="3582477" y="-21884"/>
                          <a:pt x="3594610" y="3782"/>
                          <a:pt x="3921653" y="0"/>
                        </a:cubicBezTo>
                        <a:cubicBezTo>
                          <a:pt x="4239147" y="-10628"/>
                          <a:pt x="4526063" y="44507"/>
                          <a:pt x="4872404" y="0"/>
                        </a:cubicBezTo>
                        <a:cubicBezTo>
                          <a:pt x="5164929" y="-13713"/>
                          <a:pt x="5312378" y="20647"/>
                          <a:pt x="5636560" y="0"/>
                        </a:cubicBezTo>
                        <a:cubicBezTo>
                          <a:pt x="5983619" y="37543"/>
                          <a:pt x="6548667" y="13952"/>
                          <a:pt x="6773908" y="0"/>
                        </a:cubicBezTo>
                        <a:cubicBezTo>
                          <a:pt x="7054537" y="-32597"/>
                          <a:pt x="7264325" y="119234"/>
                          <a:pt x="7327947" y="260323"/>
                        </a:cubicBezTo>
                        <a:cubicBezTo>
                          <a:pt x="7305434" y="340813"/>
                          <a:pt x="7322419" y="489796"/>
                          <a:pt x="7327947" y="586585"/>
                        </a:cubicBezTo>
                        <a:cubicBezTo>
                          <a:pt x="7342593" y="721314"/>
                          <a:pt x="7326515" y="768153"/>
                          <a:pt x="7327947" y="902435"/>
                        </a:cubicBezTo>
                        <a:cubicBezTo>
                          <a:pt x="7334509" y="1037675"/>
                          <a:pt x="7370020" y="1106452"/>
                          <a:pt x="7327947" y="1301585"/>
                        </a:cubicBezTo>
                        <a:cubicBezTo>
                          <a:pt x="7305790" y="1486023"/>
                          <a:pt x="7088758" y="1558981"/>
                          <a:pt x="6773908" y="1561909"/>
                        </a:cubicBezTo>
                        <a:cubicBezTo>
                          <a:pt x="6609347" y="1551557"/>
                          <a:pt x="6345317" y="1517553"/>
                          <a:pt x="6071951" y="1561909"/>
                        </a:cubicBezTo>
                        <a:cubicBezTo>
                          <a:pt x="5853997" y="1572740"/>
                          <a:pt x="5727098" y="1562603"/>
                          <a:pt x="5575606" y="1561909"/>
                        </a:cubicBezTo>
                        <a:cubicBezTo>
                          <a:pt x="5424114" y="1561215"/>
                          <a:pt x="5195018" y="1554360"/>
                          <a:pt x="5059001" y="1561909"/>
                        </a:cubicBezTo>
                        <a:cubicBezTo>
                          <a:pt x="4852167" y="1605950"/>
                          <a:pt x="4432973" y="1564485"/>
                          <a:pt x="4170449" y="1561909"/>
                        </a:cubicBezTo>
                        <a:cubicBezTo>
                          <a:pt x="3898034" y="1587790"/>
                          <a:pt x="3645770" y="1556331"/>
                          <a:pt x="3157497" y="1561909"/>
                        </a:cubicBezTo>
                        <a:cubicBezTo>
                          <a:pt x="2662115" y="1574256"/>
                          <a:pt x="2524095" y="1576436"/>
                          <a:pt x="2206746" y="1561909"/>
                        </a:cubicBezTo>
                        <a:cubicBezTo>
                          <a:pt x="1888236" y="1535910"/>
                          <a:pt x="1638984" y="1570478"/>
                          <a:pt x="1380393" y="1561909"/>
                        </a:cubicBezTo>
                        <a:cubicBezTo>
                          <a:pt x="1086646" y="1562094"/>
                          <a:pt x="748142" y="1564705"/>
                          <a:pt x="554038" y="1561909"/>
                        </a:cubicBezTo>
                        <a:cubicBezTo>
                          <a:pt x="234677" y="1598128"/>
                          <a:pt x="31125" y="1422426"/>
                          <a:pt x="0" y="1301585"/>
                        </a:cubicBezTo>
                        <a:cubicBezTo>
                          <a:pt x="25020" y="1196791"/>
                          <a:pt x="-35246" y="1049745"/>
                          <a:pt x="0" y="954498"/>
                        </a:cubicBezTo>
                        <a:cubicBezTo>
                          <a:pt x="46888" y="844301"/>
                          <a:pt x="272" y="671205"/>
                          <a:pt x="0" y="586585"/>
                        </a:cubicBezTo>
                        <a:cubicBezTo>
                          <a:pt x="-3689" y="505118"/>
                          <a:pt x="-18973" y="34652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FA849-E7D4-C384-F053-9D3967410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4" y="3724656"/>
            <a:ext cx="12192000" cy="3133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A7A9D-30DF-9FE4-B92A-080ACDE9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162B4-2EF0-0CC6-3D22-176EDACAC323}"/>
              </a:ext>
            </a:extLst>
          </p:cNvPr>
          <p:cNvSpPr txBox="1"/>
          <p:nvPr/>
        </p:nvSpPr>
        <p:spPr>
          <a:xfrm>
            <a:off x="3431933" y="421303"/>
            <a:ext cx="6931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Vi khuẩn có kích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ED07FE-757A-CC51-0A9A-AA830FF3B76C}"/>
              </a:ext>
            </a:extLst>
          </p:cNvPr>
          <p:cNvGrpSpPr/>
          <p:nvPr/>
        </p:nvGrpSpPr>
        <p:grpSpPr>
          <a:xfrm>
            <a:off x="4177212" y="2367280"/>
            <a:ext cx="7306491" cy="3527697"/>
            <a:chOff x="4177212" y="2367280"/>
            <a:chExt cx="7306491" cy="35276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D643E49-9927-2447-A806-AD9A15E5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C380C4-32A9-DDAC-4C6C-E4F37816BDF6}"/>
                </a:ext>
              </a:extLst>
            </p:cNvPr>
            <p:cNvSpPr txBox="1"/>
            <p:nvPr/>
          </p:nvSpPr>
          <p:spPr>
            <a:xfrm>
              <a:off x="5262923" y="3675017"/>
              <a:ext cx="527299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 khuẩn có kích thước rất nhỏ.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3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9FAD6A-E47B-882D-4D80-BE96F36114CC}"/>
              </a:ext>
            </a:extLst>
          </p:cNvPr>
          <p:cNvSpPr/>
          <p:nvPr/>
        </p:nvSpPr>
        <p:spPr>
          <a:xfrm>
            <a:off x="3380693" y="419291"/>
            <a:ext cx="7327947" cy="1561909"/>
          </a:xfrm>
          <a:custGeom>
            <a:avLst/>
            <a:gdLst>
              <a:gd name="connsiteX0" fmla="*/ 0 w 5747593"/>
              <a:gd name="connsiteY0" fmla="*/ 434554 h 2607270"/>
              <a:gd name="connsiteX1" fmla="*/ 434554 w 5747593"/>
              <a:gd name="connsiteY1" fmla="*/ 0 h 2607270"/>
              <a:gd name="connsiteX2" fmla="*/ 1180265 w 5747593"/>
              <a:gd name="connsiteY2" fmla="*/ 0 h 2607270"/>
              <a:gd name="connsiteX3" fmla="*/ 1779622 w 5747593"/>
              <a:gd name="connsiteY3" fmla="*/ 0 h 2607270"/>
              <a:gd name="connsiteX4" fmla="*/ 2525333 w 5747593"/>
              <a:gd name="connsiteY4" fmla="*/ 0 h 2607270"/>
              <a:gd name="connsiteX5" fmla="*/ 3075905 w 5747593"/>
              <a:gd name="connsiteY5" fmla="*/ 0 h 2607270"/>
              <a:gd name="connsiteX6" fmla="*/ 3821616 w 5747593"/>
              <a:gd name="connsiteY6" fmla="*/ 0 h 2607270"/>
              <a:gd name="connsiteX7" fmla="*/ 4420973 w 5747593"/>
              <a:gd name="connsiteY7" fmla="*/ 0 h 2607270"/>
              <a:gd name="connsiteX8" fmla="*/ 5313039 w 5747593"/>
              <a:gd name="connsiteY8" fmla="*/ 0 h 2607270"/>
              <a:gd name="connsiteX9" fmla="*/ 5747593 w 5747593"/>
              <a:gd name="connsiteY9" fmla="*/ 434554 h 2607270"/>
              <a:gd name="connsiteX10" fmla="*/ 5747593 w 5747593"/>
              <a:gd name="connsiteY10" fmla="*/ 979178 h 2607270"/>
              <a:gd name="connsiteX11" fmla="*/ 5747593 w 5747593"/>
              <a:gd name="connsiteY11" fmla="*/ 1506421 h 2607270"/>
              <a:gd name="connsiteX12" fmla="*/ 5747593 w 5747593"/>
              <a:gd name="connsiteY12" fmla="*/ 2172716 h 2607270"/>
              <a:gd name="connsiteX13" fmla="*/ 5313039 w 5747593"/>
              <a:gd name="connsiteY13" fmla="*/ 2607270 h 2607270"/>
              <a:gd name="connsiteX14" fmla="*/ 4762467 w 5747593"/>
              <a:gd name="connsiteY14" fmla="*/ 2607270 h 2607270"/>
              <a:gd name="connsiteX15" fmla="*/ 3967971 w 5747593"/>
              <a:gd name="connsiteY15" fmla="*/ 2607270 h 2607270"/>
              <a:gd name="connsiteX16" fmla="*/ 3271045 w 5747593"/>
              <a:gd name="connsiteY16" fmla="*/ 2607270 h 2607270"/>
              <a:gd name="connsiteX17" fmla="*/ 2476548 w 5747593"/>
              <a:gd name="connsiteY17" fmla="*/ 2607270 h 2607270"/>
              <a:gd name="connsiteX18" fmla="*/ 1730837 w 5747593"/>
              <a:gd name="connsiteY18" fmla="*/ 2607270 h 2607270"/>
              <a:gd name="connsiteX19" fmla="*/ 1082696 w 5747593"/>
              <a:gd name="connsiteY19" fmla="*/ 2607270 h 2607270"/>
              <a:gd name="connsiteX20" fmla="*/ 434554 w 5747593"/>
              <a:gd name="connsiteY20" fmla="*/ 2607270 h 2607270"/>
              <a:gd name="connsiteX21" fmla="*/ 0 w 5747593"/>
              <a:gd name="connsiteY21" fmla="*/ 2172716 h 2607270"/>
              <a:gd name="connsiteX22" fmla="*/ 0 w 5747593"/>
              <a:gd name="connsiteY22" fmla="*/ 1593329 h 2607270"/>
              <a:gd name="connsiteX23" fmla="*/ 0 w 5747593"/>
              <a:gd name="connsiteY23" fmla="*/ 979178 h 2607270"/>
              <a:gd name="connsiteX24" fmla="*/ 0 w 5747593"/>
              <a:gd name="connsiteY24" fmla="*/ 434554 h 260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47593" h="2607270" fill="none" extrusionOk="0">
                <a:moveTo>
                  <a:pt x="0" y="434554"/>
                </a:moveTo>
                <a:cubicBezTo>
                  <a:pt x="-3257" y="201095"/>
                  <a:pt x="184917" y="-12789"/>
                  <a:pt x="434554" y="0"/>
                </a:cubicBezTo>
                <a:cubicBezTo>
                  <a:pt x="735080" y="11276"/>
                  <a:pt x="849719" y="29896"/>
                  <a:pt x="1180265" y="0"/>
                </a:cubicBezTo>
                <a:cubicBezTo>
                  <a:pt x="1510811" y="-29896"/>
                  <a:pt x="1559677" y="4865"/>
                  <a:pt x="1779622" y="0"/>
                </a:cubicBezTo>
                <a:cubicBezTo>
                  <a:pt x="1999567" y="-4865"/>
                  <a:pt x="2241725" y="36765"/>
                  <a:pt x="2525333" y="0"/>
                </a:cubicBezTo>
                <a:cubicBezTo>
                  <a:pt x="2808941" y="-36765"/>
                  <a:pt x="2817483" y="14677"/>
                  <a:pt x="3075905" y="0"/>
                </a:cubicBezTo>
                <a:cubicBezTo>
                  <a:pt x="3334327" y="-14677"/>
                  <a:pt x="3590690" y="-7303"/>
                  <a:pt x="3821616" y="0"/>
                </a:cubicBezTo>
                <a:cubicBezTo>
                  <a:pt x="4052542" y="7303"/>
                  <a:pt x="4184963" y="-19537"/>
                  <a:pt x="4420973" y="0"/>
                </a:cubicBezTo>
                <a:cubicBezTo>
                  <a:pt x="4656983" y="19537"/>
                  <a:pt x="5125581" y="17767"/>
                  <a:pt x="5313039" y="0"/>
                </a:cubicBezTo>
                <a:cubicBezTo>
                  <a:pt x="5563139" y="-44089"/>
                  <a:pt x="5694128" y="192833"/>
                  <a:pt x="5747593" y="434554"/>
                </a:cubicBezTo>
                <a:cubicBezTo>
                  <a:pt x="5722293" y="544704"/>
                  <a:pt x="5741132" y="770756"/>
                  <a:pt x="5747593" y="979178"/>
                </a:cubicBezTo>
                <a:cubicBezTo>
                  <a:pt x="5754054" y="1187600"/>
                  <a:pt x="5744435" y="1276961"/>
                  <a:pt x="5747593" y="1506421"/>
                </a:cubicBezTo>
                <a:cubicBezTo>
                  <a:pt x="5750751" y="1735881"/>
                  <a:pt x="5777605" y="1876890"/>
                  <a:pt x="5747593" y="2172716"/>
                </a:cubicBezTo>
                <a:cubicBezTo>
                  <a:pt x="5769717" y="2466790"/>
                  <a:pt x="5584536" y="2638430"/>
                  <a:pt x="5313039" y="2607270"/>
                </a:cubicBezTo>
                <a:cubicBezTo>
                  <a:pt x="5194095" y="2591521"/>
                  <a:pt x="4993221" y="2604127"/>
                  <a:pt x="4762467" y="2607270"/>
                </a:cubicBezTo>
                <a:cubicBezTo>
                  <a:pt x="4531713" y="2610413"/>
                  <a:pt x="4128646" y="2612303"/>
                  <a:pt x="3967971" y="2607270"/>
                </a:cubicBezTo>
                <a:cubicBezTo>
                  <a:pt x="3807296" y="2602237"/>
                  <a:pt x="3466892" y="2624272"/>
                  <a:pt x="3271045" y="2607270"/>
                </a:cubicBezTo>
                <a:cubicBezTo>
                  <a:pt x="3075198" y="2590268"/>
                  <a:pt x="2867561" y="2597046"/>
                  <a:pt x="2476548" y="2607270"/>
                </a:cubicBezTo>
                <a:cubicBezTo>
                  <a:pt x="2085535" y="2617494"/>
                  <a:pt x="1982483" y="2628449"/>
                  <a:pt x="1730837" y="2607270"/>
                </a:cubicBezTo>
                <a:cubicBezTo>
                  <a:pt x="1479191" y="2586091"/>
                  <a:pt x="1323570" y="2626158"/>
                  <a:pt x="1082696" y="2607270"/>
                </a:cubicBezTo>
                <a:cubicBezTo>
                  <a:pt x="841822" y="2588382"/>
                  <a:pt x="588193" y="2602965"/>
                  <a:pt x="434554" y="2607270"/>
                </a:cubicBezTo>
                <a:cubicBezTo>
                  <a:pt x="194870" y="2621574"/>
                  <a:pt x="28813" y="2386860"/>
                  <a:pt x="0" y="2172716"/>
                </a:cubicBezTo>
                <a:cubicBezTo>
                  <a:pt x="-2423" y="1983084"/>
                  <a:pt x="-26776" y="1790686"/>
                  <a:pt x="0" y="1593329"/>
                </a:cubicBezTo>
                <a:cubicBezTo>
                  <a:pt x="26776" y="1395972"/>
                  <a:pt x="2243" y="1119484"/>
                  <a:pt x="0" y="979178"/>
                </a:cubicBezTo>
                <a:cubicBezTo>
                  <a:pt x="-2243" y="838872"/>
                  <a:pt x="-13781" y="585811"/>
                  <a:pt x="0" y="434554"/>
                </a:cubicBezTo>
                <a:close/>
              </a:path>
              <a:path w="5747593" h="2607270" stroke="0" extrusionOk="0">
                <a:moveTo>
                  <a:pt x="0" y="434554"/>
                </a:moveTo>
                <a:cubicBezTo>
                  <a:pt x="-33007" y="174196"/>
                  <a:pt x="174649" y="7472"/>
                  <a:pt x="434554" y="0"/>
                </a:cubicBezTo>
                <a:cubicBezTo>
                  <a:pt x="812952" y="37783"/>
                  <a:pt x="936089" y="-23769"/>
                  <a:pt x="1229050" y="0"/>
                </a:cubicBezTo>
                <a:cubicBezTo>
                  <a:pt x="1522011" y="23769"/>
                  <a:pt x="1722730" y="-19143"/>
                  <a:pt x="1877192" y="0"/>
                </a:cubicBezTo>
                <a:cubicBezTo>
                  <a:pt x="2031654" y="19143"/>
                  <a:pt x="2258023" y="-7136"/>
                  <a:pt x="2476548" y="0"/>
                </a:cubicBezTo>
                <a:cubicBezTo>
                  <a:pt x="2695073" y="7136"/>
                  <a:pt x="2943245" y="13685"/>
                  <a:pt x="3222260" y="0"/>
                </a:cubicBezTo>
                <a:cubicBezTo>
                  <a:pt x="3501275" y="-13685"/>
                  <a:pt x="3563197" y="5758"/>
                  <a:pt x="3870401" y="0"/>
                </a:cubicBezTo>
                <a:cubicBezTo>
                  <a:pt x="4177605" y="-5758"/>
                  <a:pt x="4424974" y="5725"/>
                  <a:pt x="4664897" y="0"/>
                </a:cubicBezTo>
                <a:cubicBezTo>
                  <a:pt x="4904820" y="-5725"/>
                  <a:pt x="5128471" y="-26503"/>
                  <a:pt x="5313039" y="0"/>
                </a:cubicBezTo>
                <a:cubicBezTo>
                  <a:pt x="5549115" y="6489"/>
                  <a:pt x="5719943" y="162486"/>
                  <a:pt x="5747593" y="434554"/>
                </a:cubicBezTo>
                <a:cubicBezTo>
                  <a:pt x="5744880" y="672880"/>
                  <a:pt x="5762565" y="742546"/>
                  <a:pt x="5747593" y="979178"/>
                </a:cubicBezTo>
                <a:cubicBezTo>
                  <a:pt x="5732621" y="1215810"/>
                  <a:pt x="5751616" y="1434787"/>
                  <a:pt x="5747593" y="1558565"/>
                </a:cubicBezTo>
                <a:cubicBezTo>
                  <a:pt x="5743570" y="1682343"/>
                  <a:pt x="5748213" y="1891223"/>
                  <a:pt x="5747593" y="2172716"/>
                </a:cubicBezTo>
                <a:cubicBezTo>
                  <a:pt x="5770037" y="2440206"/>
                  <a:pt x="5586149" y="2578278"/>
                  <a:pt x="5313039" y="2607270"/>
                </a:cubicBezTo>
                <a:cubicBezTo>
                  <a:pt x="5165045" y="2587431"/>
                  <a:pt x="4848519" y="2575299"/>
                  <a:pt x="4616113" y="2607270"/>
                </a:cubicBezTo>
                <a:cubicBezTo>
                  <a:pt x="4383707" y="2639241"/>
                  <a:pt x="4149142" y="2572931"/>
                  <a:pt x="3919186" y="2607270"/>
                </a:cubicBezTo>
                <a:cubicBezTo>
                  <a:pt x="3689230" y="2641609"/>
                  <a:pt x="3441320" y="2590908"/>
                  <a:pt x="3124690" y="2607270"/>
                </a:cubicBezTo>
                <a:cubicBezTo>
                  <a:pt x="2808060" y="2623632"/>
                  <a:pt x="2709166" y="2591433"/>
                  <a:pt x="2427764" y="2607270"/>
                </a:cubicBezTo>
                <a:cubicBezTo>
                  <a:pt x="2146362" y="2623107"/>
                  <a:pt x="2007041" y="2594461"/>
                  <a:pt x="1877192" y="2607270"/>
                </a:cubicBezTo>
                <a:cubicBezTo>
                  <a:pt x="1747343" y="2620079"/>
                  <a:pt x="1552643" y="2599117"/>
                  <a:pt x="1277835" y="2607270"/>
                </a:cubicBezTo>
                <a:cubicBezTo>
                  <a:pt x="1003027" y="2615423"/>
                  <a:pt x="666310" y="2601605"/>
                  <a:pt x="434554" y="2607270"/>
                </a:cubicBezTo>
                <a:cubicBezTo>
                  <a:pt x="242492" y="2597127"/>
                  <a:pt x="5971" y="2469413"/>
                  <a:pt x="0" y="2172716"/>
                </a:cubicBezTo>
                <a:cubicBezTo>
                  <a:pt x="-13509" y="1943034"/>
                  <a:pt x="-23660" y="1744833"/>
                  <a:pt x="0" y="1628092"/>
                </a:cubicBezTo>
                <a:cubicBezTo>
                  <a:pt x="23660" y="1511351"/>
                  <a:pt x="2434" y="1277742"/>
                  <a:pt x="0" y="1100849"/>
                </a:cubicBezTo>
                <a:cubicBezTo>
                  <a:pt x="-2434" y="923956"/>
                  <a:pt x="5393" y="571051"/>
                  <a:pt x="0" y="43455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04789 w 7327947"/>
                      <a:gd name="connsiteY2" fmla="*/ 0 h 1561909"/>
                      <a:gd name="connsiteX3" fmla="*/ 2268945 w 7327947"/>
                      <a:gd name="connsiteY3" fmla="*/ 0 h 1561909"/>
                      <a:gd name="connsiteX4" fmla="*/ 3219696 w 7327947"/>
                      <a:gd name="connsiteY4" fmla="*/ 0 h 1561909"/>
                      <a:gd name="connsiteX5" fmla="*/ 3921653 w 7327947"/>
                      <a:gd name="connsiteY5" fmla="*/ 0 h 1561909"/>
                      <a:gd name="connsiteX6" fmla="*/ 4872404 w 7327947"/>
                      <a:gd name="connsiteY6" fmla="*/ 0 h 1561909"/>
                      <a:gd name="connsiteX7" fmla="*/ 5636560 w 7327947"/>
                      <a:gd name="connsiteY7" fmla="*/ 0 h 1561909"/>
                      <a:gd name="connsiteX8" fmla="*/ 6773908 w 7327947"/>
                      <a:gd name="connsiteY8" fmla="*/ 0 h 1561909"/>
                      <a:gd name="connsiteX9" fmla="*/ 7327947 w 7327947"/>
                      <a:gd name="connsiteY9" fmla="*/ 260323 h 1561909"/>
                      <a:gd name="connsiteX10" fmla="*/ 7327947 w 7327947"/>
                      <a:gd name="connsiteY10" fmla="*/ 586585 h 1561909"/>
                      <a:gd name="connsiteX11" fmla="*/ 7327947 w 7327947"/>
                      <a:gd name="connsiteY11" fmla="*/ 902435 h 1561909"/>
                      <a:gd name="connsiteX12" fmla="*/ 7327947 w 7327947"/>
                      <a:gd name="connsiteY12" fmla="*/ 1301585 h 1561909"/>
                      <a:gd name="connsiteX13" fmla="*/ 6773908 w 7327947"/>
                      <a:gd name="connsiteY13" fmla="*/ 1561909 h 1561909"/>
                      <a:gd name="connsiteX14" fmla="*/ 6071951 w 7327947"/>
                      <a:gd name="connsiteY14" fmla="*/ 1561909 h 1561909"/>
                      <a:gd name="connsiteX15" fmla="*/ 5565476 w 7327947"/>
                      <a:gd name="connsiteY15" fmla="*/ 1561909 h 1561909"/>
                      <a:gd name="connsiteX16" fmla="*/ 5059001 w 7327947"/>
                      <a:gd name="connsiteY16" fmla="*/ 1561909 h 1561909"/>
                      <a:gd name="connsiteX17" fmla="*/ 4170449 w 7327947"/>
                      <a:gd name="connsiteY17" fmla="*/ 1561909 h 1561909"/>
                      <a:gd name="connsiteX18" fmla="*/ 3157497 w 7327947"/>
                      <a:gd name="connsiteY18" fmla="*/ 1561909 h 1561909"/>
                      <a:gd name="connsiteX19" fmla="*/ 2206746 w 7327947"/>
                      <a:gd name="connsiteY19" fmla="*/ 1561909 h 1561909"/>
                      <a:gd name="connsiteX20" fmla="*/ 1380393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54498 h 1561909"/>
                      <a:gd name="connsiteX24" fmla="*/ 0 w 7327947"/>
                      <a:gd name="connsiteY24" fmla="*/ 586585 h 1561909"/>
                      <a:gd name="connsiteX25" fmla="*/ 0 w 7327947"/>
                      <a:gd name="connsiteY25" fmla="*/ 260323 h 1561909"/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66988 w 7327947"/>
                      <a:gd name="connsiteY2" fmla="*/ 0 h 1561909"/>
                      <a:gd name="connsiteX3" fmla="*/ 2393343 w 7327947"/>
                      <a:gd name="connsiteY3" fmla="*/ 0 h 1561909"/>
                      <a:gd name="connsiteX4" fmla="*/ 3157497 w 7327947"/>
                      <a:gd name="connsiteY4" fmla="*/ 0 h 1561909"/>
                      <a:gd name="connsiteX5" fmla="*/ 4108250 w 7327947"/>
                      <a:gd name="connsiteY5" fmla="*/ 0 h 1561909"/>
                      <a:gd name="connsiteX6" fmla="*/ 4934603 w 7327947"/>
                      <a:gd name="connsiteY6" fmla="*/ 0 h 1561909"/>
                      <a:gd name="connsiteX7" fmla="*/ 5461337 w 7327947"/>
                      <a:gd name="connsiteY7" fmla="*/ 0 h 1561909"/>
                      <a:gd name="connsiteX8" fmla="*/ 5947553 w 7327947"/>
                      <a:gd name="connsiteY8" fmla="*/ 0 h 1561909"/>
                      <a:gd name="connsiteX9" fmla="*/ 6773908 w 7327947"/>
                      <a:gd name="connsiteY9" fmla="*/ 0 h 1561909"/>
                      <a:gd name="connsiteX10" fmla="*/ 7327947 w 7327947"/>
                      <a:gd name="connsiteY10" fmla="*/ 260323 h 1561909"/>
                      <a:gd name="connsiteX11" fmla="*/ 7327947 w 7327947"/>
                      <a:gd name="connsiteY11" fmla="*/ 586585 h 1561909"/>
                      <a:gd name="connsiteX12" fmla="*/ 7327947 w 7327947"/>
                      <a:gd name="connsiteY12" fmla="*/ 933672 h 1561909"/>
                      <a:gd name="connsiteX13" fmla="*/ 7327947 w 7327947"/>
                      <a:gd name="connsiteY13" fmla="*/ 1301585 h 1561909"/>
                      <a:gd name="connsiteX14" fmla="*/ 6773908 w 7327947"/>
                      <a:gd name="connsiteY14" fmla="*/ 1561909 h 1561909"/>
                      <a:gd name="connsiteX15" fmla="*/ 5885356 w 7327947"/>
                      <a:gd name="connsiteY15" fmla="*/ 1561909 h 1561909"/>
                      <a:gd name="connsiteX16" fmla="*/ 4996802 w 7327947"/>
                      <a:gd name="connsiteY16" fmla="*/ 1561909 h 1561909"/>
                      <a:gd name="connsiteX17" fmla="*/ 3983852 w 7327947"/>
                      <a:gd name="connsiteY17" fmla="*/ 1561909 h 1561909"/>
                      <a:gd name="connsiteX18" fmla="*/ 3095300 w 7327947"/>
                      <a:gd name="connsiteY18" fmla="*/ 1561909 h 1561909"/>
                      <a:gd name="connsiteX19" fmla="*/ 2393343 w 7327947"/>
                      <a:gd name="connsiteY19" fmla="*/ 1561909 h 1561909"/>
                      <a:gd name="connsiteX20" fmla="*/ 1629187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75323 h 1561909"/>
                      <a:gd name="connsiteX24" fmla="*/ 0 w 7327947"/>
                      <a:gd name="connsiteY24" fmla="*/ 659473 h 1561909"/>
                      <a:gd name="connsiteX25" fmla="*/ 0 w 7327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327947" h="1561909" fill="none" extrusionOk="0">
                        <a:moveTo>
                          <a:pt x="0" y="260323"/>
                        </a:moveTo>
                        <a:cubicBezTo>
                          <a:pt x="5175" y="113461"/>
                          <a:pt x="246012" y="-25460"/>
                          <a:pt x="554038" y="0"/>
                        </a:cubicBezTo>
                        <a:cubicBezTo>
                          <a:pt x="915630" y="-1514"/>
                          <a:pt x="1088423" y="12928"/>
                          <a:pt x="1504789" y="0"/>
                        </a:cubicBezTo>
                        <a:cubicBezTo>
                          <a:pt x="1919738" y="-14274"/>
                          <a:pt x="1991563" y="11147"/>
                          <a:pt x="2268945" y="0"/>
                        </a:cubicBezTo>
                        <a:cubicBezTo>
                          <a:pt x="2557587" y="-4546"/>
                          <a:pt x="2844102" y="74435"/>
                          <a:pt x="3219696" y="0"/>
                        </a:cubicBezTo>
                        <a:cubicBezTo>
                          <a:pt x="3585875" y="-20709"/>
                          <a:pt x="3590757" y="4167"/>
                          <a:pt x="3921653" y="0"/>
                        </a:cubicBezTo>
                        <a:cubicBezTo>
                          <a:pt x="4262198" y="-8441"/>
                          <a:pt x="4614765" y="33738"/>
                          <a:pt x="4872404" y="0"/>
                        </a:cubicBezTo>
                        <a:cubicBezTo>
                          <a:pt x="5185265" y="22030"/>
                          <a:pt x="5342771" y="5685"/>
                          <a:pt x="5636560" y="0"/>
                        </a:cubicBezTo>
                        <a:cubicBezTo>
                          <a:pt x="5976223" y="50047"/>
                          <a:pt x="6527890" y="1260"/>
                          <a:pt x="6773908" y="0"/>
                        </a:cubicBezTo>
                        <a:cubicBezTo>
                          <a:pt x="7074557" y="-8327"/>
                          <a:pt x="7289057" y="122088"/>
                          <a:pt x="7327947" y="260323"/>
                        </a:cubicBezTo>
                        <a:cubicBezTo>
                          <a:pt x="7315608" y="305039"/>
                          <a:pt x="7304712" y="434941"/>
                          <a:pt x="7327947" y="586585"/>
                        </a:cubicBezTo>
                        <a:cubicBezTo>
                          <a:pt x="7331513" y="713613"/>
                          <a:pt x="7324696" y="776619"/>
                          <a:pt x="7327947" y="902435"/>
                        </a:cubicBezTo>
                        <a:cubicBezTo>
                          <a:pt x="7320057" y="1026261"/>
                          <a:pt x="7380097" y="1109343"/>
                          <a:pt x="7327947" y="1301585"/>
                        </a:cubicBezTo>
                        <a:cubicBezTo>
                          <a:pt x="7390466" y="1519938"/>
                          <a:pt x="7170538" y="1589229"/>
                          <a:pt x="6773908" y="1561909"/>
                        </a:cubicBezTo>
                        <a:cubicBezTo>
                          <a:pt x="6603917" y="1559185"/>
                          <a:pt x="6364526" y="1504088"/>
                          <a:pt x="6071951" y="1561909"/>
                        </a:cubicBezTo>
                        <a:cubicBezTo>
                          <a:pt x="5841083" y="1554770"/>
                          <a:pt x="5788671" y="1558360"/>
                          <a:pt x="5565476" y="1561909"/>
                        </a:cubicBezTo>
                        <a:cubicBezTo>
                          <a:pt x="5342282" y="1565458"/>
                          <a:pt x="5299791" y="1580155"/>
                          <a:pt x="5059001" y="1561909"/>
                        </a:cubicBezTo>
                        <a:cubicBezTo>
                          <a:pt x="4890588" y="1530217"/>
                          <a:pt x="4454434" y="1569433"/>
                          <a:pt x="4170449" y="1561909"/>
                        </a:cubicBezTo>
                        <a:cubicBezTo>
                          <a:pt x="3932677" y="1505563"/>
                          <a:pt x="3668850" y="1507605"/>
                          <a:pt x="3157497" y="1561909"/>
                        </a:cubicBezTo>
                        <a:cubicBezTo>
                          <a:pt x="2655395" y="1585803"/>
                          <a:pt x="2511327" y="1557175"/>
                          <a:pt x="2206746" y="1561909"/>
                        </a:cubicBezTo>
                        <a:cubicBezTo>
                          <a:pt x="1893760" y="1555544"/>
                          <a:pt x="1666593" y="1579068"/>
                          <a:pt x="1380393" y="1561909"/>
                        </a:cubicBezTo>
                        <a:cubicBezTo>
                          <a:pt x="1048435" y="1559311"/>
                          <a:pt x="749655" y="1545987"/>
                          <a:pt x="554038" y="1561909"/>
                        </a:cubicBezTo>
                        <a:cubicBezTo>
                          <a:pt x="231101" y="1576913"/>
                          <a:pt x="34800" y="1459146"/>
                          <a:pt x="0" y="1301585"/>
                        </a:cubicBezTo>
                        <a:cubicBezTo>
                          <a:pt x="-19382" y="1173704"/>
                          <a:pt x="-12338" y="1074704"/>
                          <a:pt x="0" y="954498"/>
                        </a:cubicBezTo>
                        <a:cubicBezTo>
                          <a:pt x="26182" y="835509"/>
                          <a:pt x="-15751" y="678789"/>
                          <a:pt x="0" y="586585"/>
                        </a:cubicBezTo>
                        <a:cubicBezTo>
                          <a:pt x="-15882" y="487366"/>
                          <a:pt x="-15927" y="330112"/>
                          <a:pt x="0" y="260323"/>
                        </a:cubicBezTo>
                        <a:close/>
                      </a:path>
                      <a:path w="7327947" h="1561909" stroke="0" extrusionOk="0">
                        <a:moveTo>
                          <a:pt x="0" y="260323"/>
                        </a:moveTo>
                        <a:cubicBezTo>
                          <a:pt x="-49330" y="114878"/>
                          <a:pt x="212863" y="28958"/>
                          <a:pt x="554038" y="0"/>
                        </a:cubicBezTo>
                        <a:cubicBezTo>
                          <a:pt x="1012582" y="28376"/>
                          <a:pt x="1201855" y="8744"/>
                          <a:pt x="1566988" y="0"/>
                        </a:cubicBezTo>
                        <a:cubicBezTo>
                          <a:pt x="1899037" y="7043"/>
                          <a:pt x="2194695" y="-55896"/>
                          <a:pt x="2393343" y="0"/>
                        </a:cubicBezTo>
                        <a:cubicBezTo>
                          <a:pt x="2597537" y="-2433"/>
                          <a:pt x="2911649" y="-38351"/>
                          <a:pt x="3157497" y="0"/>
                        </a:cubicBezTo>
                        <a:cubicBezTo>
                          <a:pt x="3498250" y="-38526"/>
                          <a:pt x="3774400" y="-10312"/>
                          <a:pt x="4108250" y="0"/>
                        </a:cubicBezTo>
                        <a:cubicBezTo>
                          <a:pt x="4465181" y="-1433"/>
                          <a:pt x="4548034" y="-1329"/>
                          <a:pt x="4934603" y="0"/>
                        </a:cubicBezTo>
                        <a:cubicBezTo>
                          <a:pt x="5049844" y="25894"/>
                          <a:pt x="5321615" y="-11609"/>
                          <a:pt x="5461337" y="0"/>
                        </a:cubicBezTo>
                        <a:cubicBezTo>
                          <a:pt x="5601059" y="11609"/>
                          <a:pt x="5776204" y="-587"/>
                          <a:pt x="5947553" y="0"/>
                        </a:cubicBezTo>
                        <a:cubicBezTo>
                          <a:pt x="6232970" y="46460"/>
                          <a:pt x="6557424" y="-22491"/>
                          <a:pt x="6773908" y="0"/>
                        </a:cubicBezTo>
                        <a:cubicBezTo>
                          <a:pt x="7085065" y="-20514"/>
                          <a:pt x="7320360" y="109549"/>
                          <a:pt x="7327947" y="260323"/>
                        </a:cubicBezTo>
                        <a:cubicBezTo>
                          <a:pt x="7328089" y="397441"/>
                          <a:pt x="7357446" y="441356"/>
                          <a:pt x="7327947" y="586585"/>
                        </a:cubicBezTo>
                        <a:cubicBezTo>
                          <a:pt x="7314696" y="729386"/>
                          <a:pt x="7333781" y="868522"/>
                          <a:pt x="7327947" y="933672"/>
                        </a:cubicBezTo>
                        <a:cubicBezTo>
                          <a:pt x="7320161" y="1006824"/>
                          <a:pt x="7347921" y="1131690"/>
                          <a:pt x="7327947" y="1301585"/>
                        </a:cubicBezTo>
                        <a:cubicBezTo>
                          <a:pt x="7355183" y="1402844"/>
                          <a:pt x="7148355" y="1525504"/>
                          <a:pt x="6773908" y="1561909"/>
                        </a:cubicBezTo>
                        <a:cubicBezTo>
                          <a:pt x="6600895" y="1581507"/>
                          <a:pt x="6205677" y="1542233"/>
                          <a:pt x="5885356" y="1561909"/>
                        </a:cubicBezTo>
                        <a:cubicBezTo>
                          <a:pt x="5599037" y="1570818"/>
                          <a:pt x="5307932" y="1499325"/>
                          <a:pt x="4996802" y="1561909"/>
                        </a:cubicBezTo>
                        <a:cubicBezTo>
                          <a:pt x="4774166" y="1614393"/>
                          <a:pt x="4439894" y="1506770"/>
                          <a:pt x="3983852" y="1561909"/>
                        </a:cubicBezTo>
                        <a:cubicBezTo>
                          <a:pt x="3607761" y="1581421"/>
                          <a:pt x="3454639" y="1549077"/>
                          <a:pt x="3095300" y="1561909"/>
                        </a:cubicBezTo>
                        <a:cubicBezTo>
                          <a:pt x="2726043" y="1548258"/>
                          <a:pt x="2559805" y="1561067"/>
                          <a:pt x="2393343" y="1561909"/>
                        </a:cubicBezTo>
                        <a:cubicBezTo>
                          <a:pt x="2205869" y="1564333"/>
                          <a:pt x="1978148" y="1518695"/>
                          <a:pt x="1629187" y="1561909"/>
                        </a:cubicBezTo>
                        <a:cubicBezTo>
                          <a:pt x="1226670" y="1521567"/>
                          <a:pt x="805949" y="1609808"/>
                          <a:pt x="554038" y="1561909"/>
                        </a:cubicBezTo>
                        <a:cubicBezTo>
                          <a:pt x="345662" y="1577710"/>
                          <a:pt x="50973" y="1473078"/>
                          <a:pt x="0" y="1301585"/>
                        </a:cubicBezTo>
                        <a:cubicBezTo>
                          <a:pt x="-12673" y="1165966"/>
                          <a:pt x="-20548" y="1051468"/>
                          <a:pt x="0" y="975323"/>
                        </a:cubicBezTo>
                        <a:cubicBezTo>
                          <a:pt x="23142" y="926589"/>
                          <a:pt x="17301" y="757332"/>
                          <a:pt x="0" y="659473"/>
                        </a:cubicBezTo>
                        <a:cubicBezTo>
                          <a:pt x="-5375" y="552440"/>
                          <a:pt x="2979" y="335913"/>
                          <a:pt x="0" y="260323"/>
                        </a:cubicBezTo>
                        <a:close/>
                      </a:path>
                      <a:path w="7327947" h="1561909" fill="none" stroke="0" extrusionOk="0">
                        <a:moveTo>
                          <a:pt x="0" y="260323"/>
                        </a:moveTo>
                        <a:cubicBezTo>
                          <a:pt x="-57932" y="87295"/>
                          <a:pt x="174236" y="15429"/>
                          <a:pt x="554038" y="0"/>
                        </a:cubicBezTo>
                        <a:cubicBezTo>
                          <a:pt x="959795" y="11511"/>
                          <a:pt x="1054606" y="18823"/>
                          <a:pt x="1504789" y="0"/>
                        </a:cubicBezTo>
                        <a:cubicBezTo>
                          <a:pt x="1920132" y="-11963"/>
                          <a:pt x="1986341" y="14979"/>
                          <a:pt x="2268945" y="0"/>
                        </a:cubicBezTo>
                        <a:cubicBezTo>
                          <a:pt x="2518275" y="-19925"/>
                          <a:pt x="2875117" y="30151"/>
                          <a:pt x="3219696" y="0"/>
                        </a:cubicBezTo>
                        <a:cubicBezTo>
                          <a:pt x="3582477" y="-21884"/>
                          <a:pt x="3594610" y="3782"/>
                          <a:pt x="3921653" y="0"/>
                        </a:cubicBezTo>
                        <a:cubicBezTo>
                          <a:pt x="4239147" y="-10628"/>
                          <a:pt x="4526063" y="44507"/>
                          <a:pt x="4872404" y="0"/>
                        </a:cubicBezTo>
                        <a:cubicBezTo>
                          <a:pt x="5164929" y="-13713"/>
                          <a:pt x="5312378" y="20647"/>
                          <a:pt x="5636560" y="0"/>
                        </a:cubicBezTo>
                        <a:cubicBezTo>
                          <a:pt x="5983619" y="37543"/>
                          <a:pt x="6548667" y="13952"/>
                          <a:pt x="6773908" y="0"/>
                        </a:cubicBezTo>
                        <a:cubicBezTo>
                          <a:pt x="7054537" y="-32597"/>
                          <a:pt x="7264325" y="119234"/>
                          <a:pt x="7327947" y="260323"/>
                        </a:cubicBezTo>
                        <a:cubicBezTo>
                          <a:pt x="7305434" y="340813"/>
                          <a:pt x="7322419" y="489796"/>
                          <a:pt x="7327947" y="586585"/>
                        </a:cubicBezTo>
                        <a:cubicBezTo>
                          <a:pt x="7342593" y="721314"/>
                          <a:pt x="7326515" y="768153"/>
                          <a:pt x="7327947" y="902435"/>
                        </a:cubicBezTo>
                        <a:cubicBezTo>
                          <a:pt x="7334509" y="1037675"/>
                          <a:pt x="7370020" y="1106452"/>
                          <a:pt x="7327947" y="1301585"/>
                        </a:cubicBezTo>
                        <a:cubicBezTo>
                          <a:pt x="7305790" y="1486023"/>
                          <a:pt x="7088758" y="1558981"/>
                          <a:pt x="6773908" y="1561909"/>
                        </a:cubicBezTo>
                        <a:cubicBezTo>
                          <a:pt x="6609347" y="1551557"/>
                          <a:pt x="6345317" y="1517553"/>
                          <a:pt x="6071951" y="1561909"/>
                        </a:cubicBezTo>
                        <a:cubicBezTo>
                          <a:pt x="5853997" y="1572740"/>
                          <a:pt x="5727098" y="1562603"/>
                          <a:pt x="5575606" y="1561909"/>
                        </a:cubicBezTo>
                        <a:cubicBezTo>
                          <a:pt x="5424114" y="1561215"/>
                          <a:pt x="5195018" y="1554360"/>
                          <a:pt x="5059001" y="1561909"/>
                        </a:cubicBezTo>
                        <a:cubicBezTo>
                          <a:pt x="4852167" y="1605950"/>
                          <a:pt x="4432973" y="1564485"/>
                          <a:pt x="4170449" y="1561909"/>
                        </a:cubicBezTo>
                        <a:cubicBezTo>
                          <a:pt x="3898034" y="1587790"/>
                          <a:pt x="3645770" y="1556331"/>
                          <a:pt x="3157497" y="1561909"/>
                        </a:cubicBezTo>
                        <a:cubicBezTo>
                          <a:pt x="2662115" y="1574256"/>
                          <a:pt x="2524095" y="1576436"/>
                          <a:pt x="2206746" y="1561909"/>
                        </a:cubicBezTo>
                        <a:cubicBezTo>
                          <a:pt x="1888236" y="1535910"/>
                          <a:pt x="1638984" y="1570478"/>
                          <a:pt x="1380393" y="1561909"/>
                        </a:cubicBezTo>
                        <a:cubicBezTo>
                          <a:pt x="1086646" y="1562094"/>
                          <a:pt x="748142" y="1564705"/>
                          <a:pt x="554038" y="1561909"/>
                        </a:cubicBezTo>
                        <a:cubicBezTo>
                          <a:pt x="234677" y="1598128"/>
                          <a:pt x="31125" y="1422426"/>
                          <a:pt x="0" y="1301585"/>
                        </a:cubicBezTo>
                        <a:cubicBezTo>
                          <a:pt x="25020" y="1196791"/>
                          <a:pt x="-35246" y="1049745"/>
                          <a:pt x="0" y="954498"/>
                        </a:cubicBezTo>
                        <a:cubicBezTo>
                          <a:pt x="46888" y="844301"/>
                          <a:pt x="272" y="671205"/>
                          <a:pt x="0" y="586585"/>
                        </a:cubicBezTo>
                        <a:cubicBezTo>
                          <a:pt x="-3689" y="505118"/>
                          <a:pt x="-18973" y="34652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FA849-E7D4-C384-F053-9D3967410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4" y="3724656"/>
            <a:ext cx="12192000" cy="3133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A7A9D-30DF-9FE4-B92A-080ACDE9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162B4-2EF0-0CC6-3D22-176EDACAC323}"/>
              </a:ext>
            </a:extLst>
          </p:cNvPr>
          <p:cNvSpPr txBox="1"/>
          <p:nvPr/>
        </p:nvSpPr>
        <p:spPr>
          <a:xfrm>
            <a:off x="3431933" y="421303"/>
            <a:ext cx="69312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khuẩn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ED07FE-757A-CC51-0A9A-AA830FF3B76C}"/>
              </a:ext>
            </a:extLst>
          </p:cNvPr>
          <p:cNvGrpSpPr/>
          <p:nvPr/>
        </p:nvGrpSpPr>
        <p:grpSpPr>
          <a:xfrm>
            <a:off x="3657600" y="2367280"/>
            <a:ext cx="8260080" cy="3527697"/>
            <a:chOff x="4177212" y="2367280"/>
            <a:chExt cx="7306491" cy="35276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D643E49-9927-2447-A806-AD9A15E5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C380C4-32A9-DDAC-4C6C-E4F37816BDF6}"/>
                </a:ext>
              </a:extLst>
            </p:cNvPr>
            <p:cNvSpPr txBox="1"/>
            <p:nvPr/>
          </p:nvSpPr>
          <p:spPr>
            <a:xfrm>
              <a:off x="4941113" y="3075577"/>
              <a:ext cx="565614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 quan sát về vi khuẩn cần sử dụng kính hiển vi có độ phóng đại lớn.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996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3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9FAD6A-E47B-882D-4D80-BE96F36114CC}"/>
              </a:ext>
            </a:extLst>
          </p:cNvPr>
          <p:cNvSpPr/>
          <p:nvPr/>
        </p:nvSpPr>
        <p:spPr>
          <a:xfrm>
            <a:off x="3380693" y="419291"/>
            <a:ext cx="7327947" cy="1561909"/>
          </a:xfrm>
          <a:custGeom>
            <a:avLst/>
            <a:gdLst>
              <a:gd name="connsiteX0" fmla="*/ 0 w 5747593"/>
              <a:gd name="connsiteY0" fmla="*/ 434554 h 2607270"/>
              <a:gd name="connsiteX1" fmla="*/ 434554 w 5747593"/>
              <a:gd name="connsiteY1" fmla="*/ 0 h 2607270"/>
              <a:gd name="connsiteX2" fmla="*/ 1180265 w 5747593"/>
              <a:gd name="connsiteY2" fmla="*/ 0 h 2607270"/>
              <a:gd name="connsiteX3" fmla="*/ 1779622 w 5747593"/>
              <a:gd name="connsiteY3" fmla="*/ 0 h 2607270"/>
              <a:gd name="connsiteX4" fmla="*/ 2525333 w 5747593"/>
              <a:gd name="connsiteY4" fmla="*/ 0 h 2607270"/>
              <a:gd name="connsiteX5" fmla="*/ 3075905 w 5747593"/>
              <a:gd name="connsiteY5" fmla="*/ 0 h 2607270"/>
              <a:gd name="connsiteX6" fmla="*/ 3821616 w 5747593"/>
              <a:gd name="connsiteY6" fmla="*/ 0 h 2607270"/>
              <a:gd name="connsiteX7" fmla="*/ 4420973 w 5747593"/>
              <a:gd name="connsiteY7" fmla="*/ 0 h 2607270"/>
              <a:gd name="connsiteX8" fmla="*/ 5313039 w 5747593"/>
              <a:gd name="connsiteY8" fmla="*/ 0 h 2607270"/>
              <a:gd name="connsiteX9" fmla="*/ 5747593 w 5747593"/>
              <a:gd name="connsiteY9" fmla="*/ 434554 h 2607270"/>
              <a:gd name="connsiteX10" fmla="*/ 5747593 w 5747593"/>
              <a:gd name="connsiteY10" fmla="*/ 979178 h 2607270"/>
              <a:gd name="connsiteX11" fmla="*/ 5747593 w 5747593"/>
              <a:gd name="connsiteY11" fmla="*/ 1506421 h 2607270"/>
              <a:gd name="connsiteX12" fmla="*/ 5747593 w 5747593"/>
              <a:gd name="connsiteY12" fmla="*/ 2172716 h 2607270"/>
              <a:gd name="connsiteX13" fmla="*/ 5313039 w 5747593"/>
              <a:gd name="connsiteY13" fmla="*/ 2607270 h 2607270"/>
              <a:gd name="connsiteX14" fmla="*/ 4762467 w 5747593"/>
              <a:gd name="connsiteY14" fmla="*/ 2607270 h 2607270"/>
              <a:gd name="connsiteX15" fmla="*/ 3967971 w 5747593"/>
              <a:gd name="connsiteY15" fmla="*/ 2607270 h 2607270"/>
              <a:gd name="connsiteX16" fmla="*/ 3271045 w 5747593"/>
              <a:gd name="connsiteY16" fmla="*/ 2607270 h 2607270"/>
              <a:gd name="connsiteX17" fmla="*/ 2476548 w 5747593"/>
              <a:gd name="connsiteY17" fmla="*/ 2607270 h 2607270"/>
              <a:gd name="connsiteX18" fmla="*/ 1730837 w 5747593"/>
              <a:gd name="connsiteY18" fmla="*/ 2607270 h 2607270"/>
              <a:gd name="connsiteX19" fmla="*/ 1082696 w 5747593"/>
              <a:gd name="connsiteY19" fmla="*/ 2607270 h 2607270"/>
              <a:gd name="connsiteX20" fmla="*/ 434554 w 5747593"/>
              <a:gd name="connsiteY20" fmla="*/ 2607270 h 2607270"/>
              <a:gd name="connsiteX21" fmla="*/ 0 w 5747593"/>
              <a:gd name="connsiteY21" fmla="*/ 2172716 h 2607270"/>
              <a:gd name="connsiteX22" fmla="*/ 0 w 5747593"/>
              <a:gd name="connsiteY22" fmla="*/ 1593329 h 2607270"/>
              <a:gd name="connsiteX23" fmla="*/ 0 w 5747593"/>
              <a:gd name="connsiteY23" fmla="*/ 979178 h 2607270"/>
              <a:gd name="connsiteX24" fmla="*/ 0 w 5747593"/>
              <a:gd name="connsiteY24" fmla="*/ 434554 h 260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47593" h="2607270" fill="none" extrusionOk="0">
                <a:moveTo>
                  <a:pt x="0" y="434554"/>
                </a:moveTo>
                <a:cubicBezTo>
                  <a:pt x="-3257" y="201095"/>
                  <a:pt x="184917" y="-12789"/>
                  <a:pt x="434554" y="0"/>
                </a:cubicBezTo>
                <a:cubicBezTo>
                  <a:pt x="735080" y="11276"/>
                  <a:pt x="849719" y="29896"/>
                  <a:pt x="1180265" y="0"/>
                </a:cubicBezTo>
                <a:cubicBezTo>
                  <a:pt x="1510811" y="-29896"/>
                  <a:pt x="1559677" y="4865"/>
                  <a:pt x="1779622" y="0"/>
                </a:cubicBezTo>
                <a:cubicBezTo>
                  <a:pt x="1999567" y="-4865"/>
                  <a:pt x="2241725" y="36765"/>
                  <a:pt x="2525333" y="0"/>
                </a:cubicBezTo>
                <a:cubicBezTo>
                  <a:pt x="2808941" y="-36765"/>
                  <a:pt x="2817483" y="14677"/>
                  <a:pt x="3075905" y="0"/>
                </a:cubicBezTo>
                <a:cubicBezTo>
                  <a:pt x="3334327" y="-14677"/>
                  <a:pt x="3590690" y="-7303"/>
                  <a:pt x="3821616" y="0"/>
                </a:cubicBezTo>
                <a:cubicBezTo>
                  <a:pt x="4052542" y="7303"/>
                  <a:pt x="4184963" y="-19537"/>
                  <a:pt x="4420973" y="0"/>
                </a:cubicBezTo>
                <a:cubicBezTo>
                  <a:pt x="4656983" y="19537"/>
                  <a:pt x="5125581" y="17767"/>
                  <a:pt x="5313039" y="0"/>
                </a:cubicBezTo>
                <a:cubicBezTo>
                  <a:pt x="5563139" y="-44089"/>
                  <a:pt x="5694128" y="192833"/>
                  <a:pt x="5747593" y="434554"/>
                </a:cubicBezTo>
                <a:cubicBezTo>
                  <a:pt x="5722293" y="544704"/>
                  <a:pt x="5741132" y="770756"/>
                  <a:pt x="5747593" y="979178"/>
                </a:cubicBezTo>
                <a:cubicBezTo>
                  <a:pt x="5754054" y="1187600"/>
                  <a:pt x="5744435" y="1276961"/>
                  <a:pt x="5747593" y="1506421"/>
                </a:cubicBezTo>
                <a:cubicBezTo>
                  <a:pt x="5750751" y="1735881"/>
                  <a:pt x="5777605" y="1876890"/>
                  <a:pt x="5747593" y="2172716"/>
                </a:cubicBezTo>
                <a:cubicBezTo>
                  <a:pt x="5769717" y="2466790"/>
                  <a:pt x="5584536" y="2638430"/>
                  <a:pt x="5313039" y="2607270"/>
                </a:cubicBezTo>
                <a:cubicBezTo>
                  <a:pt x="5194095" y="2591521"/>
                  <a:pt x="4993221" y="2604127"/>
                  <a:pt x="4762467" y="2607270"/>
                </a:cubicBezTo>
                <a:cubicBezTo>
                  <a:pt x="4531713" y="2610413"/>
                  <a:pt x="4128646" y="2612303"/>
                  <a:pt x="3967971" y="2607270"/>
                </a:cubicBezTo>
                <a:cubicBezTo>
                  <a:pt x="3807296" y="2602237"/>
                  <a:pt x="3466892" y="2624272"/>
                  <a:pt x="3271045" y="2607270"/>
                </a:cubicBezTo>
                <a:cubicBezTo>
                  <a:pt x="3075198" y="2590268"/>
                  <a:pt x="2867561" y="2597046"/>
                  <a:pt x="2476548" y="2607270"/>
                </a:cubicBezTo>
                <a:cubicBezTo>
                  <a:pt x="2085535" y="2617494"/>
                  <a:pt x="1982483" y="2628449"/>
                  <a:pt x="1730837" y="2607270"/>
                </a:cubicBezTo>
                <a:cubicBezTo>
                  <a:pt x="1479191" y="2586091"/>
                  <a:pt x="1323570" y="2626158"/>
                  <a:pt x="1082696" y="2607270"/>
                </a:cubicBezTo>
                <a:cubicBezTo>
                  <a:pt x="841822" y="2588382"/>
                  <a:pt x="588193" y="2602965"/>
                  <a:pt x="434554" y="2607270"/>
                </a:cubicBezTo>
                <a:cubicBezTo>
                  <a:pt x="194870" y="2621574"/>
                  <a:pt x="28813" y="2386860"/>
                  <a:pt x="0" y="2172716"/>
                </a:cubicBezTo>
                <a:cubicBezTo>
                  <a:pt x="-2423" y="1983084"/>
                  <a:pt x="-26776" y="1790686"/>
                  <a:pt x="0" y="1593329"/>
                </a:cubicBezTo>
                <a:cubicBezTo>
                  <a:pt x="26776" y="1395972"/>
                  <a:pt x="2243" y="1119484"/>
                  <a:pt x="0" y="979178"/>
                </a:cubicBezTo>
                <a:cubicBezTo>
                  <a:pt x="-2243" y="838872"/>
                  <a:pt x="-13781" y="585811"/>
                  <a:pt x="0" y="434554"/>
                </a:cubicBezTo>
                <a:close/>
              </a:path>
              <a:path w="5747593" h="2607270" stroke="0" extrusionOk="0">
                <a:moveTo>
                  <a:pt x="0" y="434554"/>
                </a:moveTo>
                <a:cubicBezTo>
                  <a:pt x="-33007" y="174196"/>
                  <a:pt x="174649" y="7472"/>
                  <a:pt x="434554" y="0"/>
                </a:cubicBezTo>
                <a:cubicBezTo>
                  <a:pt x="812952" y="37783"/>
                  <a:pt x="936089" y="-23769"/>
                  <a:pt x="1229050" y="0"/>
                </a:cubicBezTo>
                <a:cubicBezTo>
                  <a:pt x="1522011" y="23769"/>
                  <a:pt x="1722730" y="-19143"/>
                  <a:pt x="1877192" y="0"/>
                </a:cubicBezTo>
                <a:cubicBezTo>
                  <a:pt x="2031654" y="19143"/>
                  <a:pt x="2258023" y="-7136"/>
                  <a:pt x="2476548" y="0"/>
                </a:cubicBezTo>
                <a:cubicBezTo>
                  <a:pt x="2695073" y="7136"/>
                  <a:pt x="2943245" y="13685"/>
                  <a:pt x="3222260" y="0"/>
                </a:cubicBezTo>
                <a:cubicBezTo>
                  <a:pt x="3501275" y="-13685"/>
                  <a:pt x="3563197" y="5758"/>
                  <a:pt x="3870401" y="0"/>
                </a:cubicBezTo>
                <a:cubicBezTo>
                  <a:pt x="4177605" y="-5758"/>
                  <a:pt x="4424974" y="5725"/>
                  <a:pt x="4664897" y="0"/>
                </a:cubicBezTo>
                <a:cubicBezTo>
                  <a:pt x="4904820" y="-5725"/>
                  <a:pt x="5128471" y="-26503"/>
                  <a:pt x="5313039" y="0"/>
                </a:cubicBezTo>
                <a:cubicBezTo>
                  <a:pt x="5549115" y="6489"/>
                  <a:pt x="5719943" y="162486"/>
                  <a:pt x="5747593" y="434554"/>
                </a:cubicBezTo>
                <a:cubicBezTo>
                  <a:pt x="5744880" y="672880"/>
                  <a:pt x="5762565" y="742546"/>
                  <a:pt x="5747593" y="979178"/>
                </a:cubicBezTo>
                <a:cubicBezTo>
                  <a:pt x="5732621" y="1215810"/>
                  <a:pt x="5751616" y="1434787"/>
                  <a:pt x="5747593" y="1558565"/>
                </a:cubicBezTo>
                <a:cubicBezTo>
                  <a:pt x="5743570" y="1682343"/>
                  <a:pt x="5748213" y="1891223"/>
                  <a:pt x="5747593" y="2172716"/>
                </a:cubicBezTo>
                <a:cubicBezTo>
                  <a:pt x="5770037" y="2440206"/>
                  <a:pt x="5586149" y="2578278"/>
                  <a:pt x="5313039" y="2607270"/>
                </a:cubicBezTo>
                <a:cubicBezTo>
                  <a:pt x="5165045" y="2587431"/>
                  <a:pt x="4848519" y="2575299"/>
                  <a:pt x="4616113" y="2607270"/>
                </a:cubicBezTo>
                <a:cubicBezTo>
                  <a:pt x="4383707" y="2639241"/>
                  <a:pt x="4149142" y="2572931"/>
                  <a:pt x="3919186" y="2607270"/>
                </a:cubicBezTo>
                <a:cubicBezTo>
                  <a:pt x="3689230" y="2641609"/>
                  <a:pt x="3441320" y="2590908"/>
                  <a:pt x="3124690" y="2607270"/>
                </a:cubicBezTo>
                <a:cubicBezTo>
                  <a:pt x="2808060" y="2623632"/>
                  <a:pt x="2709166" y="2591433"/>
                  <a:pt x="2427764" y="2607270"/>
                </a:cubicBezTo>
                <a:cubicBezTo>
                  <a:pt x="2146362" y="2623107"/>
                  <a:pt x="2007041" y="2594461"/>
                  <a:pt x="1877192" y="2607270"/>
                </a:cubicBezTo>
                <a:cubicBezTo>
                  <a:pt x="1747343" y="2620079"/>
                  <a:pt x="1552643" y="2599117"/>
                  <a:pt x="1277835" y="2607270"/>
                </a:cubicBezTo>
                <a:cubicBezTo>
                  <a:pt x="1003027" y="2615423"/>
                  <a:pt x="666310" y="2601605"/>
                  <a:pt x="434554" y="2607270"/>
                </a:cubicBezTo>
                <a:cubicBezTo>
                  <a:pt x="242492" y="2597127"/>
                  <a:pt x="5971" y="2469413"/>
                  <a:pt x="0" y="2172716"/>
                </a:cubicBezTo>
                <a:cubicBezTo>
                  <a:pt x="-13509" y="1943034"/>
                  <a:pt x="-23660" y="1744833"/>
                  <a:pt x="0" y="1628092"/>
                </a:cubicBezTo>
                <a:cubicBezTo>
                  <a:pt x="23660" y="1511351"/>
                  <a:pt x="2434" y="1277742"/>
                  <a:pt x="0" y="1100849"/>
                </a:cubicBezTo>
                <a:cubicBezTo>
                  <a:pt x="-2434" y="923956"/>
                  <a:pt x="5393" y="571051"/>
                  <a:pt x="0" y="43455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04789 w 7327947"/>
                      <a:gd name="connsiteY2" fmla="*/ 0 h 1561909"/>
                      <a:gd name="connsiteX3" fmla="*/ 2268945 w 7327947"/>
                      <a:gd name="connsiteY3" fmla="*/ 0 h 1561909"/>
                      <a:gd name="connsiteX4" fmla="*/ 3219696 w 7327947"/>
                      <a:gd name="connsiteY4" fmla="*/ 0 h 1561909"/>
                      <a:gd name="connsiteX5" fmla="*/ 3921653 w 7327947"/>
                      <a:gd name="connsiteY5" fmla="*/ 0 h 1561909"/>
                      <a:gd name="connsiteX6" fmla="*/ 4872404 w 7327947"/>
                      <a:gd name="connsiteY6" fmla="*/ 0 h 1561909"/>
                      <a:gd name="connsiteX7" fmla="*/ 5636560 w 7327947"/>
                      <a:gd name="connsiteY7" fmla="*/ 0 h 1561909"/>
                      <a:gd name="connsiteX8" fmla="*/ 6773908 w 7327947"/>
                      <a:gd name="connsiteY8" fmla="*/ 0 h 1561909"/>
                      <a:gd name="connsiteX9" fmla="*/ 7327947 w 7327947"/>
                      <a:gd name="connsiteY9" fmla="*/ 260323 h 1561909"/>
                      <a:gd name="connsiteX10" fmla="*/ 7327947 w 7327947"/>
                      <a:gd name="connsiteY10" fmla="*/ 586585 h 1561909"/>
                      <a:gd name="connsiteX11" fmla="*/ 7327947 w 7327947"/>
                      <a:gd name="connsiteY11" fmla="*/ 902435 h 1561909"/>
                      <a:gd name="connsiteX12" fmla="*/ 7327947 w 7327947"/>
                      <a:gd name="connsiteY12" fmla="*/ 1301585 h 1561909"/>
                      <a:gd name="connsiteX13" fmla="*/ 6773908 w 7327947"/>
                      <a:gd name="connsiteY13" fmla="*/ 1561909 h 1561909"/>
                      <a:gd name="connsiteX14" fmla="*/ 6071951 w 7327947"/>
                      <a:gd name="connsiteY14" fmla="*/ 1561909 h 1561909"/>
                      <a:gd name="connsiteX15" fmla="*/ 5565476 w 7327947"/>
                      <a:gd name="connsiteY15" fmla="*/ 1561909 h 1561909"/>
                      <a:gd name="connsiteX16" fmla="*/ 5059001 w 7327947"/>
                      <a:gd name="connsiteY16" fmla="*/ 1561909 h 1561909"/>
                      <a:gd name="connsiteX17" fmla="*/ 4170449 w 7327947"/>
                      <a:gd name="connsiteY17" fmla="*/ 1561909 h 1561909"/>
                      <a:gd name="connsiteX18" fmla="*/ 3157497 w 7327947"/>
                      <a:gd name="connsiteY18" fmla="*/ 1561909 h 1561909"/>
                      <a:gd name="connsiteX19" fmla="*/ 2206746 w 7327947"/>
                      <a:gd name="connsiteY19" fmla="*/ 1561909 h 1561909"/>
                      <a:gd name="connsiteX20" fmla="*/ 1380393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54498 h 1561909"/>
                      <a:gd name="connsiteX24" fmla="*/ 0 w 7327947"/>
                      <a:gd name="connsiteY24" fmla="*/ 586585 h 1561909"/>
                      <a:gd name="connsiteX25" fmla="*/ 0 w 7327947"/>
                      <a:gd name="connsiteY25" fmla="*/ 260323 h 1561909"/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66988 w 7327947"/>
                      <a:gd name="connsiteY2" fmla="*/ 0 h 1561909"/>
                      <a:gd name="connsiteX3" fmla="*/ 2393343 w 7327947"/>
                      <a:gd name="connsiteY3" fmla="*/ 0 h 1561909"/>
                      <a:gd name="connsiteX4" fmla="*/ 3157497 w 7327947"/>
                      <a:gd name="connsiteY4" fmla="*/ 0 h 1561909"/>
                      <a:gd name="connsiteX5" fmla="*/ 4108250 w 7327947"/>
                      <a:gd name="connsiteY5" fmla="*/ 0 h 1561909"/>
                      <a:gd name="connsiteX6" fmla="*/ 4934603 w 7327947"/>
                      <a:gd name="connsiteY6" fmla="*/ 0 h 1561909"/>
                      <a:gd name="connsiteX7" fmla="*/ 5461337 w 7327947"/>
                      <a:gd name="connsiteY7" fmla="*/ 0 h 1561909"/>
                      <a:gd name="connsiteX8" fmla="*/ 5947553 w 7327947"/>
                      <a:gd name="connsiteY8" fmla="*/ 0 h 1561909"/>
                      <a:gd name="connsiteX9" fmla="*/ 6773908 w 7327947"/>
                      <a:gd name="connsiteY9" fmla="*/ 0 h 1561909"/>
                      <a:gd name="connsiteX10" fmla="*/ 7327947 w 7327947"/>
                      <a:gd name="connsiteY10" fmla="*/ 260323 h 1561909"/>
                      <a:gd name="connsiteX11" fmla="*/ 7327947 w 7327947"/>
                      <a:gd name="connsiteY11" fmla="*/ 586585 h 1561909"/>
                      <a:gd name="connsiteX12" fmla="*/ 7327947 w 7327947"/>
                      <a:gd name="connsiteY12" fmla="*/ 933672 h 1561909"/>
                      <a:gd name="connsiteX13" fmla="*/ 7327947 w 7327947"/>
                      <a:gd name="connsiteY13" fmla="*/ 1301585 h 1561909"/>
                      <a:gd name="connsiteX14" fmla="*/ 6773908 w 7327947"/>
                      <a:gd name="connsiteY14" fmla="*/ 1561909 h 1561909"/>
                      <a:gd name="connsiteX15" fmla="*/ 5885356 w 7327947"/>
                      <a:gd name="connsiteY15" fmla="*/ 1561909 h 1561909"/>
                      <a:gd name="connsiteX16" fmla="*/ 4996802 w 7327947"/>
                      <a:gd name="connsiteY16" fmla="*/ 1561909 h 1561909"/>
                      <a:gd name="connsiteX17" fmla="*/ 3983852 w 7327947"/>
                      <a:gd name="connsiteY17" fmla="*/ 1561909 h 1561909"/>
                      <a:gd name="connsiteX18" fmla="*/ 3095300 w 7327947"/>
                      <a:gd name="connsiteY18" fmla="*/ 1561909 h 1561909"/>
                      <a:gd name="connsiteX19" fmla="*/ 2393343 w 7327947"/>
                      <a:gd name="connsiteY19" fmla="*/ 1561909 h 1561909"/>
                      <a:gd name="connsiteX20" fmla="*/ 1629187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75323 h 1561909"/>
                      <a:gd name="connsiteX24" fmla="*/ 0 w 7327947"/>
                      <a:gd name="connsiteY24" fmla="*/ 659473 h 1561909"/>
                      <a:gd name="connsiteX25" fmla="*/ 0 w 7327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327947" h="1561909" fill="none" extrusionOk="0">
                        <a:moveTo>
                          <a:pt x="0" y="260323"/>
                        </a:moveTo>
                        <a:cubicBezTo>
                          <a:pt x="5175" y="113461"/>
                          <a:pt x="246012" y="-25460"/>
                          <a:pt x="554038" y="0"/>
                        </a:cubicBezTo>
                        <a:cubicBezTo>
                          <a:pt x="915630" y="-1514"/>
                          <a:pt x="1088423" y="12928"/>
                          <a:pt x="1504789" y="0"/>
                        </a:cubicBezTo>
                        <a:cubicBezTo>
                          <a:pt x="1919738" y="-14274"/>
                          <a:pt x="1991563" y="11147"/>
                          <a:pt x="2268945" y="0"/>
                        </a:cubicBezTo>
                        <a:cubicBezTo>
                          <a:pt x="2557587" y="-4546"/>
                          <a:pt x="2844102" y="74435"/>
                          <a:pt x="3219696" y="0"/>
                        </a:cubicBezTo>
                        <a:cubicBezTo>
                          <a:pt x="3585875" y="-20709"/>
                          <a:pt x="3590757" y="4167"/>
                          <a:pt x="3921653" y="0"/>
                        </a:cubicBezTo>
                        <a:cubicBezTo>
                          <a:pt x="4262198" y="-8441"/>
                          <a:pt x="4614765" y="33738"/>
                          <a:pt x="4872404" y="0"/>
                        </a:cubicBezTo>
                        <a:cubicBezTo>
                          <a:pt x="5185265" y="22030"/>
                          <a:pt x="5342771" y="5685"/>
                          <a:pt x="5636560" y="0"/>
                        </a:cubicBezTo>
                        <a:cubicBezTo>
                          <a:pt x="5976223" y="50047"/>
                          <a:pt x="6527890" y="1260"/>
                          <a:pt x="6773908" y="0"/>
                        </a:cubicBezTo>
                        <a:cubicBezTo>
                          <a:pt x="7074557" y="-8327"/>
                          <a:pt x="7289057" y="122088"/>
                          <a:pt x="7327947" y="260323"/>
                        </a:cubicBezTo>
                        <a:cubicBezTo>
                          <a:pt x="7315608" y="305039"/>
                          <a:pt x="7304712" y="434941"/>
                          <a:pt x="7327947" y="586585"/>
                        </a:cubicBezTo>
                        <a:cubicBezTo>
                          <a:pt x="7331513" y="713613"/>
                          <a:pt x="7324696" y="776619"/>
                          <a:pt x="7327947" y="902435"/>
                        </a:cubicBezTo>
                        <a:cubicBezTo>
                          <a:pt x="7320057" y="1026261"/>
                          <a:pt x="7380097" y="1109343"/>
                          <a:pt x="7327947" y="1301585"/>
                        </a:cubicBezTo>
                        <a:cubicBezTo>
                          <a:pt x="7390466" y="1519938"/>
                          <a:pt x="7170538" y="1589229"/>
                          <a:pt x="6773908" y="1561909"/>
                        </a:cubicBezTo>
                        <a:cubicBezTo>
                          <a:pt x="6603917" y="1559185"/>
                          <a:pt x="6364526" y="1504088"/>
                          <a:pt x="6071951" y="1561909"/>
                        </a:cubicBezTo>
                        <a:cubicBezTo>
                          <a:pt x="5841083" y="1554770"/>
                          <a:pt x="5788671" y="1558360"/>
                          <a:pt x="5565476" y="1561909"/>
                        </a:cubicBezTo>
                        <a:cubicBezTo>
                          <a:pt x="5342282" y="1565458"/>
                          <a:pt x="5299791" y="1580155"/>
                          <a:pt x="5059001" y="1561909"/>
                        </a:cubicBezTo>
                        <a:cubicBezTo>
                          <a:pt x="4890588" y="1530217"/>
                          <a:pt x="4454434" y="1569433"/>
                          <a:pt x="4170449" y="1561909"/>
                        </a:cubicBezTo>
                        <a:cubicBezTo>
                          <a:pt x="3932677" y="1505563"/>
                          <a:pt x="3668850" y="1507605"/>
                          <a:pt x="3157497" y="1561909"/>
                        </a:cubicBezTo>
                        <a:cubicBezTo>
                          <a:pt x="2655395" y="1585803"/>
                          <a:pt x="2511327" y="1557175"/>
                          <a:pt x="2206746" y="1561909"/>
                        </a:cubicBezTo>
                        <a:cubicBezTo>
                          <a:pt x="1893760" y="1555544"/>
                          <a:pt x="1666593" y="1579068"/>
                          <a:pt x="1380393" y="1561909"/>
                        </a:cubicBezTo>
                        <a:cubicBezTo>
                          <a:pt x="1048435" y="1559311"/>
                          <a:pt x="749655" y="1545987"/>
                          <a:pt x="554038" y="1561909"/>
                        </a:cubicBezTo>
                        <a:cubicBezTo>
                          <a:pt x="231101" y="1576913"/>
                          <a:pt x="34800" y="1459146"/>
                          <a:pt x="0" y="1301585"/>
                        </a:cubicBezTo>
                        <a:cubicBezTo>
                          <a:pt x="-19382" y="1173704"/>
                          <a:pt x="-12338" y="1074704"/>
                          <a:pt x="0" y="954498"/>
                        </a:cubicBezTo>
                        <a:cubicBezTo>
                          <a:pt x="26182" y="835509"/>
                          <a:pt x="-15751" y="678789"/>
                          <a:pt x="0" y="586585"/>
                        </a:cubicBezTo>
                        <a:cubicBezTo>
                          <a:pt x="-15882" y="487366"/>
                          <a:pt x="-15927" y="330112"/>
                          <a:pt x="0" y="260323"/>
                        </a:cubicBezTo>
                        <a:close/>
                      </a:path>
                      <a:path w="7327947" h="1561909" stroke="0" extrusionOk="0">
                        <a:moveTo>
                          <a:pt x="0" y="260323"/>
                        </a:moveTo>
                        <a:cubicBezTo>
                          <a:pt x="-49330" y="114878"/>
                          <a:pt x="212863" y="28958"/>
                          <a:pt x="554038" y="0"/>
                        </a:cubicBezTo>
                        <a:cubicBezTo>
                          <a:pt x="1012582" y="28376"/>
                          <a:pt x="1201855" y="8744"/>
                          <a:pt x="1566988" y="0"/>
                        </a:cubicBezTo>
                        <a:cubicBezTo>
                          <a:pt x="1899037" y="7043"/>
                          <a:pt x="2194695" y="-55896"/>
                          <a:pt x="2393343" y="0"/>
                        </a:cubicBezTo>
                        <a:cubicBezTo>
                          <a:pt x="2597537" y="-2433"/>
                          <a:pt x="2911649" y="-38351"/>
                          <a:pt x="3157497" y="0"/>
                        </a:cubicBezTo>
                        <a:cubicBezTo>
                          <a:pt x="3498250" y="-38526"/>
                          <a:pt x="3774400" y="-10312"/>
                          <a:pt x="4108250" y="0"/>
                        </a:cubicBezTo>
                        <a:cubicBezTo>
                          <a:pt x="4465181" y="-1433"/>
                          <a:pt x="4548034" y="-1329"/>
                          <a:pt x="4934603" y="0"/>
                        </a:cubicBezTo>
                        <a:cubicBezTo>
                          <a:pt x="5049844" y="25894"/>
                          <a:pt x="5321615" y="-11609"/>
                          <a:pt x="5461337" y="0"/>
                        </a:cubicBezTo>
                        <a:cubicBezTo>
                          <a:pt x="5601059" y="11609"/>
                          <a:pt x="5776204" y="-587"/>
                          <a:pt x="5947553" y="0"/>
                        </a:cubicBezTo>
                        <a:cubicBezTo>
                          <a:pt x="6232970" y="46460"/>
                          <a:pt x="6557424" y="-22491"/>
                          <a:pt x="6773908" y="0"/>
                        </a:cubicBezTo>
                        <a:cubicBezTo>
                          <a:pt x="7085065" y="-20514"/>
                          <a:pt x="7320360" y="109549"/>
                          <a:pt x="7327947" y="260323"/>
                        </a:cubicBezTo>
                        <a:cubicBezTo>
                          <a:pt x="7328089" y="397441"/>
                          <a:pt x="7357446" y="441356"/>
                          <a:pt x="7327947" y="586585"/>
                        </a:cubicBezTo>
                        <a:cubicBezTo>
                          <a:pt x="7314696" y="729386"/>
                          <a:pt x="7333781" y="868522"/>
                          <a:pt x="7327947" y="933672"/>
                        </a:cubicBezTo>
                        <a:cubicBezTo>
                          <a:pt x="7320161" y="1006824"/>
                          <a:pt x="7347921" y="1131690"/>
                          <a:pt x="7327947" y="1301585"/>
                        </a:cubicBezTo>
                        <a:cubicBezTo>
                          <a:pt x="7355183" y="1402844"/>
                          <a:pt x="7148355" y="1525504"/>
                          <a:pt x="6773908" y="1561909"/>
                        </a:cubicBezTo>
                        <a:cubicBezTo>
                          <a:pt x="6600895" y="1581507"/>
                          <a:pt x="6205677" y="1542233"/>
                          <a:pt x="5885356" y="1561909"/>
                        </a:cubicBezTo>
                        <a:cubicBezTo>
                          <a:pt x="5599037" y="1570818"/>
                          <a:pt x="5307932" y="1499325"/>
                          <a:pt x="4996802" y="1561909"/>
                        </a:cubicBezTo>
                        <a:cubicBezTo>
                          <a:pt x="4774166" y="1614393"/>
                          <a:pt x="4439894" y="1506770"/>
                          <a:pt x="3983852" y="1561909"/>
                        </a:cubicBezTo>
                        <a:cubicBezTo>
                          <a:pt x="3607761" y="1581421"/>
                          <a:pt x="3454639" y="1549077"/>
                          <a:pt x="3095300" y="1561909"/>
                        </a:cubicBezTo>
                        <a:cubicBezTo>
                          <a:pt x="2726043" y="1548258"/>
                          <a:pt x="2559805" y="1561067"/>
                          <a:pt x="2393343" y="1561909"/>
                        </a:cubicBezTo>
                        <a:cubicBezTo>
                          <a:pt x="2205869" y="1564333"/>
                          <a:pt x="1978148" y="1518695"/>
                          <a:pt x="1629187" y="1561909"/>
                        </a:cubicBezTo>
                        <a:cubicBezTo>
                          <a:pt x="1226670" y="1521567"/>
                          <a:pt x="805949" y="1609808"/>
                          <a:pt x="554038" y="1561909"/>
                        </a:cubicBezTo>
                        <a:cubicBezTo>
                          <a:pt x="345662" y="1577710"/>
                          <a:pt x="50973" y="1473078"/>
                          <a:pt x="0" y="1301585"/>
                        </a:cubicBezTo>
                        <a:cubicBezTo>
                          <a:pt x="-12673" y="1165966"/>
                          <a:pt x="-20548" y="1051468"/>
                          <a:pt x="0" y="975323"/>
                        </a:cubicBezTo>
                        <a:cubicBezTo>
                          <a:pt x="23142" y="926589"/>
                          <a:pt x="17301" y="757332"/>
                          <a:pt x="0" y="659473"/>
                        </a:cubicBezTo>
                        <a:cubicBezTo>
                          <a:pt x="-5375" y="552440"/>
                          <a:pt x="2979" y="335913"/>
                          <a:pt x="0" y="260323"/>
                        </a:cubicBezTo>
                        <a:close/>
                      </a:path>
                      <a:path w="7327947" h="1561909" fill="none" stroke="0" extrusionOk="0">
                        <a:moveTo>
                          <a:pt x="0" y="260323"/>
                        </a:moveTo>
                        <a:cubicBezTo>
                          <a:pt x="-57932" y="87295"/>
                          <a:pt x="174236" y="15429"/>
                          <a:pt x="554038" y="0"/>
                        </a:cubicBezTo>
                        <a:cubicBezTo>
                          <a:pt x="959795" y="11511"/>
                          <a:pt x="1054606" y="18823"/>
                          <a:pt x="1504789" y="0"/>
                        </a:cubicBezTo>
                        <a:cubicBezTo>
                          <a:pt x="1920132" y="-11963"/>
                          <a:pt x="1986341" y="14979"/>
                          <a:pt x="2268945" y="0"/>
                        </a:cubicBezTo>
                        <a:cubicBezTo>
                          <a:pt x="2518275" y="-19925"/>
                          <a:pt x="2875117" y="30151"/>
                          <a:pt x="3219696" y="0"/>
                        </a:cubicBezTo>
                        <a:cubicBezTo>
                          <a:pt x="3582477" y="-21884"/>
                          <a:pt x="3594610" y="3782"/>
                          <a:pt x="3921653" y="0"/>
                        </a:cubicBezTo>
                        <a:cubicBezTo>
                          <a:pt x="4239147" y="-10628"/>
                          <a:pt x="4526063" y="44507"/>
                          <a:pt x="4872404" y="0"/>
                        </a:cubicBezTo>
                        <a:cubicBezTo>
                          <a:pt x="5164929" y="-13713"/>
                          <a:pt x="5312378" y="20647"/>
                          <a:pt x="5636560" y="0"/>
                        </a:cubicBezTo>
                        <a:cubicBezTo>
                          <a:pt x="5983619" y="37543"/>
                          <a:pt x="6548667" y="13952"/>
                          <a:pt x="6773908" y="0"/>
                        </a:cubicBezTo>
                        <a:cubicBezTo>
                          <a:pt x="7054537" y="-32597"/>
                          <a:pt x="7264325" y="119234"/>
                          <a:pt x="7327947" y="260323"/>
                        </a:cubicBezTo>
                        <a:cubicBezTo>
                          <a:pt x="7305434" y="340813"/>
                          <a:pt x="7322419" y="489796"/>
                          <a:pt x="7327947" y="586585"/>
                        </a:cubicBezTo>
                        <a:cubicBezTo>
                          <a:pt x="7342593" y="721314"/>
                          <a:pt x="7326515" y="768153"/>
                          <a:pt x="7327947" y="902435"/>
                        </a:cubicBezTo>
                        <a:cubicBezTo>
                          <a:pt x="7334509" y="1037675"/>
                          <a:pt x="7370020" y="1106452"/>
                          <a:pt x="7327947" y="1301585"/>
                        </a:cubicBezTo>
                        <a:cubicBezTo>
                          <a:pt x="7305790" y="1486023"/>
                          <a:pt x="7088758" y="1558981"/>
                          <a:pt x="6773908" y="1561909"/>
                        </a:cubicBezTo>
                        <a:cubicBezTo>
                          <a:pt x="6609347" y="1551557"/>
                          <a:pt x="6345317" y="1517553"/>
                          <a:pt x="6071951" y="1561909"/>
                        </a:cubicBezTo>
                        <a:cubicBezTo>
                          <a:pt x="5853997" y="1572740"/>
                          <a:pt x="5727098" y="1562603"/>
                          <a:pt x="5575606" y="1561909"/>
                        </a:cubicBezTo>
                        <a:cubicBezTo>
                          <a:pt x="5424114" y="1561215"/>
                          <a:pt x="5195018" y="1554360"/>
                          <a:pt x="5059001" y="1561909"/>
                        </a:cubicBezTo>
                        <a:cubicBezTo>
                          <a:pt x="4852167" y="1605950"/>
                          <a:pt x="4432973" y="1564485"/>
                          <a:pt x="4170449" y="1561909"/>
                        </a:cubicBezTo>
                        <a:cubicBezTo>
                          <a:pt x="3898034" y="1587790"/>
                          <a:pt x="3645770" y="1556331"/>
                          <a:pt x="3157497" y="1561909"/>
                        </a:cubicBezTo>
                        <a:cubicBezTo>
                          <a:pt x="2662115" y="1574256"/>
                          <a:pt x="2524095" y="1576436"/>
                          <a:pt x="2206746" y="1561909"/>
                        </a:cubicBezTo>
                        <a:cubicBezTo>
                          <a:pt x="1888236" y="1535910"/>
                          <a:pt x="1638984" y="1570478"/>
                          <a:pt x="1380393" y="1561909"/>
                        </a:cubicBezTo>
                        <a:cubicBezTo>
                          <a:pt x="1086646" y="1562094"/>
                          <a:pt x="748142" y="1564705"/>
                          <a:pt x="554038" y="1561909"/>
                        </a:cubicBezTo>
                        <a:cubicBezTo>
                          <a:pt x="234677" y="1598128"/>
                          <a:pt x="31125" y="1422426"/>
                          <a:pt x="0" y="1301585"/>
                        </a:cubicBezTo>
                        <a:cubicBezTo>
                          <a:pt x="25020" y="1196791"/>
                          <a:pt x="-35246" y="1049745"/>
                          <a:pt x="0" y="954498"/>
                        </a:cubicBezTo>
                        <a:cubicBezTo>
                          <a:pt x="46888" y="844301"/>
                          <a:pt x="272" y="671205"/>
                          <a:pt x="0" y="586585"/>
                        </a:cubicBezTo>
                        <a:cubicBezTo>
                          <a:pt x="-3689" y="505118"/>
                          <a:pt x="-18973" y="34652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FA849-E7D4-C384-F053-9D3967410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4" y="3724656"/>
            <a:ext cx="12192000" cy="3133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A7A9D-30DF-9FE4-B92A-080ACDE9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162B4-2EF0-0CC6-3D22-176EDACAC323}"/>
              </a:ext>
            </a:extLst>
          </p:cNvPr>
          <p:cNvSpPr txBox="1"/>
          <p:nvPr/>
        </p:nvSpPr>
        <p:spPr>
          <a:xfrm>
            <a:off x="3431933" y="421303"/>
            <a:ext cx="69312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Nêu những nơi vi khuẩn có thể sống?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ED07FE-757A-CC51-0A9A-AA830FF3B76C}"/>
              </a:ext>
            </a:extLst>
          </p:cNvPr>
          <p:cNvGrpSpPr/>
          <p:nvPr/>
        </p:nvGrpSpPr>
        <p:grpSpPr>
          <a:xfrm>
            <a:off x="3657600" y="2367280"/>
            <a:ext cx="8260080" cy="4378960"/>
            <a:chOff x="4177212" y="2367280"/>
            <a:chExt cx="7306491" cy="35276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D643E49-9927-2447-A806-AD9A15E5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C380C4-32A9-DDAC-4C6C-E4F37816BDF6}"/>
                </a:ext>
              </a:extLst>
            </p:cNvPr>
            <p:cNvSpPr txBox="1"/>
            <p:nvPr/>
          </p:nvSpPr>
          <p:spPr>
            <a:xfrm>
              <a:off x="4770359" y="3075577"/>
              <a:ext cx="6084249" cy="2057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 số nơi vi khuẩn sống như nước từ vòi, trong không khí, đất, tay nắm cửa, thực phẩm chưa nấu chín (gà, rau,..), ở trong nhà vệ sinh, trên da tay và trong ruột (hệ tiêu hoá)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852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30504" y="3954214"/>
            <a:ext cx="1183522" cy="2615518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530504" y="3316942"/>
            <a:ext cx="981045" cy="739462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1201099">
            <a:off x="11188222" y="4325186"/>
            <a:ext cx="496201" cy="501213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06400" y="5639684"/>
            <a:ext cx="1307625" cy="930049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5628084" y="5703526"/>
            <a:ext cx="935833" cy="922965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1715897">
            <a:off x="10872066" y="5294271"/>
            <a:ext cx="539028" cy="1585375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490076">
            <a:off x="10170972" y="5511264"/>
            <a:ext cx="2610667" cy="1856837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558072">
            <a:off x="11651849" y="5986145"/>
            <a:ext cx="630211" cy="1853563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83946" y="1170506"/>
            <a:ext cx="10803861" cy="4164721"/>
            <a:chOff x="1025918" y="1755759"/>
            <a:chExt cx="15650216" cy="6247081"/>
          </a:xfrm>
        </p:grpSpPr>
        <p:grpSp>
          <p:nvGrpSpPr>
            <p:cNvPr id="4" name="Group 4"/>
            <p:cNvGrpSpPr/>
            <p:nvPr/>
          </p:nvGrpSpPr>
          <p:grpSpPr>
            <a:xfrm>
              <a:off x="2097549" y="2255357"/>
              <a:ext cx="14239013" cy="5747483"/>
              <a:chOff x="0" y="0"/>
              <a:chExt cx="3027853" cy="15137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027853" cy="1513740"/>
              </a:xfrm>
              <a:custGeom>
                <a:avLst/>
                <a:gdLst/>
                <a:ahLst/>
                <a:cxnLst/>
                <a:rect l="l" t="t" r="r" b="b"/>
                <a:pathLst>
                  <a:path w="3027853" h="1513740">
                    <a:moveTo>
                      <a:pt x="34345" y="0"/>
                    </a:moveTo>
                    <a:lnTo>
                      <a:pt x="2993508" y="0"/>
                    </a:lnTo>
                    <a:cubicBezTo>
                      <a:pt x="3002617" y="0"/>
                      <a:pt x="3011352" y="3618"/>
                      <a:pt x="3017793" y="10059"/>
                    </a:cubicBezTo>
                    <a:cubicBezTo>
                      <a:pt x="3024234" y="16500"/>
                      <a:pt x="3027853" y="25236"/>
                      <a:pt x="3027853" y="34345"/>
                    </a:cubicBezTo>
                    <a:lnTo>
                      <a:pt x="3027853" y="1479396"/>
                    </a:lnTo>
                    <a:cubicBezTo>
                      <a:pt x="3027853" y="1488504"/>
                      <a:pt x="3024234" y="1497240"/>
                      <a:pt x="3017793" y="1503681"/>
                    </a:cubicBezTo>
                    <a:cubicBezTo>
                      <a:pt x="3011352" y="1510122"/>
                      <a:pt x="3002617" y="1513740"/>
                      <a:pt x="2993508" y="1513740"/>
                    </a:cubicBezTo>
                    <a:lnTo>
                      <a:pt x="34345" y="1513740"/>
                    </a:lnTo>
                    <a:cubicBezTo>
                      <a:pt x="25236" y="1513740"/>
                      <a:pt x="16500" y="1510122"/>
                      <a:pt x="10059" y="1503681"/>
                    </a:cubicBezTo>
                    <a:cubicBezTo>
                      <a:pt x="3618" y="1497240"/>
                      <a:pt x="0" y="1488504"/>
                      <a:pt x="0" y="1479396"/>
                    </a:cubicBezTo>
                    <a:lnTo>
                      <a:pt x="0" y="34345"/>
                    </a:lnTo>
                    <a:cubicBezTo>
                      <a:pt x="0" y="25236"/>
                      <a:pt x="3618" y="16500"/>
                      <a:pt x="10059" y="10059"/>
                    </a:cubicBezTo>
                    <a:cubicBezTo>
                      <a:pt x="16500" y="3618"/>
                      <a:pt x="25236" y="0"/>
                      <a:pt x="34345" y="0"/>
                    </a:cubicBezTo>
                    <a:close/>
                  </a:path>
                </a:pathLst>
              </a:custGeom>
              <a:solidFill>
                <a:srgbClr val="FFDC96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267323" y="2102957"/>
              <a:ext cx="14408811" cy="5744912"/>
              <a:chOff x="0" y="0"/>
              <a:chExt cx="3063959" cy="151306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063959" cy="1513063"/>
              </a:xfrm>
              <a:custGeom>
                <a:avLst/>
                <a:gdLst/>
                <a:ahLst/>
                <a:cxnLst/>
                <a:rect l="l" t="t" r="r" b="b"/>
                <a:pathLst>
                  <a:path w="3063959" h="1513063">
                    <a:moveTo>
                      <a:pt x="33940" y="0"/>
                    </a:moveTo>
                    <a:lnTo>
                      <a:pt x="3030020" y="0"/>
                    </a:lnTo>
                    <a:cubicBezTo>
                      <a:pt x="3048764" y="0"/>
                      <a:pt x="3063959" y="15195"/>
                      <a:pt x="3063959" y="33940"/>
                    </a:cubicBezTo>
                    <a:lnTo>
                      <a:pt x="3063959" y="1479124"/>
                    </a:lnTo>
                    <a:cubicBezTo>
                      <a:pt x="3063959" y="1497868"/>
                      <a:pt x="3048764" y="1513063"/>
                      <a:pt x="3030020" y="1513063"/>
                    </a:cubicBezTo>
                    <a:lnTo>
                      <a:pt x="33940" y="1513063"/>
                    </a:lnTo>
                    <a:cubicBezTo>
                      <a:pt x="15195" y="1513063"/>
                      <a:pt x="0" y="1497868"/>
                      <a:pt x="0" y="1479124"/>
                    </a:cubicBezTo>
                    <a:lnTo>
                      <a:pt x="0" y="33940"/>
                    </a:lnTo>
                    <a:cubicBezTo>
                      <a:pt x="0" y="15195"/>
                      <a:pt x="15195" y="0"/>
                      <a:pt x="33940" y="0"/>
                    </a:cubicBezTo>
                    <a:close/>
                  </a:path>
                </a:pathLst>
              </a:custGeom>
              <a:solidFill>
                <a:srgbClr val="FEEDAA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 18"/>
            <p:cNvSpPr/>
            <p:nvPr/>
          </p:nvSpPr>
          <p:spPr>
            <a:xfrm rot="9807132">
              <a:off x="1025918" y="1755759"/>
              <a:ext cx="3606824" cy="1023027"/>
            </a:xfrm>
            <a:custGeom>
              <a:avLst/>
              <a:gdLst/>
              <a:ahLst/>
              <a:cxnLst/>
              <a:rect l="l" t="t" r="r" b="b"/>
              <a:pathLst>
                <a:path w="3606824" h="1023027">
                  <a:moveTo>
                    <a:pt x="0" y="0"/>
                  </a:moveTo>
                  <a:lnTo>
                    <a:pt x="3606825" y="0"/>
                  </a:lnTo>
                  <a:lnTo>
                    <a:pt x="3606825" y="1023026"/>
                  </a:lnTo>
                  <a:lnTo>
                    <a:pt x="0" y="1023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6047764" y="252280"/>
            <a:ext cx="516153" cy="343241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685800" y="984502"/>
            <a:ext cx="407605" cy="30944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0255844" y="423901"/>
            <a:ext cx="1501801" cy="1432343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6807B1A-5024-DD8F-CE28-6AE3A7E12E6B}"/>
              </a:ext>
            </a:extLst>
          </p:cNvPr>
          <p:cNvSpPr txBox="1">
            <a:spLocks/>
          </p:cNvSpPr>
          <p:nvPr/>
        </p:nvSpPr>
        <p:spPr>
          <a:xfrm>
            <a:off x="1376855" y="2715977"/>
            <a:ext cx="9911255" cy="1350975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defTabSz="609630">
              <a:lnSpc>
                <a:spcPct val="100000"/>
              </a:lnSpc>
            </a:pPr>
            <a:r>
              <a:rPr lang="vi-VN" sz="7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2. Ôn tập về chủ đề Con người và sức khoẻ.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91362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cntxdq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142</TotalTime>
  <Words>398</Words>
  <Application>Microsoft Office PowerPoint</Application>
  <PresentationFormat>Widescreen</PresentationFormat>
  <Paragraphs>30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Cambria</vt:lpstr>
      <vt:lpstr>字魂59号-创粗黑</vt:lpstr>
      <vt:lpstr>Office Theme</vt:lpstr>
      <vt:lpstr>1_Office Theme</vt:lpstr>
      <vt:lpstr>2_Office Theme</vt:lpstr>
      <vt:lpstr>自定义设计方案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ADMIN</cp:lastModifiedBy>
  <cp:revision>16</cp:revision>
  <dcterms:created xsi:type="dcterms:W3CDTF">2022-11-05T17:41:03Z</dcterms:created>
  <dcterms:modified xsi:type="dcterms:W3CDTF">2025-03-17T07:27:07Z</dcterms:modified>
  <cp:category>9Slide.vn</cp:category>
</cp:coreProperties>
</file>