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sldIdLst>
    <p:sldId id="271" r:id="rId5"/>
    <p:sldId id="256" r:id="rId6"/>
    <p:sldId id="286" r:id="rId7"/>
    <p:sldId id="272" r:id="rId8"/>
    <p:sldId id="273" r:id="rId9"/>
    <p:sldId id="288" r:id="rId10"/>
    <p:sldId id="287" r:id="rId11"/>
    <p:sldId id="289" r:id="rId12"/>
    <p:sldId id="290" r:id="rId13"/>
    <p:sldId id="291" r:id="rId14"/>
    <p:sldId id="311" r:id="rId15"/>
    <p:sldId id="312" r:id="rId16"/>
    <p:sldId id="313" r:id="rId17"/>
    <p:sldId id="314" r:id="rId18"/>
    <p:sldId id="315" r:id="rId19"/>
    <p:sldId id="316" r:id="rId20"/>
    <p:sldId id="317" r:id="rId21"/>
    <p:sldId id="306" r:id="rId22"/>
    <p:sldId id="269"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22/03/2025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3/22/2025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22/03/2025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5632311"/>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được cứu nước, Người đem lí tưởng cách mạng đúng đắn lãnh đạo quân và dân Việt Nam đấu tranh giành độc lập thành công. Không những vậy, Người được suy tôn làm chủ tịch, là lãnh tụ, vị cha già của toàn dân tộc, là vị phật sống. Vì Người sinh ra trong thời chiến, hoạt động hết mình và ra đi khi thời bình được lập lại nên nói ơn Người để lại cho Việt Nam ta là không thể kể xiết.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046615" y="2865687"/>
            <a:ext cx="9980017" cy="3359187"/>
          </a:xfrm>
          <a:prstGeom prst="rect">
            <a:avLst/>
          </a:prstGeom>
        </p:spPr>
      </p:pic>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181</TotalTime>
  <Words>580</Words>
  <Application>Microsoft Office PowerPoint</Application>
  <PresentationFormat>Widescreen</PresentationFormat>
  <Paragraphs>44</Paragraphs>
  <Slides>19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Aptos</vt:lpstr>
      <vt:lpstr>Arial</vt:lpstr>
      <vt:lpstr>Calibri</vt:lpstr>
      <vt:lpstr>Cambria</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47</cp:revision>
  <dcterms:created xsi:type="dcterms:W3CDTF">2024-08-28T11:01:25Z</dcterms:created>
  <dcterms:modified xsi:type="dcterms:W3CDTF">2025-03-22T08:13:02Z</dcterms:modified>
  <cp:category>9Slide.vn</cp:category>
</cp:coreProperties>
</file>