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C0B873-50A8-80C6-4AE9-5F5D01C1F9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FE8B20-2E8E-713B-0696-1CAAD114DD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0" y="190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8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1.jpeg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10" Type="http://schemas.openxmlformats.org/officeDocument/2006/relationships/image" Target="../media/image84.png"/><Relationship Id="rId4" Type="http://schemas.openxmlformats.org/officeDocument/2006/relationships/image" Target="../media/image16.png"/><Relationship Id="rId9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638</Words>
  <Application>Microsoft Office PowerPoint</Application>
  <PresentationFormat>Custom</PresentationFormat>
  <Paragraphs>67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等线 Light</vt:lpstr>
      <vt:lpstr>Glacial Indifference</vt:lpstr>
      <vt:lpstr>inpin heiti</vt:lpstr>
      <vt:lpstr>#9Slide05 MetroScript</vt:lpstr>
      <vt:lpstr>#9Slide07 IcielPony</vt:lpstr>
      <vt:lpstr>Arial</vt:lpstr>
      <vt:lpstr>Calibri</vt:lpstr>
      <vt:lpstr>Calibri Light</vt:lpstr>
      <vt:lpstr>Cambria</vt:lpstr>
      <vt:lpstr>iCiel Gotham Medium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Thao Tran</cp:lastModifiedBy>
  <cp:revision>31</cp:revision>
  <dcterms:created xsi:type="dcterms:W3CDTF">2006-08-16T00:00:00Z</dcterms:created>
  <dcterms:modified xsi:type="dcterms:W3CDTF">2024-10-10T07:42:12Z</dcterms:modified>
  <dc:identifier>DAGMZ9ajds0</dc:identifier>
</cp:coreProperties>
</file>