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2024/10/10</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3.xml"/><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51.png"/><Relationship Id="rId2" Type="http://schemas.openxmlformats.org/officeDocument/2006/relationships/image" Target="../media/image35.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18" Type="http://schemas.openxmlformats.org/officeDocument/2006/relationships/image" Target="../media/image4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22.svg"/><Relationship Id="rId2" Type="http://schemas.openxmlformats.org/officeDocument/2006/relationships/image" Target="../media/image35.png"/><Relationship Id="rId16" Type="http://schemas.openxmlformats.org/officeDocument/2006/relationships/image" Target="../media/image2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23.png"/><Relationship Id="rId19"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字魂107号-萌趣欢乐体</vt:lpstr>
      <vt:lpstr>Arial</vt:lpstr>
      <vt:lpstr>Calibri</vt:lpstr>
      <vt:lpstr>Calibri Light</vt:lpstr>
      <vt:lpstr>Cambria</vt:lpstr>
      <vt:lpstr>iCiel Gotham Medium</vt:lpstr>
      <vt:lpstr>UTM Cookies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Thao Tran</cp:lastModifiedBy>
  <cp:revision>24</cp:revision>
  <dcterms:created xsi:type="dcterms:W3CDTF">2006-08-16T00:00:00Z</dcterms:created>
  <dcterms:modified xsi:type="dcterms:W3CDTF">2024-10-10T07:45:11Z</dcterms:modified>
  <dc:identifier>DAGMZ9ajds0</dc:identifier>
</cp:coreProperties>
</file>