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03" r:id="rId3"/>
  </p:sldMasterIdLst>
  <p:notesMasterIdLst>
    <p:notesMasterId r:id="rId11"/>
  </p:notesMasterIdLst>
  <p:sldIdLst>
    <p:sldId id="286" r:id="rId4"/>
    <p:sldId id="266" r:id="rId5"/>
    <p:sldId id="259" r:id="rId6"/>
    <p:sldId id="287" r:id="rId7"/>
    <p:sldId id="289" r:id="rId8"/>
    <p:sldId id="290" r:id="rId9"/>
    <p:sldId id="282" r:id="rId10"/>
  </p:sldIdLst>
  <p:sldSz cx="12192000" cy="6858000"/>
  <p:notesSz cx="6858000" cy="9144000"/>
  <p:embeddedFontLst>
    <p:embeddedFont>
      <p:font typeface="Cambria" panose="02040503050406030204" pitchFamily="18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2060"/>
    <a:srgbClr val="23B893"/>
    <a:srgbClr val="FD8124"/>
    <a:srgbClr val="FBD646"/>
    <a:srgbClr val="FD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3447" autoAdjust="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DAE57-CAA3-4195-809F-48D8C11A70D7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5DB86-8167-40E5-9C37-795C63656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rất nhiều loại hình hoạt động xã hội được tổ chức với những mục đích khác nhau nhưng đều mang những ý nghĩa riêng nhằm mục đích giúp cho con người, xã hội, cộng đồng trở nên tốt đẹp hơn.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5DB86-8167-40E5-9C37-795C636563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7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ok with a book open and a book with a book in the middl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71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7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with a book open and a book with a book in the middl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71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266700" y="136525"/>
            <a:ext cx="11715750" cy="6584950"/>
          </a:xfrm>
          <a:prstGeom prst="roundRect">
            <a:avLst/>
          </a:prstGeom>
          <a:ln>
            <a:solidFill>
              <a:srgbClr val="80CAD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39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40" y="-29818"/>
            <a:ext cx="12254990" cy="68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09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33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39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62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8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228601" y="257174"/>
            <a:ext cx="11687174" cy="63531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6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95BF6A-4EC6-4EAF-9B4B-AFC665CC477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84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59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8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9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61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2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72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0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75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AFB288-95F4-4789-BF41-88E9FEA7F344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682982-EA64-483F-BAF3-C19101D490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53243BC-763E-D847-E7E5-7DC37A7567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037" y="203221"/>
            <a:ext cx="1536128" cy="15361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E9488CE-32C3-9F4C-81B5-E3911C45D2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037" y="203221"/>
            <a:ext cx="1536128" cy="15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5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2443D21-285A-1E9D-0CB4-232D7F86D9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4" y="103831"/>
            <a:ext cx="1529500" cy="15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7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卡通人物&#10;&#10;低可信度描述已自动生成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634337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22" name="图片 21" descr="卡通人物&#10;&#10;低可信度描述已自动生成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9" b="10735"/>
          <a:stretch>
            <a:fillRect/>
          </a:stretch>
        </p:blipFill>
        <p:spPr>
          <a:xfrm flipH="1">
            <a:off x="340338" y="4365171"/>
            <a:ext cx="4791260" cy="2492829"/>
          </a:xfrm>
          <a:custGeom>
            <a:avLst/>
            <a:gdLst>
              <a:gd name="connsiteX0" fmla="*/ 0 w 4572000"/>
              <a:gd name="connsiteY0" fmla="*/ 0 h 3355726"/>
              <a:gd name="connsiteX1" fmla="*/ 4572000 w 4572000"/>
              <a:gd name="connsiteY1" fmla="*/ 0 h 3355726"/>
              <a:gd name="connsiteX2" fmla="*/ 4572000 w 4572000"/>
              <a:gd name="connsiteY2" fmla="*/ 3355726 h 3355726"/>
              <a:gd name="connsiteX3" fmla="*/ 0 w 4572000"/>
              <a:gd name="connsiteY3" fmla="*/ 3355726 h 335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3355726">
                <a:moveTo>
                  <a:pt x="0" y="0"/>
                </a:moveTo>
                <a:lnTo>
                  <a:pt x="4572000" y="0"/>
                </a:lnTo>
                <a:lnTo>
                  <a:pt x="4572000" y="3355726"/>
                </a:lnTo>
                <a:lnTo>
                  <a:pt x="0" y="3355726"/>
                </a:lnTo>
                <a:close/>
              </a:path>
            </a:pathLst>
          </a:custGeom>
        </p:spPr>
      </p:pic>
      <p:pic>
        <p:nvPicPr>
          <p:cNvPr id="4" name="Picture 3" descr="A cartoon of a child and child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85" y="3541017"/>
            <a:ext cx="3919404" cy="391940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11" name="椭圆 10"/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" name="图片 8" descr="图片包含 游戏机&#10;&#10;描述已自动生成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6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>
            <a:fillRect/>
          </a:stretch>
        </p:blipFill>
        <p:spPr>
          <a:xfrm rot="21420000" flipH="1">
            <a:off x="7488555" y="-653415"/>
            <a:ext cx="4830445" cy="2710815"/>
          </a:xfrm>
          <a:prstGeom prst="rect">
            <a:avLst/>
          </a:prstGeom>
        </p:spPr>
      </p:pic>
      <p:pic>
        <p:nvPicPr>
          <p:cNvPr id="7" name="Picture 6" descr="Screenshot 2024-10-12 1348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75" y="6985635"/>
            <a:ext cx="13397865" cy="3480435"/>
          </a:xfrm>
          <a:prstGeom prst="flowChartAlternateProcess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35719-A43B-7D45-5F3E-21A9FC4DE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5671" y="844164"/>
            <a:ext cx="8504657" cy="3036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07" y="2162292"/>
            <a:ext cx="7401185" cy="3377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142" y="374163"/>
            <a:ext cx="10423491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Hoạt động xã hội nhân viên tham gia - Công ty TNHH Thực phẩm Orion Vina">
            <a:extLst>
              <a:ext uri="{FF2B5EF4-FFF2-40B4-BE49-F238E27FC236}">
                <a16:creationId xmlns:a16="http://schemas.microsoft.com/office/drawing/2014/main" id="{76DB324A-7CC0-27A1-6A3E-BBE61ECB9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2" y="2167107"/>
            <a:ext cx="4781099" cy="35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P Hồ Chí Minh: Nhiều học sinh, phụ huynh, thầy cô chung tay hướng về miền  Bắc thân yêu | baotintuc.vn">
            <a:extLst>
              <a:ext uri="{FF2B5EF4-FFF2-40B4-BE49-F238E27FC236}">
                <a16:creationId xmlns:a16="http://schemas.microsoft.com/office/drawing/2014/main" id="{BD54CA82-7FF3-173F-5E6A-20840B1BE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70" y="2234201"/>
            <a:ext cx="4799467" cy="352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142" y="374163"/>
            <a:ext cx="10423491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dung,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1" dirty="0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 descr="A collection of books with letters and number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11" b="70880"/>
          <a:stretch>
            <a:fillRect/>
          </a:stretch>
        </p:blipFill>
        <p:spPr>
          <a:xfrm>
            <a:off x="0" y="5106382"/>
            <a:ext cx="1958571" cy="19970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B5D5DA-DE97-934C-D0B6-3A3F1545B926}"/>
              </a:ext>
            </a:extLst>
          </p:cNvPr>
          <p:cNvSpPr/>
          <p:nvPr/>
        </p:nvSpPr>
        <p:spPr>
          <a:xfrm>
            <a:off x="1730828" y="1752600"/>
            <a:ext cx="9394371" cy="37446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mpd="dbl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Nội dung hoạt động xã hội (bảo vệ môi trường, tôn vinh giá trị văn hóa truyền thống,…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Hình thức hoạt động xã hội: (lễ hội, lao động công ích,…)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Ý nghĩa của hoạt động xã hội đối với bản thân và cộng đồng.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  <a:endParaRPr lang="en-US" altLang="en-US" sz="3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3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07183" y="805543"/>
            <a:ext cx="7843845" cy="2013165"/>
            <a:chOff x="655793" y="463403"/>
            <a:chExt cx="11450955" cy="143002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655793" y="463403"/>
              <a:ext cx="11450955" cy="14300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814543" y="599928"/>
              <a:ext cx="11047095" cy="1156970"/>
            </a:xfrm>
            <a:prstGeom prst="round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Lập kế hoạch tham gia hoạt động xã hội ở địa 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 descr="A collection of books with letters and number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2" t="77607" r="25396"/>
          <a:stretch>
            <a:fillRect/>
          </a:stretch>
        </p:blipFill>
        <p:spPr>
          <a:xfrm>
            <a:off x="-354723" y="4912311"/>
            <a:ext cx="3144353" cy="2391091"/>
          </a:xfrm>
          <a:prstGeom prst="rect">
            <a:avLst/>
          </a:prstGeom>
        </p:spPr>
      </p:pic>
      <p:pic>
        <p:nvPicPr>
          <p:cNvPr id="5" name="Picture 4" descr="Screenshot 2024-10-12 1348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6985635"/>
            <a:ext cx="13397865" cy="348043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23154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142" y="374163"/>
            <a:ext cx="10423491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>
                <a:solidFill>
                  <a:srgbClr val="4EA72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những hoạt động xã hội ở địa phương mà em và các bạn có thể tham gia: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 descr="A collection of books with letters and numbers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11" b="70880"/>
          <a:stretch>
            <a:fillRect/>
          </a:stretch>
        </p:blipFill>
        <p:spPr>
          <a:xfrm>
            <a:off x="0" y="5106382"/>
            <a:ext cx="1958571" cy="19970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B5D5DA-DE97-934C-D0B6-3A3F1545B926}"/>
              </a:ext>
            </a:extLst>
          </p:cNvPr>
          <p:cNvSpPr/>
          <p:nvPr/>
        </p:nvSpPr>
        <p:spPr>
          <a:xfrm>
            <a:off x="1730828" y="1752600"/>
            <a:ext cx="9394371" cy="29173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mpd="dbl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Tham gia câu lạc bộ hát dân ca.</a:t>
            </a:r>
          </a:p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Thăm hỏi gia đình neo đơn</a:t>
            </a:r>
          </a:p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56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114388" y="1108284"/>
            <a:ext cx="8159167" cy="1928830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216</Words>
  <Application>Microsoft Office PowerPoint</Application>
  <PresentationFormat>Widescreen</PresentationFormat>
  <Paragraphs>14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Times New Roman</vt:lpstr>
      <vt:lpstr>Cambria</vt:lpstr>
      <vt:lpstr>Aptos Display</vt:lpstr>
      <vt:lpstr>Aptos</vt:lpstr>
      <vt:lpstr>Arial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35</cp:revision>
  <dcterms:created xsi:type="dcterms:W3CDTF">2024-10-02T03:10:00Z</dcterms:created>
  <dcterms:modified xsi:type="dcterms:W3CDTF">2025-04-11T14:22:30Z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BD45B94EA0134D18B7D4E3598C7DCB23_13</vt:lpwstr>
  </property>
  <property fmtid="{D5CDD505-2E9C-101B-9397-08002B2CF9AE}" pid="3" name="KSOProductBuildVer">
    <vt:lpwstr>1033-12.2.0.18911</vt:lpwstr>
  </property>
</Properties>
</file>