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30"/>
  </p:notesMasterIdLst>
  <p:sldIdLst>
    <p:sldId id="386" r:id="rId5"/>
    <p:sldId id="331" r:id="rId6"/>
    <p:sldId id="434" r:id="rId7"/>
    <p:sldId id="256" r:id="rId8"/>
    <p:sldId id="446" r:id="rId9"/>
    <p:sldId id="444" r:id="rId10"/>
    <p:sldId id="391" r:id="rId11"/>
    <p:sldId id="447" r:id="rId12"/>
    <p:sldId id="260" r:id="rId13"/>
    <p:sldId id="449" r:id="rId14"/>
    <p:sldId id="402" r:id="rId15"/>
    <p:sldId id="450" r:id="rId16"/>
    <p:sldId id="278" r:id="rId17"/>
    <p:sldId id="451" r:id="rId18"/>
    <p:sldId id="453" r:id="rId19"/>
    <p:sldId id="302" r:id="rId20"/>
    <p:sldId id="452" r:id="rId21"/>
    <p:sldId id="454" r:id="rId22"/>
    <p:sldId id="455" r:id="rId23"/>
    <p:sldId id="456" r:id="rId24"/>
    <p:sldId id="286" r:id="rId25"/>
    <p:sldId id="287" r:id="rId26"/>
    <p:sldId id="457" r:id="rId27"/>
    <p:sldId id="458" r:id="rId28"/>
    <p:sldId id="378"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7" autoAdjust="0"/>
    <p:restoredTop sz="94660"/>
  </p:normalViewPr>
  <p:slideViewPr>
    <p:cSldViewPr snapToGrid="0">
      <p:cViewPr varScale="1">
        <p:scale>
          <a:sx n="78" d="100"/>
          <a:sy n="78" d="100"/>
        </p:scale>
        <p:origin x="728" y="72"/>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9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5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65086DF-5B31-C882-8898-347E4268E63D}"/>
              </a:ext>
            </a:extLst>
          </p:cNvPr>
          <p:cNvPicPr>
            <a:picLocks noChangeAspect="1"/>
          </p:cNvPicPr>
          <p:nvPr userDrawn="1"/>
        </p:nvPicPr>
        <p:blipFill>
          <a:blip r:embed="rId38"/>
          <a:stretch>
            <a:fillRect/>
          </a:stretch>
        </p:blipFill>
        <p:spPr>
          <a:xfrm>
            <a:off x="-1341120" y="0"/>
            <a:ext cx="1215092" cy="121509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9" r:id="rId27"/>
    <p:sldLayoutId id="2147483680" r:id="rId28"/>
    <p:sldLayoutId id="2147483681" r:id="rId29"/>
    <p:sldLayoutId id="2147483683" r:id="rId30"/>
    <p:sldLayoutId id="2147483689" r:id="rId31"/>
    <p:sldLayoutId id="2147483690" r:id="rId32"/>
    <p:sldLayoutId id="2147483691" r:id="rId33"/>
    <p:sldLayoutId id="2147483696" r:id="rId34"/>
    <p:sldLayoutId id="2147483697" r:id="rId35"/>
    <p:sldLayoutId id="2147483698"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12/22/2024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slideLayout" Target="../slideLayouts/slideLayout60.xml"/><Relationship Id="rId7" Type="http://schemas.openxmlformats.org/officeDocument/2006/relationships/image" Target="../media/image40.png"/><Relationship Id="rId12" Type="http://schemas.microsoft.com/office/2007/relationships/hdphoto" Target="../media/hdphoto2.wdp"/><Relationship Id="rId17" Type="http://schemas.openxmlformats.org/officeDocument/2006/relationships/image" Target="../media/image47.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5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2.pn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0.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40.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a:extLst>
              <a:ext uri="{FF2B5EF4-FFF2-40B4-BE49-F238E27FC236}">
                <a16:creationId xmlns:a16="http://schemas.microsoft.com/office/drawing/2014/main" id="{C6050EF9-CE06-4643-E8F8-393C68B0D40C}"/>
              </a:ext>
            </a:extLst>
          </p:cNvPr>
          <p:cNvPicPr>
            <a:picLocks noChangeAspect="1"/>
          </p:cNvPicPr>
          <p:nvPr/>
        </p:nvPicPr>
        <p:blipFill>
          <a:blip r:embed="rId5"/>
          <a:stretch>
            <a:fillRect/>
          </a:stretch>
        </p:blipFill>
        <p:spPr>
          <a:xfrm>
            <a:off x="3337560" y="1307276"/>
            <a:ext cx="2758808" cy="2327463"/>
          </a:xfrm>
          <a:prstGeom prst="rect">
            <a:avLst/>
          </a:prstGeom>
        </p:spPr>
      </p:pic>
    </p:spTree>
    <p:extLst>
      <p:ext uri="{BB962C8B-B14F-4D97-AF65-F5344CB8AC3E}">
        <p14:creationId xmlns:p14="http://schemas.microsoft.com/office/powerpoint/2010/main" val="673070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05345" y="1901323"/>
            <a:ext cx="1370965" cy="243459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376680" y="1772466"/>
            <a:ext cx="1196975" cy="2577465"/>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356082" y="307462"/>
            <a:ext cx="1910080" cy="634365"/>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0254A4A-8321-C58E-F2A0-B2679B719278}"/>
              </a:ext>
            </a:extLst>
          </p:cNvPr>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87031" y="1229928"/>
            <a:ext cx="6275723" cy="2862322"/>
          </a:xfrm>
          <a:custGeom>
            <a:avLst/>
            <a:gdLst>
              <a:gd name="connsiteX0" fmla="*/ 0 w 8367630"/>
              <a:gd name="connsiteY0" fmla="*/ 561867 h 3371136"/>
              <a:gd name="connsiteX1" fmla="*/ 561867 w 8367630"/>
              <a:gd name="connsiteY1" fmla="*/ 0 h 3371136"/>
              <a:gd name="connsiteX2" fmla="*/ 7805763 w 8367630"/>
              <a:gd name="connsiteY2" fmla="*/ 0 h 3371136"/>
              <a:gd name="connsiteX3" fmla="*/ 8367630 w 8367630"/>
              <a:gd name="connsiteY3" fmla="*/ 561867 h 3371136"/>
              <a:gd name="connsiteX4" fmla="*/ 8367630 w 8367630"/>
              <a:gd name="connsiteY4" fmla="*/ 2809269 h 3371136"/>
              <a:gd name="connsiteX5" fmla="*/ 7805763 w 8367630"/>
              <a:gd name="connsiteY5" fmla="*/ 3371136 h 3371136"/>
              <a:gd name="connsiteX6" fmla="*/ 561867 w 8367630"/>
              <a:gd name="connsiteY6" fmla="*/ 3371136 h 3371136"/>
              <a:gd name="connsiteX7" fmla="*/ 0 w 8367630"/>
              <a:gd name="connsiteY7" fmla="*/ 2809269 h 3371136"/>
              <a:gd name="connsiteX8" fmla="*/ 0 w 8367630"/>
              <a:gd name="connsiteY8" fmla="*/ 561867 h 337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7630" h="3371136" fill="none" extrusionOk="0">
                <a:moveTo>
                  <a:pt x="0" y="561867"/>
                </a:moveTo>
                <a:cubicBezTo>
                  <a:pt x="-42941" y="226688"/>
                  <a:pt x="259722" y="14953"/>
                  <a:pt x="561867" y="0"/>
                </a:cubicBezTo>
                <a:cubicBezTo>
                  <a:pt x="2567159" y="-101454"/>
                  <a:pt x="4545603" y="-105170"/>
                  <a:pt x="7805763" y="0"/>
                </a:cubicBezTo>
                <a:cubicBezTo>
                  <a:pt x="8151518" y="40030"/>
                  <a:pt x="8400261" y="221445"/>
                  <a:pt x="8367630" y="561867"/>
                </a:cubicBezTo>
                <a:cubicBezTo>
                  <a:pt x="8444189" y="1235012"/>
                  <a:pt x="8244524" y="2135497"/>
                  <a:pt x="8367630" y="2809269"/>
                </a:cubicBezTo>
                <a:cubicBezTo>
                  <a:pt x="8390420" y="3094650"/>
                  <a:pt x="8165598" y="3336391"/>
                  <a:pt x="7805763" y="3371136"/>
                </a:cubicBezTo>
                <a:cubicBezTo>
                  <a:pt x="4752350" y="3481150"/>
                  <a:pt x="2136082" y="3441333"/>
                  <a:pt x="561867" y="3371136"/>
                </a:cubicBezTo>
                <a:cubicBezTo>
                  <a:pt x="232586" y="3424831"/>
                  <a:pt x="-27416" y="3105176"/>
                  <a:pt x="0" y="2809269"/>
                </a:cubicBezTo>
                <a:cubicBezTo>
                  <a:pt x="-96003" y="2423105"/>
                  <a:pt x="-25562" y="1448261"/>
                  <a:pt x="0" y="561867"/>
                </a:cubicBezTo>
                <a:close/>
              </a:path>
              <a:path w="8367630" h="3371136" stroke="0" extrusionOk="0">
                <a:moveTo>
                  <a:pt x="0" y="561867"/>
                </a:moveTo>
                <a:cubicBezTo>
                  <a:pt x="-37568" y="205627"/>
                  <a:pt x="246251" y="8171"/>
                  <a:pt x="561867" y="0"/>
                </a:cubicBezTo>
                <a:cubicBezTo>
                  <a:pt x="3197911" y="147604"/>
                  <a:pt x="6303341" y="55957"/>
                  <a:pt x="7805763" y="0"/>
                </a:cubicBezTo>
                <a:cubicBezTo>
                  <a:pt x="8095369" y="22102"/>
                  <a:pt x="8341015" y="226349"/>
                  <a:pt x="8367630" y="561867"/>
                </a:cubicBezTo>
                <a:cubicBezTo>
                  <a:pt x="8380996" y="1072242"/>
                  <a:pt x="8495067" y="2567269"/>
                  <a:pt x="8367630" y="2809269"/>
                </a:cubicBezTo>
                <a:cubicBezTo>
                  <a:pt x="8404840" y="3075724"/>
                  <a:pt x="8132852" y="3384854"/>
                  <a:pt x="7805763" y="3371136"/>
                </a:cubicBezTo>
                <a:cubicBezTo>
                  <a:pt x="4393889" y="3267957"/>
                  <a:pt x="2997519" y="3508474"/>
                  <a:pt x="561867" y="3371136"/>
                </a:cubicBezTo>
                <a:cubicBezTo>
                  <a:pt x="292512" y="3327887"/>
                  <a:pt x="-13902" y="3116612"/>
                  <a:pt x="0" y="2809269"/>
                </a:cubicBezTo>
                <a:cubicBezTo>
                  <a:pt x="101958" y="2092088"/>
                  <a:pt x="-23049" y="1625013"/>
                  <a:pt x="0" y="561867"/>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a:extLst>
              <a:ext uri="{FF2B5EF4-FFF2-40B4-BE49-F238E27FC236}">
                <a16:creationId xmlns:a16="http://schemas.microsoft.com/office/drawing/2014/main" id="{7966B10B-2C0B-4CE8-BF34-9B6BCBFF5D6C}"/>
              </a:ext>
            </a:extLst>
          </p:cNvPr>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339343654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2003133" y="174690"/>
            <a:ext cx="5772735" cy="523220"/>
          </a:xfrm>
          <a:prstGeom prst="rect">
            <a:avLst/>
          </a:prstGeom>
          <a:noFill/>
        </p:spPr>
        <p:txBody>
          <a:bodyPr wrap="non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Thứ</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ngày</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tháng</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năm</a:t>
            </a:r>
            <a:r>
              <a:rPr lang="en-US" sz="2800" dirty="0">
                <a:solidFill>
                  <a:schemeClr val="tx1"/>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608</Words>
  <Application>Microsoft Office PowerPoint</Application>
  <PresentationFormat>On-screen Show (16:9)</PresentationFormat>
  <Paragraphs>34</Paragraphs>
  <Slides>25</Slides>
  <Notes>9</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LNTH-LuoLuoNotangYuanTi 1</vt:lpstr>
      <vt:lpstr>Arial</vt:lpstr>
      <vt:lpstr>Calibri</vt:lpstr>
      <vt:lpstr>Calibri Light</vt:lpstr>
      <vt:lpstr>Cambria</vt:lpstr>
      <vt:lpstr>Lato</vt:lpstr>
      <vt:lpstr>Roboto Condensed Light</vt:lpstr>
      <vt:lpstr>Times New Roman</vt:lpstr>
      <vt:lpstr>End of Course Jeopardy by Slidesgo</vt:lpstr>
      <vt:lpstr>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Thao Tran</cp:lastModifiedBy>
  <cp:revision>25</cp:revision>
  <dcterms:created xsi:type="dcterms:W3CDTF">2021-08-31T06:43:00Z</dcterms:created>
  <dcterms:modified xsi:type="dcterms:W3CDTF">2024-12-22T09:11:51Z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