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3" r:id="rId2"/>
  </p:sldMasterIdLst>
  <p:notesMasterIdLst>
    <p:notesMasterId r:id="rId10"/>
  </p:notesMasterIdLst>
  <p:sldIdLst>
    <p:sldId id="321" r:id="rId3"/>
    <p:sldId id="304" r:id="rId4"/>
    <p:sldId id="309" r:id="rId5"/>
    <p:sldId id="311" r:id="rId6"/>
    <p:sldId id="325" r:id="rId7"/>
    <p:sldId id="407" r:id="rId8"/>
    <p:sldId id="355" r:id="rId9"/>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4/28/2025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5.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3.png"/><Relationship Id="rId5" Type="http://schemas.openxmlformats.org/officeDocument/2006/relationships/image" Target="../media/image15.svg"/><Relationship Id="rId15" Type="http://schemas.openxmlformats.org/officeDocument/2006/relationships/image" Target="../media/image25.png"/><Relationship Id="rId23"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 Id="rId22"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2CCF23CF-28F2-35B0-793A-51722ADD4913}"/>
              </a:ext>
            </a:extLst>
          </p:cNvPr>
          <p:cNvSpPr/>
          <p:nvPr/>
        </p:nvSpPr>
        <p:spPr>
          <a:xfrm>
            <a:off x="0" y="0"/>
            <a:ext cx="12192000" cy="6858000"/>
          </a:xfrm>
          <a:custGeom>
            <a:avLst/>
            <a:gdLst/>
            <a:ahLst/>
            <a:cxnLst/>
            <a:rect l="l" t="t" r="r" b="b"/>
            <a:pathLst>
              <a:path w="3214814" h="2143210">
                <a:moveTo>
                  <a:pt x="0" y="0"/>
                </a:moveTo>
                <a:lnTo>
                  <a:pt x="3214814" y="0"/>
                </a:lnTo>
                <a:lnTo>
                  <a:pt x="3214814" y="2143209"/>
                </a:lnTo>
                <a:lnTo>
                  <a:pt x="0" y="214320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4"/>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212</Words>
  <Application>Microsoft Office PowerPoint</Application>
  <PresentationFormat>Widescreen</PresentationFormat>
  <Paragraphs>26</Paragraphs>
  <Slides>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等线</vt:lpstr>
      <vt:lpstr>等线 Light</vt:lpstr>
      <vt:lpstr>#9Slide05 IcielRukola</vt:lpstr>
      <vt:lpstr>#9Slide07 SVNBillo</vt:lpstr>
      <vt:lpstr>Arial</vt:lpstr>
      <vt:lpstr>Calibri</vt:lpstr>
      <vt:lpstr>Cambria</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53</cp:revision>
  <dcterms:created xsi:type="dcterms:W3CDTF">2022-08-06T15:41:25Z</dcterms:created>
  <dcterms:modified xsi:type="dcterms:W3CDTF">2025-04-28T14:26:22Z</dcterms:modified>
</cp:coreProperties>
</file>