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0"/>
  </p:notesMasterIdLst>
  <p:sldIdLst>
    <p:sldId id="277" r:id="rId2"/>
    <p:sldId id="258" r:id="rId3"/>
    <p:sldId id="308" r:id="rId4"/>
    <p:sldId id="282" r:id="rId5"/>
    <p:sldId id="260" r:id="rId6"/>
    <p:sldId id="3932" r:id="rId7"/>
    <p:sldId id="296" r:id="rId8"/>
    <p:sldId id="30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B7"/>
    <a:srgbClr val="EC9C21"/>
    <a:srgbClr val="F1777C"/>
    <a:srgbClr val="D3A4ED"/>
    <a:srgbClr val="C9FFE1"/>
    <a:srgbClr val="E1CCF0"/>
    <a:srgbClr val="FDBFC3"/>
    <a:srgbClr val="FFEDB3"/>
    <a:srgbClr val="BEFEF6"/>
    <a:srgbClr val="624D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3018" autoAdjust="0"/>
  </p:normalViewPr>
  <p:slideViewPr>
    <p:cSldViewPr snapToGrid="0">
      <p:cViewPr varScale="1">
        <p:scale>
          <a:sx n="76" d="100"/>
          <a:sy n="76" d="100"/>
        </p:scale>
        <p:origin x="89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171151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40711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281717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26049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316410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70"/>
        <p:cNvGrpSpPr/>
        <p:nvPr/>
      </p:nvGrpSpPr>
      <p:grpSpPr>
        <a:xfrm>
          <a:off x="0" y="0"/>
          <a:ext cx="0" cy="0"/>
          <a:chOff x="0" y="0"/>
          <a:chExt cx="0" cy="0"/>
        </a:xfrm>
      </p:grpSpPr>
      <p:pic>
        <p:nvPicPr>
          <p:cNvPr id="2" name="Picture 1">
            <a:extLst>
              <a:ext uri="{FF2B5EF4-FFF2-40B4-BE49-F238E27FC236}">
                <a16:creationId xmlns:a16="http://schemas.microsoft.com/office/drawing/2014/main" id="{9CB287D2-3394-408A-411C-71046BB92219}"/>
              </a:ext>
            </a:extLst>
          </p:cNvPr>
          <p:cNvPicPr>
            <a:picLocks noChangeAspect="1"/>
          </p:cNvPicPr>
          <p:nvPr userDrawn="1"/>
        </p:nvPicPr>
        <p:blipFill>
          <a:blip r:embed="rId2"/>
          <a:stretch>
            <a:fillRect/>
          </a:stretch>
        </p:blipFill>
        <p:spPr>
          <a:xfrm>
            <a:off x="-3379839" y="-755405"/>
            <a:ext cx="3379839" cy="2697652"/>
          </a:xfrm>
          <a:prstGeom prst="rect">
            <a:avLst/>
          </a:prstGeom>
        </p:spPr>
      </p:pic>
    </p:spTree>
    <p:extLst>
      <p:ext uri="{BB962C8B-B14F-4D97-AF65-F5344CB8AC3E}">
        <p14:creationId xmlns:p14="http://schemas.microsoft.com/office/powerpoint/2010/main" val="34456040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1632596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F36DB657-B636-4393-4CEC-35007A4C0F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3621" y="0"/>
            <a:ext cx="1611070" cy="1611070"/>
          </a:xfrm>
          <a:prstGeom prst="rect">
            <a:avLst/>
          </a:prstGeom>
        </p:spPr>
      </p:pic>
    </p:spTree>
    <p:extLst>
      <p:ext uri="{BB962C8B-B14F-4D97-AF65-F5344CB8AC3E}">
        <p14:creationId xmlns:p14="http://schemas.microsoft.com/office/powerpoint/2010/main" val="209532372"/>
      </p:ext>
    </p:extLst>
  </p:cSld>
  <p:clrMap bg1="lt1" tx1="dk1" bg2="dk2" tx2="lt2" accent1="accent1" accent2="accent2" accent3="accent3" accent4="accent4" accent5="accent5" accent6="accent6" hlink="hlink" folHlink="folHlink"/>
  <p:sldLayoutIdLst>
    <p:sldLayoutId id="2147483666" r:id="rId1"/>
    <p:sldLayoutId id="214748366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ABB48CB9-58C9-434E-B1E1-5D61847DDB0C}"/>
              </a:ext>
            </a:extLst>
          </p:cNvPr>
          <p:cNvSpPr/>
          <p:nvPr/>
        </p:nvSpPr>
        <p:spPr>
          <a:xfrm>
            <a:off x="1752600" y="438150"/>
            <a:ext cx="10134600" cy="5981700"/>
          </a:xfrm>
          <a:prstGeom prst="cloud">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1AC201F5-FFD7-667C-5851-F9301F2BDE62}"/>
              </a:ext>
            </a:extLst>
          </p:cNvPr>
          <p:cNvPicPr>
            <a:picLocks noChangeAspect="1"/>
          </p:cNvPicPr>
          <p:nvPr/>
        </p:nvPicPr>
        <p:blipFill>
          <a:blip r:embed="rId3"/>
          <a:stretch>
            <a:fillRect/>
          </a:stretch>
        </p:blipFill>
        <p:spPr>
          <a:xfrm>
            <a:off x="1668358" y="2125849"/>
            <a:ext cx="9723963" cy="3017782"/>
          </a:xfrm>
          <a:prstGeom prst="rect">
            <a:avLst/>
          </a:prstGeom>
        </p:spPr>
      </p:pic>
    </p:spTree>
    <p:extLst>
      <p:ext uri="{BB962C8B-B14F-4D97-AF65-F5344CB8AC3E}">
        <p14:creationId xmlns:p14="http://schemas.microsoft.com/office/powerpoint/2010/main" val="2746993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DAED5C0-C2DF-4FC5-BF32-5F369C8988E8}"/>
              </a:ext>
            </a:extLst>
          </p:cNvPr>
          <p:cNvSpPr/>
          <p:nvPr/>
        </p:nvSpPr>
        <p:spPr>
          <a:xfrm>
            <a:off x="1059924" y="365505"/>
            <a:ext cx="10008062" cy="6126990"/>
          </a:xfrm>
          <a:prstGeom prst="roundRect">
            <a:avLst/>
          </a:prstGeom>
          <a:solidFill>
            <a:srgbClr val="FFFFFF">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9Slide05 SVNClementine" panose="020F0502020204030203" pitchFamily="34" charset="0"/>
              <a:ea typeface="+mn-ea"/>
              <a:cs typeface="+mn-cs"/>
            </a:endParaRPr>
          </a:p>
        </p:txBody>
      </p:sp>
      <p:pic>
        <p:nvPicPr>
          <p:cNvPr id="2" name="Picture 1">
            <a:extLst>
              <a:ext uri="{FF2B5EF4-FFF2-40B4-BE49-F238E27FC236}">
                <a16:creationId xmlns:a16="http://schemas.microsoft.com/office/drawing/2014/main" id="{981F523E-BAA2-CB63-15EF-CB7C98304F34}"/>
              </a:ext>
            </a:extLst>
          </p:cNvPr>
          <p:cNvPicPr>
            <a:picLocks noChangeAspect="1"/>
          </p:cNvPicPr>
          <p:nvPr/>
        </p:nvPicPr>
        <p:blipFill>
          <a:blip r:embed="rId3"/>
          <a:stretch>
            <a:fillRect/>
          </a:stretch>
        </p:blipFill>
        <p:spPr>
          <a:xfrm>
            <a:off x="3206257" y="1446968"/>
            <a:ext cx="5505165" cy="1609483"/>
          </a:xfrm>
          <a:prstGeom prst="rect">
            <a:avLst/>
          </a:prstGeom>
        </p:spPr>
      </p:pic>
      <p:pic>
        <p:nvPicPr>
          <p:cNvPr id="5" name="Picture 4">
            <a:extLst>
              <a:ext uri="{FF2B5EF4-FFF2-40B4-BE49-F238E27FC236}">
                <a16:creationId xmlns:a16="http://schemas.microsoft.com/office/drawing/2014/main" id="{D9806EE4-ABD0-07E3-E675-E0F1556A4E50}"/>
              </a:ext>
            </a:extLst>
          </p:cNvPr>
          <p:cNvPicPr>
            <a:picLocks noChangeAspect="1"/>
          </p:cNvPicPr>
          <p:nvPr/>
        </p:nvPicPr>
        <p:blipFill>
          <a:blip r:embed="rId4"/>
          <a:stretch>
            <a:fillRect/>
          </a:stretch>
        </p:blipFill>
        <p:spPr>
          <a:xfrm>
            <a:off x="1853575" y="2877216"/>
            <a:ext cx="8553429" cy="2200847"/>
          </a:xfrm>
          <a:prstGeom prst="rect">
            <a:avLst/>
          </a:prstGeom>
        </p:spPr>
      </p:pic>
    </p:spTree>
    <p:extLst>
      <p:ext uri="{BB962C8B-B14F-4D97-AF65-F5344CB8AC3E}">
        <p14:creationId xmlns:p14="http://schemas.microsoft.com/office/powerpoint/2010/main" val="4085799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A5EDFF"/>
            </a:gs>
            <a:gs pos="77000">
              <a:srgbClr val="CCF4FE"/>
            </a:gs>
            <a:gs pos="100000">
              <a:schemeClr val="tx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2" name="Nhóm 11">
            <a:extLst>
              <a:ext uri="{FF2B5EF4-FFF2-40B4-BE49-F238E27FC236}">
                <a16:creationId xmlns:a16="http://schemas.microsoft.com/office/drawing/2014/main" id="{9445A77C-0CFC-D8AB-47FF-B91C386523B0}"/>
              </a:ext>
            </a:extLst>
          </p:cNvPr>
          <p:cNvGrpSpPr/>
          <p:nvPr/>
        </p:nvGrpSpPr>
        <p:grpSpPr>
          <a:xfrm>
            <a:off x="-2043675" y="3088854"/>
            <a:ext cx="16867621" cy="5707863"/>
            <a:chOff x="-1439258" y="2136256"/>
            <a:chExt cx="12650716" cy="4280897"/>
          </a:xfrm>
        </p:grpSpPr>
        <p:pic>
          <p:nvPicPr>
            <p:cNvPr id="7" name="Hình ảnh 6" descr="Ảnh có chứa bánh xe&#10;&#10;Mô tả được tạo tự động">
              <a:extLst>
                <a:ext uri="{FF2B5EF4-FFF2-40B4-BE49-F238E27FC236}">
                  <a16:creationId xmlns:a16="http://schemas.microsoft.com/office/drawing/2014/main" id="{39A1661E-BADF-4C98-C956-A91BEC192E31}"/>
                </a:ext>
              </a:extLst>
            </p:cNvPr>
            <p:cNvPicPr>
              <a:picLocks noChangeAspect="1"/>
            </p:cNvPicPr>
            <p:nvPr/>
          </p:nvPicPr>
          <p:blipFill rotWithShape="1">
            <a:blip r:embed="rId2"/>
            <a:srcRect l="67731" b="62560"/>
            <a:stretch/>
          </p:blipFill>
          <p:spPr>
            <a:xfrm>
              <a:off x="2427440" y="2927862"/>
              <a:ext cx="4040311" cy="2636844"/>
            </a:xfrm>
            <a:prstGeom prst="rect">
              <a:avLst/>
            </a:prstGeom>
          </p:spPr>
        </p:pic>
        <p:pic>
          <p:nvPicPr>
            <p:cNvPr id="8" name="Hình ảnh 7" descr="Ảnh có chứa bánh xe&#10;&#10;Mô tả được tạo tự động">
              <a:extLst>
                <a:ext uri="{FF2B5EF4-FFF2-40B4-BE49-F238E27FC236}">
                  <a16:creationId xmlns:a16="http://schemas.microsoft.com/office/drawing/2014/main" id="{445726D0-ABC4-823E-4111-B208F35770AF}"/>
                </a:ext>
              </a:extLst>
            </p:cNvPr>
            <p:cNvPicPr>
              <a:picLocks noChangeAspect="1"/>
            </p:cNvPicPr>
            <p:nvPr/>
          </p:nvPicPr>
          <p:blipFill rotWithShape="1">
            <a:blip r:embed="rId2"/>
            <a:srcRect l="67731" b="62560"/>
            <a:stretch/>
          </p:blipFill>
          <p:spPr>
            <a:xfrm>
              <a:off x="4689628" y="2460854"/>
              <a:ext cx="4040311" cy="2636844"/>
            </a:xfrm>
            <a:prstGeom prst="rect">
              <a:avLst/>
            </a:prstGeom>
          </p:spPr>
        </p:pic>
        <p:pic>
          <p:nvPicPr>
            <p:cNvPr id="9" name="Hình ảnh 8" descr="Ảnh có chứa bánh xe&#10;&#10;Mô tả được tạo tự động">
              <a:extLst>
                <a:ext uri="{FF2B5EF4-FFF2-40B4-BE49-F238E27FC236}">
                  <a16:creationId xmlns:a16="http://schemas.microsoft.com/office/drawing/2014/main" id="{7C3D4A62-A910-C2FB-19D8-D801959673C4}"/>
                </a:ext>
              </a:extLst>
            </p:cNvPr>
            <p:cNvPicPr>
              <a:picLocks noChangeAspect="1"/>
            </p:cNvPicPr>
            <p:nvPr/>
          </p:nvPicPr>
          <p:blipFill rotWithShape="1">
            <a:blip r:embed="rId2"/>
            <a:srcRect l="67731" b="62560"/>
            <a:stretch/>
          </p:blipFill>
          <p:spPr>
            <a:xfrm>
              <a:off x="7171147" y="2136256"/>
              <a:ext cx="4040311" cy="2636844"/>
            </a:xfrm>
            <a:prstGeom prst="rect">
              <a:avLst/>
            </a:prstGeom>
          </p:spPr>
        </p:pic>
        <p:pic>
          <p:nvPicPr>
            <p:cNvPr id="10" name="Hình ảnh 9" descr="Ảnh có chứa bánh xe&#10;&#10;Mô tả được tạo tự động">
              <a:extLst>
                <a:ext uri="{FF2B5EF4-FFF2-40B4-BE49-F238E27FC236}">
                  <a16:creationId xmlns:a16="http://schemas.microsoft.com/office/drawing/2014/main" id="{3C5B050F-464C-627D-33FE-6BAFCDFBFC0D}"/>
                </a:ext>
              </a:extLst>
            </p:cNvPr>
            <p:cNvPicPr>
              <a:picLocks noChangeAspect="1"/>
            </p:cNvPicPr>
            <p:nvPr/>
          </p:nvPicPr>
          <p:blipFill rotWithShape="1">
            <a:blip r:embed="rId2">
              <a:alphaModFix amt="70000"/>
            </a:blip>
            <a:srcRect l="67731" b="62560"/>
            <a:stretch/>
          </p:blipFill>
          <p:spPr>
            <a:xfrm>
              <a:off x="5151888" y="2918133"/>
              <a:ext cx="5189618" cy="2973722"/>
            </a:xfrm>
            <a:prstGeom prst="rect">
              <a:avLst/>
            </a:prstGeom>
          </p:spPr>
        </p:pic>
        <p:pic>
          <p:nvPicPr>
            <p:cNvPr id="6" name="Hình ảnh 5" descr="Ảnh có chứa bánh xe&#10;&#10;Mô tả được tạo tự động">
              <a:extLst>
                <a:ext uri="{FF2B5EF4-FFF2-40B4-BE49-F238E27FC236}">
                  <a16:creationId xmlns:a16="http://schemas.microsoft.com/office/drawing/2014/main" id="{6CC929F2-7678-576F-1177-DF33374729EF}"/>
                </a:ext>
              </a:extLst>
            </p:cNvPr>
            <p:cNvPicPr>
              <a:picLocks noChangeAspect="1"/>
            </p:cNvPicPr>
            <p:nvPr/>
          </p:nvPicPr>
          <p:blipFill rotWithShape="1">
            <a:blip r:embed="rId2"/>
            <a:srcRect l="35108" t="60242" r="31666"/>
            <a:stretch/>
          </p:blipFill>
          <p:spPr>
            <a:xfrm>
              <a:off x="-1439258" y="2918133"/>
              <a:ext cx="5198457" cy="3499020"/>
            </a:xfrm>
            <a:prstGeom prst="rect">
              <a:avLst/>
            </a:prstGeom>
          </p:spPr>
        </p:pic>
      </p:grpSp>
      <p:pic>
        <p:nvPicPr>
          <p:cNvPr id="4" name="Hình ảnh 3" descr="Ảnh có chứa bánh xe&#10;&#10;Mô tả được tạo tự động">
            <a:extLst>
              <a:ext uri="{FF2B5EF4-FFF2-40B4-BE49-F238E27FC236}">
                <a16:creationId xmlns:a16="http://schemas.microsoft.com/office/drawing/2014/main" id="{A257F549-CEAC-A201-4A13-9B243A032E1C}"/>
              </a:ext>
            </a:extLst>
          </p:cNvPr>
          <p:cNvPicPr>
            <a:picLocks noChangeAspect="1"/>
          </p:cNvPicPr>
          <p:nvPr/>
        </p:nvPicPr>
        <p:blipFill rotWithShape="1">
          <a:blip r:embed="rId2"/>
          <a:srcRect l="69043" b="64516"/>
          <a:stretch/>
        </p:blipFill>
        <p:spPr>
          <a:xfrm flipH="1">
            <a:off x="9856817" y="-122253"/>
            <a:ext cx="2929263" cy="1888633"/>
          </a:xfrm>
          <a:prstGeom prst="rect">
            <a:avLst/>
          </a:prstGeom>
        </p:spPr>
      </p:pic>
      <p:pic>
        <p:nvPicPr>
          <p:cNvPr id="5" name="Hình ảnh 4" descr="Ảnh có chứa bánh xe&#10;&#10;Mô tả được tạo tự động">
            <a:extLst>
              <a:ext uri="{FF2B5EF4-FFF2-40B4-BE49-F238E27FC236}">
                <a16:creationId xmlns:a16="http://schemas.microsoft.com/office/drawing/2014/main" id="{48A996AD-6137-AD69-14CB-45F052482FB1}"/>
              </a:ext>
            </a:extLst>
          </p:cNvPr>
          <p:cNvPicPr>
            <a:picLocks noChangeAspect="1"/>
          </p:cNvPicPr>
          <p:nvPr/>
        </p:nvPicPr>
        <p:blipFill rotWithShape="1">
          <a:blip r:embed="rId2"/>
          <a:srcRect l="66264" t="42849" r="4986" b="25182"/>
          <a:stretch/>
        </p:blipFill>
        <p:spPr>
          <a:xfrm>
            <a:off x="6771017" y="1596786"/>
            <a:ext cx="2929263" cy="1832215"/>
          </a:xfrm>
          <a:prstGeom prst="rect">
            <a:avLst/>
          </a:prstGeom>
        </p:spPr>
      </p:pic>
      <p:pic>
        <p:nvPicPr>
          <p:cNvPr id="13" name="Hình ảnh 12" descr="Ảnh có chứa bánh xe&#10;&#10;Mô tả được tạo tự động">
            <a:extLst>
              <a:ext uri="{FF2B5EF4-FFF2-40B4-BE49-F238E27FC236}">
                <a16:creationId xmlns:a16="http://schemas.microsoft.com/office/drawing/2014/main" id="{052EB9DA-9418-D00B-99F9-31AE919D8211}"/>
              </a:ext>
            </a:extLst>
          </p:cNvPr>
          <p:cNvPicPr>
            <a:picLocks noChangeAspect="1"/>
          </p:cNvPicPr>
          <p:nvPr/>
        </p:nvPicPr>
        <p:blipFill rotWithShape="1">
          <a:blip r:embed="rId2"/>
          <a:srcRect l="66264" t="42849" r="4986" b="25182"/>
          <a:stretch/>
        </p:blipFill>
        <p:spPr>
          <a:xfrm>
            <a:off x="-1240316" y="95249"/>
            <a:ext cx="2480632" cy="1551603"/>
          </a:xfrm>
          <a:prstGeom prst="rect">
            <a:avLst/>
          </a:prstGeom>
        </p:spPr>
      </p:pic>
      <p:pic>
        <p:nvPicPr>
          <p:cNvPr id="16" name="Hình ảnh 15" descr="Ảnh có chứa bánh xe&#10;&#10;Mô tả được tạo tự động">
            <a:extLst>
              <a:ext uri="{FF2B5EF4-FFF2-40B4-BE49-F238E27FC236}">
                <a16:creationId xmlns:a16="http://schemas.microsoft.com/office/drawing/2014/main" id="{DDB3A8BD-3418-D7AD-6849-73582221D0C7}"/>
              </a:ext>
            </a:extLst>
          </p:cNvPr>
          <p:cNvPicPr>
            <a:picLocks noChangeAspect="1"/>
          </p:cNvPicPr>
          <p:nvPr/>
        </p:nvPicPr>
        <p:blipFill rotWithShape="1">
          <a:blip r:embed="rId2"/>
          <a:srcRect l="69043" b="64516"/>
          <a:stretch/>
        </p:blipFill>
        <p:spPr>
          <a:xfrm flipH="1">
            <a:off x="4954238" y="-1121379"/>
            <a:ext cx="2929263" cy="1888633"/>
          </a:xfrm>
          <a:prstGeom prst="rect">
            <a:avLst/>
          </a:prstGeom>
        </p:spPr>
      </p:pic>
      <p:sp>
        <p:nvSpPr>
          <p:cNvPr id="46" name="Hình Bầu dục 45">
            <a:extLst>
              <a:ext uri="{FF2B5EF4-FFF2-40B4-BE49-F238E27FC236}">
                <a16:creationId xmlns:a16="http://schemas.microsoft.com/office/drawing/2014/main" id="{D43FDCE7-A7A4-B5CA-97AF-72680763AE8C}"/>
              </a:ext>
            </a:extLst>
          </p:cNvPr>
          <p:cNvSpPr/>
          <p:nvPr/>
        </p:nvSpPr>
        <p:spPr>
          <a:xfrm>
            <a:off x="-217994" y="5171925"/>
            <a:ext cx="60959" cy="6095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grpSp>
        <p:nvGrpSpPr>
          <p:cNvPr id="3" name="Nhóm 2">
            <a:extLst>
              <a:ext uri="{FF2B5EF4-FFF2-40B4-BE49-F238E27FC236}">
                <a16:creationId xmlns:a16="http://schemas.microsoft.com/office/drawing/2014/main" id="{F2ED36C0-FBF6-8D20-D115-DA9405C565B6}"/>
              </a:ext>
            </a:extLst>
          </p:cNvPr>
          <p:cNvGrpSpPr/>
          <p:nvPr/>
        </p:nvGrpSpPr>
        <p:grpSpPr>
          <a:xfrm>
            <a:off x="142676" y="88860"/>
            <a:ext cx="12048011" cy="4520544"/>
            <a:chOff x="107007" y="66645"/>
            <a:chExt cx="9036008" cy="3390408"/>
          </a:xfrm>
        </p:grpSpPr>
        <p:sp>
          <p:nvSpPr>
            <p:cNvPr id="18" name="Hình Bầu dục 17">
              <a:extLst>
                <a:ext uri="{FF2B5EF4-FFF2-40B4-BE49-F238E27FC236}">
                  <a16:creationId xmlns:a16="http://schemas.microsoft.com/office/drawing/2014/main" id="{B3F1BD8C-E205-6FC3-A71D-4D81FEBC42E7}"/>
                </a:ext>
              </a:extLst>
            </p:cNvPr>
            <p:cNvSpPr/>
            <p:nvPr/>
          </p:nvSpPr>
          <p:spPr>
            <a:xfrm>
              <a:off x="5111774" y="1258935"/>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4" name="Hình Bầu dục 23">
              <a:extLst>
                <a:ext uri="{FF2B5EF4-FFF2-40B4-BE49-F238E27FC236}">
                  <a16:creationId xmlns:a16="http://schemas.microsoft.com/office/drawing/2014/main" id="{4D631FA9-0220-01D7-35F9-DDFCD885EB3C}"/>
                </a:ext>
              </a:extLst>
            </p:cNvPr>
            <p:cNvSpPr/>
            <p:nvPr/>
          </p:nvSpPr>
          <p:spPr>
            <a:xfrm>
              <a:off x="7880676" y="1876741"/>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1" name="Hình Bầu dục 20">
              <a:extLst>
                <a:ext uri="{FF2B5EF4-FFF2-40B4-BE49-F238E27FC236}">
                  <a16:creationId xmlns:a16="http://schemas.microsoft.com/office/drawing/2014/main" id="{E1A08ABC-3E2E-7CE0-50A4-A92CA4C9E7E3}"/>
                </a:ext>
              </a:extLst>
            </p:cNvPr>
            <p:cNvSpPr/>
            <p:nvPr/>
          </p:nvSpPr>
          <p:spPr>
            <a:xfrm>
              <a:off x="4623700" y="3243406"/>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3" name="Hình Bầu dục 22">
              <a:extLst>
                <a:ext uri="{FF2B5EF4-FFF2-40B4-BE49-F238E27FC236}">
                  <a16:creationId xmlns:a16="http://schemas.microsoft.com/office/drawing/2014/main" id="{E806A784-75B9-33FA-5C20-B84C83EEF9C6}"/>
                </a:ext>
              </a:extLst>
            </p:cNvPr>
            <p:cNvSpPr/>
            <p:nvPr/>
          </p:nvSpPr>
          <p:spPr>
            <a:xfrm>
              <a:off x="5895560" y="2775797"/>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2" name="Hình Bầu dục 21">
              <a:extLst>
                <a:ext uri="{FF2B5EF4-FFF2-40B4-BE49-F238E27FC236}">
                  <a16:creationId xmlns:a16="http://schemas.microsoft.com/office/drawing/2014/main" id="{4B68CA10-1E4D-B399-8D8D-213FAE38047E}"/>
                </a:ext>
              </a:extLst>
            </p:cNvPr>
            <p:cNvSpPr/>
            <p:nvPr/>
          </p:nvSpPr>
          <p:spPr>
            <a:xfrm>
              <a:off x="6731674" y="452926"/>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6" name="Sao: 4 Cánh 25">
              <a:extLst>
                <a:ext uri="{FF2B5EF4-FFF2-40B4-BE49-F238E27FC236}">
                  <a16:creationId xmlns:a16="http://schemas.microsoft.com/office/drawing/2014/main" id="{63D2FF77-3BBE-2DB1-3FC9-3814A00B568B}"/>
                </a:ext>
              </a:extLst>
            </p:cNvPr>
            <p:cNvSpPr/>
            <p:nvPr/>
          </p:nvSpPr>
          <p:spPr>
            <a:xfrm>
              <a:off x="8952732" y="2865345"/>
              <a:ext cx="133285" cy="16471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7" name="Sao: 4 Cánh 26">
              <a:extLst>
                <a:ext uri="{FF2B5EF4-FFF2-40B4-BE49-F238E27FC236}">
                  <a16:creationId xmlns:a16="http://schemas.microsoft.com/office/drawing/2014/main" id="{D6EFA1E8-B308-F444-7373-38E6740DCB2A}"/>
                </a:ext>
              </a:extLst>
            </p:cNvPr>
            <p:cNvSpPr/>
            <p:nvPr/>
          </p:nvSpPr>
          <p:spPr>
            <a:xfrm>
              <a:off x="4138727" y="661360"/>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8" name="Sao: 4 Cánh 27">
              <a:extLst>
                <a:ext uri="{FF2B5EF4-FFF2-40B4-BE49-F238E27FC236}">
                  <a16:creationId xmlns:a16="http://schemas.microsoft.com/office/drawing/2014/main" id="{7B04BCBC-C320-1CBB-38D1-C910C3625454}"/>
                </a:ext>
              </a:extLst>
            </p:cNvPr>
            <p:cNvSpPr/>
            <p:nvPr/>
          </p:nvSpPr>
          <p:spPr>
            <a:xfrm>
              <a:off x="6359960" y="275003"/>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29" name="Sao: 4 Cánh 28">
              <a:extLst>
                <a:ext uri="{FF2B5EF4-FFF2-40B4-BE49-F238E27FC236}">
                  <a16:creationId xmlns:a16="http://schemas.microsoft.com/office/drawing/2014/main" id="{57B2DFC9-C8ED-A066-481C-2DBCB6878E1E}"/>
                </a:ext>
              </a:extLst>
            </p:cNvPr>
            <p:cNvSpPr/>
            <p:nvPr/>
          </p:nvSpPr>
          <p:spPr>
            <a:xfrm>
              <a:off x="7416777" y="1979422"/>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43" name="Hình Bầu dục 42">
              <a:extLst>
                <a:ext uri="{FF2B5EF4-FFF2-40B4-BE49-F238E27FC236}">
                  <a16:creationId xmlns:a16="http://schemas.microsoft.com/office/drawing/2014/main" id="{D2D89158-0A22-2FF5-4903-AF07F45A92EA}"/>
                </a:ext>
              </a:extLst>
            </p:cNvPr>
            <p:cNvSpPr/>
            <p:nvPr/>
          </p:nvSpPr>
          <p:spPr>
            <a:xfrm>
              <a:off x="1868791" y="2567253"/>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44" name="Hình Bầu dục 43">
              <a:extLst>
                <a:ext uri="{FF2B5EF4-FFF2-40B4-BE49-F238E27FC236}">
                  <a16:creationId xmlns:a16="http://schemas.microsoft.com/office/drawing/2014/main" id="{B33D2B2F-4410-E82F-A5F3-CDBF2F7A4448}"/>
                </a:ext>
              </a:extLst>
            </p:cNvPr>
            <p:cNvSpPr/>
            <p:nvPr/>
          </p:nvSpPr>
          <p:spPr>
            <a:xfrm>
              <a:off x="4362659" y="2701794"/>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47" name="Hình Bầu dục 46">
              <a:extLst>
                <a:ext uri="{FF2B5EF4-FFF2-40B4-BE49-F238E27FC236}">
                  <a16:creationId xmlns:a16="http://schemas.microsoft.com/office/drawing/2014/main" id="{6D981D4B-93A6-BD08-6DCA-35CAEB23216F}"/>
                </a:ext>
              </a:extLst>
            </p:cNvPr>
            <p:cNvSpPr/>
            <p:nvPr/>
          </p:nvSpPr>
          <p:spPr>
            <a:xfrm>
              <a:off x="1108365" y="3411334"/>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51" name="Hình Bầu dục 50">
              <a:extLst>
                <a:ext uri="{FF2B5EF4-FFF2-40B4-BE49-F238E27FC236}">
                  <a16:creationId xmlns:a16="http://schemas.microsoft.com/office/drawing/2014/main" id="{7C202A43-43F8-6F94-11F5-7131358AC898}"/>
                </a:ext>
              </a:extLst>
            </p:cNvPr>
            <p:cNvSpPr/>
            <p:nvPr/>
          </p:nvSpPr>
          <p:spPr>
            <a:xfrm>
              <a:off x="3158773" y="318245"/>
              <a:ext cx="45719" cy="4571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53" name="Sao: 4 Cánh 52">
              <a:extLst>
                <a:ext uri="{FF2B5EF4-FFF2-40B4-BE49-F238E27FC236}">
                  <a16:creationId xmlns:a16="http://schemas.microsoft.com/office/drawing/2014/main" id="{5074CCA4-19FF-E927-23A5-F5169B06E444}"/>
                </a:ext>
              </a:extLst>
            </p:cNvPr>
            <p:cNvSpPr/>
            <p:nvPr/>
          </p:nvSpPr>
          <p:spPr>
            <a:xfrm>
              <a:off x="107007" y="2687422"/>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54" name="Sao: 4 Cánh 53">
              <a:extLst>
                <a:ext uri="{FF2B5EF4-FFF2-40B4-BE49-F238E27FC236}">
                  <a16:creationId xmlns:a16="http://schemas.microsoft.com/office/drawing/2014/main" id="{042ABAA4-7631-6849-2576-671313F5445F}"/>
                </a:ext>
              </a:extLst>
            </p:cNvPr>
            <p:cNvSpPr/>
            <p:nvPr/>
          </p:nvSpPr>
          <p:spPr>
            <a:xfrm>
              <a:off x="8952732" y="66645"/>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56" name="Sao: 4 Cánh 55">
              <a:extLst>
                <a:ext uri="{FF2B5EF4-FFF2-40B4-BE49-F238E27FC236}">
                  <a16:creationId xmlns:a16="http://schemas.microsoft.com/office/drawing/2014/main" id="{0F973F52-95FF-BD01-1F59-A2EE42D8001F}"/>
                </a:ext>
              </a:extLst>
            </p:cNvPr>
            <p:cNvSpPr/>
            <p:nvPr/>
          </p:nvSpPr>
          <p:spPr>
            <a:xfrm>
              <a:off x="2629582" y="2614959"/>
              <a:ext cx="190283" cy="177923"/>
            </a:xfrm>
            <a:prstGeom prst="star4">
              <a:avLst>
                <a:gd name="adj" fmla="val 2438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grpSp>
      <p:pic>
        <p:nvPicPr>
          <p:cNvPr id="78" name="Hình ảnh 77" descr="Ảnh có chứa bánh xe&#10;&#10;Mô tả được tạo tự động">
            <a:extLst>
              <a:ext uri="{FF2B5EF4-FFF2-40B4-BE49-F238E27FC236}">
                <a16:creationId xmlns:a16="http://schemas.microsoft.com/office/drawing/2014/main" id="{84346D9B-BB57-611F-9378-A91F31BE01E5}"/>
              </a:ext>
            </a:extLst>
          </p:cNvPr>
          <p:cNvPicPr>
            <a:picLocks noChangeAspect="1"/>
          </p:cNvPicPr>
          <p:nvPr/>
        </p:nvPicPr>
        <p:blipFill rotWithShape="1">
          <a:blip r:embed="rId2"/>
          <a:srcRect l="66264" t="42849" r="4986" b="25182"/>
          <a:stretch/>
        </p:blipFill>
        <p:spPr>
          <a:xfrm>
            <a:off x="2670846" y="2883912"/>
            <a:ext cx="2685687" cy="1679861"/>
          </a:xfrm>
          <a:prstGeom prst="rect">
            <a:avLst/>
          </a:prstGeom>
        </p:spPr>
      </p:pic>
      <p:sp>
        <p:nvSpPr>
          <p:cNvPr id="11" name="Hình chữ nhật: Góc Tròn 10">
            <a:extLst>
              <a:ext uri="{FF2B5EF4-FFF2-40B4-BE49-F238E27FC236}">
                <a16:creationId xmlns:a16="http://schemas.microsoft.com/office/drawing/2014/main" id="{77D33C4D-B6C4-F82E-11EF-74DF0A3CB4B3}"/>
              </a:ext>
            </a:extLst>
          </p:cNvPr>
          <p:cNvSpPr/>
          <p:nvPr/>
        </p:nvSpPr>
        <p:spPr>
          <a:xfrm>
            <a:off x="385514" y="1635871"/>
            <a:ext cx="11420973" cy="3301889"/>
          </a:xfrm>
          <a:custGeom>
            <a:avLst/>
            <a:gdLst>
              <a:gd name="connsiteX0" fmla="*/ 0 w 11420973"/>
              <a:gd name="connsiteY0" fmla="*/ 550326 h 3301889"/>
              <a:gd name="connsiteX1" fmla="*/ 550326 w 11420973"/>
              <a:gd name="connsiteY1" fmla="*/ 0 h 3301889"/>
              <a:gd name="connsiteX2" fmla="*/ 928738 w 11420973"/>
              <a:gd name="connsiteY2" fmla="*/ 0 h 3301889"/>
              <a:gd name="connsiteX3" fmla="*/ 1307150 w 11420973"/>
              <a:gd name="connsiteY3" fmla="*/ 0 h 3301889"/>
              <a:gd name="connsiteX4" fmla="*/ 1685561 w 11420973"/>
              <a:gd name="connsiteY4" fmla="*/ 0 h 3301889"/>
              <a:gd name="connsiteX5" fmla="*/ 2579989 w 11420973"/>
              <a:gd name="connsiteY5" fmla="*/ 0 h 3301889"/>
              <a:gd name="connsiteX6" fmla="*/ 3061604 w 11420973"/>
              <a:gd name="connsiteY6" fmla="*/ 0 h 3301889"/>
              <a:gd name="connsiteX7" fmla="*/ 3646422 w 11420973"/>
              <a:gd name="connsiteY7" fmla="*/ 0 h 3301889"/>
              <a:gd name="connsiteX8" fmla="*/ 4437647 w 11420973"/>
              <a:gd name="connsiteY8" fmla="*/ 0 h 3301889"/>
              <a:gd name="connsiteX9" fmla="*/ 5022465 w 11420973"/>
              <a:gd name="connsiteY9" fmla="*/ 0 h 3301889"/>
              <a:gd name="connsiteX10" fmla="*/ 5400877 w 11420973"/>
              <a:gd name="connsiteY10" fmla="*/ 0 h 3301889"/>
              <a:gd name="connsiteX11" fmla="*/ 6088898 w 11420973"/>
              <a:gd name="connsiteY11" fmla="*/ 0 h 3301889"/>
              <a:gd name="connsiteX12" fmla="*/ 6467310 w 11420973"/>
              <a:gd name="connsiteY12" fmla="*/ 0 h 3301889"/>
              <a:gd name="connsiteX13" fmla="*/ 7155331 w 11420973"/>
              <a:gd name="connsiteY13" fmla="*/ 0 h 3301889"/>
              <a:gd name="connsiteX14" fmla="*/ 7533743 w 11420973"/>
              <a:gd name="connsiteY14" fmla="*/ 0 h 3301889"/>
              <a:gd name="connsiteX15" fmla="*/ 8118561 w 11420973"/>
              <a:gd name="connsiteY15" fmla="*/ 0 h 3301889"/>
              <a:gd name="connsiteX16" fmla="*/ 9012989 w 11420973"/>
              <a:gd name="connsiteY16" fmla="*/ 0 h 3301889"/>
              <a:gd name="connsiteX17" fmla="*/ 9494604 w 11420973"/>
              <a:gd name="connsiteY17" fmla="*/ 0 h 3301889"/>
              <a:gd name="connsiteX18" fmla="*/ 10285829 w 11420973"/>
              <a:gd name="connsiteY18" fmla="*/ 0 h 3301889"/>
              <a:gd name="connsiteX19" fmla="*/ 10870647 w 11420973"/>
              <a:gd name="connsiteY19" fmla="*/ 0 h 3301889"/>
              <a:gd name="connsiteX20" fmla="*/ 11420973 w 11420973"/>
              <a:gd name="connsiteY20" fmla="*/ 550326 h 3301889"/>
              <a:gd name="connsiteX21" fmla="*/ 11420973 w 11420973"/>
              <a:gd name="connsiteY21" fmla="*/ 1056611 h 3301889"/>
              <a:gd name="connsiteX22" fmla="*/ 11420973 w 11420973"/>
              <a:gd name="connsiteY22" fmla="*/ 1540883 h 3301889"/>
              <a:gd name="connsiteX23" fmla="*/ 11420973 w 11420973"/>
              <a:gd name="connsiteY23" fmla="*/ 2113204 h 3301889"/>
              <a:gd name="connsiteX24" fmla="*/ 11420973 w 11420973"/>
              <a:gd name="connsiteY24" fmla="*/ 2751563 h 3301889"/>
              <a:gd name="connsiteX25" fmla="*/ 10870647 w 11420973"/>
              <a:gd name="connsiteY25" fmla="*/ 3301889 h 3301889"/>
              <a:gd name="connsiteX26" fmla="*/ 10389032 w 11420973"/>
              <a:gd name="connsiteY26" fmla="*/ 3301889 h 3301889"/>
              <a:gd name="connsiteX27" fmla="*/ 9494604 w 11420973"/>
              <a:gd name="connsiteY27" fmla="*/ 3301889 h 3301889"/>
              <a:gd name="connsiteX28" fmla="*/ 8909786 w 11420973"/>
              <a:gd name="connsiteY28" fmla="*/ 3301889 h 3301889"/>
              <a:gd name="connsiteX29" fmla="*/ 8531374 w 11420973"/>
              <a:gd name="connsiteY29" fmla="*/ 3301889 h 3301889"/>
              <a:gd name="connsiteX30" fmla="*/ 7740150 w 11420973"/>
              <a:gd name="connsiteY30" fmla="*/ 3301889 h 3301889"/>
              <a:gd name="connsiteX31" fmla="*/ 6948925 w 11420973"/>
              <a:gd name="connsiteY31" fmla="*/ 3301889 h 3301889"/>
              <a:gd name="connsiteX32" fmla="*/ 6260904 w 11420973"/>
              <a:gd name="connsiteY32" fmla="*/ 3301889 h 3301889"/>
              <a:gd name="connsiteX33" fmla="*/ 5469679 w 11420973"/>
              <a:gd name="connsiteY33" fmla="*/ 3301889 h 3301889"/>
              <a:gd name="connsiteX34" fmla="*/ 4575251 w 11420973"/>
              <a:gd name="connsiteY34" fmla="*/ 3301889 h 3301889"/>
              <a:gd name="connsiteX35" fmla="*/ 3784027 w 11420973"/>
              <a:gd name="connsiteY35" fmla="*/ 3301889 h 3301889"/>
              <a:gd name="connsiteX36" fmla="*/ 3096005 w 11420973"/>
              <a:gd name="connsiteY36" fmla="*/ 3301889 h 3301889"/>
              <a:gd name="connsiteX37" fmla="*/ 2511187 w 11420973"/>
              <a:gd name="connsiteY37" fmla="*/ 3301889 h 3301889"/>
              <a:gd name="connsiteX38" fmla="*/ 1719962 w 11420973"/>
              <a:gd name="connsiteY38" fmla="*/ 3301889 h 3301889"/>
              <a:gd name="connsiteX39" fmla="*/ 550326 w 11420973"/>
              <a:gd name="connsiteY39" fmla="*/ 3301889 h 3301889"/>
              <a:gd name="connsiteX40" fmla="*/ 0 w 11420973"/>
              <a:gd name="connsiteY40" fmla="*/ 2751563 h 3301889"/>
              <a:gd name="connsiteX41" fmla="*/ 0 w 11420973"/>
              <a:gd name="connsiteY41" fmla="*/ 2223266 h 3301889"/>
              <a:gd name="connsiteX42" fmla="*/ 0 w 11420973"/>
              <a:gd name="connsiteY42" fmla="*/ 1650945 h 3301889"/>
              <a:gd name="connsiteX43" fmla="*/ 0 w 11420973"/>
              <a:gd name="connsiteY43" fmla="*/ 1166672 h 3301889"/>
              <a:gd name="connsiteX44" fmla="*/ 0 w 11420973"/>
              <a:gd name="connsiteY44" fmla="*/ 550326 h 330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20973" h="3301889" fill="none" extrusionOk="0">
                <a:moveTo>
                  <a:pt x="0" y="550326"/>
                </a:moveTo>
                <a:cubicBezTo>
                  <a:pt x="31658" y="272547"/>
                  <a:pt x="266536" y="-34868"/>
                  <a:pt x="550326" y="0"/>
                </a:cubicBezTo>
                <a:cubicBezTo>
                  <a:pt x="683158" y="11320"/>
                  <a:pt x="792254" y="-3898"/>
                  <a:pt x="928738" y="0"/>
                </a:cubicBezTo>
                <a:cubicBezTo>
                  <a:pt x="1065222" y="3898"/>
                  <a:pt x="1139725" y="16533"/>
                  <a:pt x="1307150" y="0"/>
                </a:cubicBezTo>
                <a:cubicBezTo>
                  <a:pt x="1474575" y="-16533"/>
                  <a:pt x="1563047" y="-5409"/>
                  <a:pt x="1685561" y="0"/>
                </a:cubicBezTo>
                <a:cubicBezTo>
                  <a:pt x="1808075" y="5409"/>
                  <a:pt x="2237219" y="-26662"/>
                  <a:pt x="2579989" y="0"/>
                </a:cubicBezTo>
                <a:cubicBezTo>
                  <a:pt x="2922759" y="26662"/>
                  <a:pt x="2854390" y="-1242"/>
                  <a:pt x="3061604" y="0"/>
                </a:cubicBezTo>
                <a:cubicBezTo>
                  <a:pt x="3268818" y="1242"/>
                  <a:pt x="3417631" y="4941"/>
                  <a:pt x="3646422" y="0"/>
                </a:cubicBezTo>
                <a:cubicBezTo>
                  <a:pt x="3875213" y="-4941"/>
                  <a:pt x="4055636" y="-39305"/>
                  <a:pt x="4437647" y="0"/>
                </a:cubicBezTo>
                <a:cubicBezTo>
                  <a:pt x="4819659" y="39305"/>
                  <a:pt x="4869675" y="3747"/>
                  <a:pt x="5022465" y="0"/>
                </a:cubicBezTo>
                <a:cubicBezTo>
                  <a:pt x="5175255" y="-3747"/>
                  <a:pt x="5215106" y="16352"/>
                  <a:pt x="5400877" y="0"/>
                </a:cubicBezTo>
                <a:cubicBezTo>
                  <a:pt x="5586648" y="-16352"/>
                  <a:pt x="5798002" y="12981"/>
                  <a:pt x="6088898" y="0"/>
                </a:cubicBezTo>
                <a:cubicBezTo>
                  <a:pt x="6379794" y="-12981"/>
                  <a:pt x="6313930" y="-13316"/>
                  <a:pt x="6467310" y="0"/>
                </a:cubicBezTo>
                <a:cubicBezTo>
                  <a:pt x="6620690" y="13316"/>
                  <a:pt x="6852661" y="-23963"/>
                  <a:pt x="7155331" y="0"/>
                </a:cubicBezTo>
                <a:cubicBezTo>
                  <a:pt x="7458001" y="23963"/>
                  <a:pt x="7409458" y="-12809"/>
                  <a:pt x="7533743" y="0"/>
                </a:cubicBezTo>
                <a:cubicBezTo>
                  <a:pt x="7658028" y="12809"/>
                  <a:pt x="7881635" y="24592"/>
                  <a:pt x="8118561" y="0"/>
                </a:cubicBezTo>
                <a:cubicBezTo>
                  <a:pt x="8355487" y="-24592"/>
                  <a:pt x="8745747" y="-10701"/>
                  <a:pt x="9012989" y="0"/>
                </a:cubicBezTo>
                <a:cubicBezTo>
                  <a:pt x="9280231" y="10701"/>
                  <a:pt x="9353041" y="18805"/>
                  <a:pt x="9494604" y="0"/>
                </a:cubicBezTo>
                <a:cubicBezTo>
                  <a:pt x="9636168" y="-18805"/>
                  <a:pt x="10027996" y="3237"/>
                  <a:pt x="10285829" y="0"/>
                </a:cubicBezTo>
                <a:cubicBezTo>
                  <a:pt x="10543662" y="-3237"/>
                  <a:pt x="10733437" y="-12004"/>
                  <a:pt x="10870647" y="0"/>
                </a:cubicBezTo>
                <a:cubicBezTo>
                  <a:pt x="11114190" y="28380"/>
                  <a:pt x="11372453" y="194546"/>
                  <a:pt x="11420973" y="550326"/>
                </a:cubicBezTo>
                <a:cubicBezTo>
                  <a:pt x="11414305" y="800537"/>
                  <a:pt x="11445828" y="822788"/>
                  <a:pt x="11420973" y="1056611"/>
                </a:cubicBezTo>
                <a:cubicBezTo>
                  <a:pt x="11396118" y="1290435"/>
                  <a:pt x="11430818" y="1407583"/>
                  <a:pt x="11420973" y="1540883"/>
                </a:cubicBezTo>
                <a:cubicBezTo>
                  <a:pt x="11411128" y="1674183"/>
                  <a:pt x="11428014" y="1838865"/>
                  <a:pt x="11420973" y="2113204"/>
                </a:cubicBezTo>
                <a:cubicBezTo>
                  <a:pt x="11413932" y="2387543"/>
                  <a:pt x="11406405" y="2604400"/>
                  <a:pt x="11420973" y="2751563"/>
                </a:cubicBezTo>
                <a:cubicBezTo>
                  <a:pt x="11365716" y="3072248"/>
                  <a:pt x="11175671" y="3278806"/>
                  <a:pt x="10870647" y="3301889"/>
                </a:cubicBezTo>
                <a:cubicBezTo>
                  <a:pt x="10632440" y="3287770"/>
                  <a:pt x="10617431" y="3301861"/>
                  <a:pt x="10389032" y="3301889"/>
                </a:cubicBezTo>
                <a:cubicBezTo>
                  <a:pt x="10160634" y="3301917"/>
                  <a:pt x="9861097" y="3287397"/>
                  <a:pt x="9494604" y="3301889"/>
                </a:cubicBezTo>
                <a:cubicBezTo>
                  <a:pt x="9128111" y="3316381"/>
                  <a:pt x="9081128" y="3289320"/>
                  <a:pt x="8909786" y="3301889"/>
                </a:cubicBezTo>
                <a:cubicBezTo>
                  <a:pt x="8738444" y="3314458"/>
                  <a:pt x="8694721" y="3307142"/>
                  <a:pt x="8531374" y="3301889"/>
                </a:cubicBezTo>
                <a:cubicBezTo>
                  <a:pt x="8368027" y="3296636"/>
                  <a:pt x="8032538" y="3332037"/>
                  <a:pt x="7740150" y="3301889"/>
                </a:cubicBezTo>
                <a:cubicBezTo>
                  <a:pt x="7447762" y="3271741"/>
                  <a:pt x="7225190" y="3289851"/>
                  <a:pt x="6948925" y="3301889"/>
                </a:cubicBezTo>
                <a:cubicBezTo>
                  <a:pt x="6672661" y="3313927"/>
                  <a:pt x="6498365" y="3269986"/>
                  <a:pt x="6260904" y="3301889"/>
                </a:cubicBezTo>
                <a:cubicBezTo>
                  <a:pt x="6023443" y="3333792"/>
                  <a:pt x="5736583" y="3305898"/>
                  <a:pt x="5469679" y="3301889"/>
                </a:cubicBezTo>
                <a:cubicBezTo>
                  <a:pt x="5202776" y="3297880"/>
                  <a:pt x="4974456" y="3272852"/>
                  <a:pt x="4575251" y="3301889"/>
                </a:cubicBezTo>
                <a:cubicBezTo>
                  <a:pt x="4176046" y="3330926"/>
                  <a:pt x="4106739" y="3279959"/>
                  <a:pt x="3784027" y="3301889"/>
                </a:cubicBezTo>
                <a:cubicBezTo>
                  <a:pt x="3461315" y="3323819"/>
                  <a:pt x="3240242" y="3331123"/>
                  <a:pt x="3096005" y="3301889"/>
                </a:cubicBezTo>
                <a:cubicBezTo>
                  <a:pt x="2951768" y="3272655"/>
                  <a:pt x="2786281" y="3283336"/>
                  <a:pt x="2511187" y="3301889"/>
                </a:cubicBezTo>
                <a:cubicBezTo>
                  <a:pt x="2236093" y="3320442"/>
                  <a:pt x="2076825" y="3273027"/>
                  <a:pt x="1719962" y="3301889"/>
                </a:cubicBezTo>
                <a:cubicBezTo>
                  <a:pt x="1363099" y="3330751"/>
                  <a:pt x="1030284" y="3257313"/>
                  <a:pt x="550326" y="3301889"/>
                </a:cubicBezTo>
                <a:cubicBezTo>
                  <a:pt x="249297" y="3280366"/>
                  <a:pt x="9808" y="3096935"/>
                  <a:pt x="0" y="2751563"/>
                </a:cubicBezTo>
                <a:cubicBezTo>
                  <a:pt x="-9398" y="2561595"/>
                  <a:pt x="8225" y="2366591"/>
                  <a:pt x="0" y="2223266"/>
                </a:cubicBezTo>
                <a:cubicBezTo>
                  <a:pt x="-8225" y="2079941"/>
                  <a:pt x="-3030" y="1846714"/>
                  <a:pt x="0" y="1650945"/>
                </a:cubicBezTo>
                <a:cubicBezTo>
                  <a:pt x="3030" y="1455176"/>
                  <a:pt x="21306" y="1371219"/>
                  <a:pt x="0" y="1166672"/>
                </a:cubicBezTo>
                <a:cubicBezTo>
                  <a:pt x="-21306" y="962125"/>
                  <a:pt x="-28752" y="813978"/>
                  <a:pt x="0" y="550326"/>
                </a:cubicBezTo>
                <a:close/>
              </a:path>
              <a:path w="11420973" h="3301889" stroke="0" extrusionOk="0">
                <a:moveTo>
                  <a:pt x="0" y="550326"/>
                </a:moveTo>
                <a:cubicBezTo>
                  <a:pt x="-21187" y="285491"/>
                  <a:pt x="233520" y="-18003"/>
                  <a:pt x="550326" y="0"/>
                </a:cubicBezTo>
                <a:cubicBezTo>
                  <a:pt x="632173" y="9328"/>
                  <a:pt x="822928" y="17913"/>
                  <a:pt x="928738" y="0"/>
                </a:cubicBezTo>
                <a:cubicBezTo>
                  <a:pt x="1034548" y="-17913"/>
                  <a:pt x="1532842" y="34066"/>
                  <a:pt x="1719962" y="0"/>
                </a:cubicBezTo>
                <a:cubicBezTo>
                  <a:pt x="1907082" y="-34066"/>
                  <a:pt x="2427244" y="2610"/>
                  <a:pt x="2614390" y="0"/>
                </a:cubicBezTo>
                <a:cubicBezTo>
                  <a:pt x="2801536" y="-2610"/>
                  <a:pt x="3249613" y="-40696"/>
                  <a:pt x="3508818" y="0"/>
                </a:cubicBezTo>
                <a:cubicBezTo>
                  <a:pt x="3768023" y="40696"/>
                  <a:pt x="3858593" y="-23448"/>
                  <a:pt x="4196839" y="0"/>
                </a:cubicBezTo>
                <a:cubicBezTo>
                  <a:pt x="4535085" y="23448"/>
                  <a:pt x="4828426" y="-28865"/>
                  <a:pt x="4988064" y="0"/>
                </a:cubicBezTo>
                <a:cubicBezTo>
                  <a:pt x="5147702" y="28865"/>
                  <a:pt x="5408366" y="37313"/>
                  <a:pt x="5779289" y="0"/>
                </a:cubicBezTo>
                <a:cubicBezTo>
                  <a:pt x="6150213" y="-37313"/>
                  <a:pt x="6240403" y="8242"/>
                  <a:pt x="6364107" y="0"/>
                </a:cubicBezTo>
                <a:cubicBezTo>
                  <a:pt x="6487811" y="-8242"/>
                  <a:pt x="6947778" y="35150"/>
                  <a:pt x="7258535" y="0"/>
                </a:cubicBezTo>
                <a:cubicBezTo>
                  <a:pt x="7569292" y="-35150"/>
                  <a:pt x="7544274" y="-2688"/>
                  <a:pt x="7636946" y="0"/>
                </a:cubicBezTo>
                <a:cubicBezTo>
                  <a:pt x="7729618" y="2688"/>
                  <a:pt x="7908900" y="21896"/>
                  <a:pt x="8118561" y="0"/>
                </a:cubicBezTo>
                <a:cubicBezTo>
                  <a:pt x="8328223" y="-21896"/>
                  <a:pt x="8638618" y="1817"/>
                  <a:pt x="8909786" y="0"/>
                </a:cubicBezTo>
                <a:cubicBezTo>
                  <a:pt x="9180955" y="-1817"/>
                  <a:pt x="9309199" y="-11969"/>
                  <a:pt x="9494604" y="0"/>
                </a:cubicBezTo>
                <a:cubicBezTo>
                  <a:pt x="9680009" y="11969"/>
                  <a:pt x="9989717" y="23066"/>
                  <a:pt x="10182626" y="0"/>
                </a:cubicBezTo>
                <a:cubicBezTo>
                  <a:pt x="10375535" y="-23066"/>
                  <a:pt x="10553737" y="-24361"/>
                  <a:pt x="10870647" y="0"/>
                </a:cubicBezTo>
                <a:cubicBezTo>
                  <a:pt x="11188605" y="6431"/>
                  <a:pt x="11468597" y="230892"/>
                  <a:pt x="11420973" y="550326"/>
                </a:cubicBezTo>
                <a:cubicBezTo>
                  <a:pt x="11399076" y="808837"/>
                  <a:pt x="11417265" y="887405"/>
                  <a:pt x="11420973" y="1122648"/>
                </a:cubicBezTo>
                <a:cubicBezTo>
                  <a:pt x="11424681" y="1357891"/>
                  <a:pt x="11429997" y="1584993"/>
                  <a:pt x="11420973" y="1716982"/>
                </a:cubicBezTo>
                <a:cubicBezTo>
                  <a:pt x="11411949" y="1848971"/>
                  <a:pt x="11383526" y="2306988"/>
                  <a:pt x="11420973" y="2751563"/>
                </a:cubicBezTo>
                <a:cubicBezTo>
                  <a:pt x="11441214" y="3007531"/>
                  <a:pt x="11249409" y="3292830"/>
                  <a:pt x="10870647" y="3301889"/>
                </a:cubicBezTo>
                <a:cubicBezTo>
                  <a:pt x="10702873" y="3269628"/>
                  <a:pt x="10410435" y="3262373"/>
                  <a:pt x="10079422" y="3301889"/>
                </a:cubicBezTo>
                <a:cubicBezTo>
                  <a:pt x="9748409" y="3341405"/>
                  <a:pt x="9880485" y="3299167"/>
                  <a:pt x="9701011" y="3301889"/>
                </a:cubicBezTo>
                <a:cubicBezTo>
                  <a:pt x="9521537" y="3304611"/>
                  <a:pt x="9435786" y="3316317"/>
                  <a:pt x="9322599" y="3301889"/>
                </a:cubicBezTo>
                <a:cubicBezTo>
                  <a:pt x="9209412" y="3287461"/>
                  <a:pt x="8948217" y="3320150"/>
                  <a:pt x="8634577" y="3301889"/>
                </a:cubicBezTo>
                <a:cubicBezTo>
                  <a:pt x="8320937" y="3283628"/>
                  <a:pt x="8277964" y="3330042"/>
                  <a:pt x="8049759" y="3301889"/>
                </a:cubicBezTo>
                <a:cubicBezTo>
                  <a:pt x="7821554" y="3273736"/>
                  <a:pt x="7674303" y="3330103"/>
                  <a:pt x="7361738" y="3301889"/>
                </a:cubicBezTo>
                <a:cubicBezTo>
                  <a:pt x="7049173" y="3273675"/>
                  <a:pt x="7105272" y="3317176"/>
                  <a:pt x="6983326" y="3301889"/>
                </a:cubicBezTo>
                <a:cubicBezTo>
                  <a:pt x="6861380" y="3286602"/>
                  <a:pt x="6375292" y="3297653"/>
                  <a:pt x="6088898" y="3301889"/>
                </a:cubicBezTo>
                <a:cubicBezTo>
                  <a:pt x="5802504" y="3306125"/>
                  <a:pt x="5643381" y="3294077"/>
                  <a:pt x="5504080" y="3301889"/>
                </a:cubicBezTo>
                <a:cubicBezTo>
                  <a:pt x="5364779" y="3309701"/>
                  <a:pt x="5096031" y="3315472"/>
                  <a:pt x="4712855" y="3301889"/>
                </a:cubicBezTo>
                <a:cubicBezTo>
                  <a:pt x="4329680" y="3288306"/>
                  <a:pt x="4376109" y="3291096"/>
                  <a:pt x="4231240" y="3301889"/>
                </a:cubicBezTo>
                <a:cubicBezTo>
                  <a:pt x="4086372" y="3312682"/>
                  <a:pt x="3996158" y="3308962"/>
                  <a:pt x="3852829" y="3301889"/>
                </a:cubicBezTo>
                <a:cubicBezTo>
                  <a:pt x="3709500" y="3294816"/>
                  <a:pt x="3453122" y="3312408"/>
                  <a:pt x="3268011" y="3301889"/>
                </a:cubicBezTo>
                <a:cubicBezTo>
                  <a:pt x="3082900" y="3291370"/>
                  <a:pt x="2850382" y="3336391"/>
                  <a:pt x="2476786" y="3301889"/>
                </a:cubicBezTo>
                <a:cubicBezTo>
                  <a:pt x="2103190" y="3267387"/>
                  <a:pt x="2147053" y="3320919"/>
                  <a:pt x="1995171" y="3301889"/>
                </a:cubicBezTo>
                <a:cubicBezTo>
                  <a:pt x="1843289" y="3282859"/>
                  <a:pt x="1601571" y="3321753"/>
                  <a:pt x="1410353" y="3301889"/>
                </a:cubicBezTo>
                <a:cubicBezTo>
                  <a:pt x="1219135" y="3282025"/>
                  <a:pt x="793091" y="3305673"/>
                  <a:pt x="550326" y="3301889"/>
                </a:cubicBezTo>
                <a:cubicBezTo>
                  <a:pt x="196721" y="3329554"/>
                  <a:pt x="-42555" y="3096616"/>
                  <a:pt x="0" y="2751563"/>
                </a:cubicBezTo>
                <a:cubicBezTo>
                  <a:pt x="4163" y="2545103"/>
                  <a:pt x="12354" y="2471135"/>
                  <a:pt x="0" y="2245278"/>
                </a:cubicBezTo>
                <a:cubicBezTo>
                  <a:pt x="-12354" y="2019422"/>
                  <a:pt x="6677" y="1891738"/>
                  <a:pt x="0" y="1761006"/>
                </a:cubicBezTo>
                <a:cubicBezTo>
                  <a:pt x="-6677" y="1630274"/>
                  <a:pt x="8662" y="1485656"/>
                  <a:pt x="0" y="1232709"/>
                </a:cubicBezTo>
                <a:cubicBezTo>
                  <a:pt x="-8662" y="979762"/>
                  <a:pt x="20009" y="871953"/>
                  <a:pt x="0" y="550326"/>
                </a:cubicBezTo>
                <a:close/>
              </a:path>
            </a:pathLst>
          </a:custGeom>
          <a:solidFill>
            <a:schemeClr val="bg1"/>
          </a:solidFill>
          <a:ln w="12700">
            <a:solidFill>
              <a:schemeClr val="accent1"/>
            </a:solidFill>
            <a:prstDash val="lgDash"/>
            <a:extLst>
              <a:ext uri="{C807C97D-BFC1-408E-A445-0C87EB9F89A2}">
                <ask:lineSketchStyleProps xmlns:ask="http://schemas.microsoft.com/office/drawing/2018/sketchyshapes" sd="159318727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a:ln>
                <a:noFill/>
              </a:ln>
              <a:solidFill>
                <a:srgbClr val="000000"/>
              </a:solidFill>
              <a:effectLst/>
              <a:uLnTx/>
              <a:uFillTx/>
              <a:latin typeface="Arial"/>
              <a:cs typeface="Arial"/>
              <a:sym typeface="Arial"/>
            </a:endParaRPr>
          </a:p>
        </p:txBody>
      </p:sp>
      <p:sp>
        <p:nvSpPr>
          <p:cNvPr id="79" name="Hộp Văn bản 78">
            <a:extLst>
              <a:ext uri="{FF2B5EF4-FFF2-40B4-BE49-F238E27FC236}">
                <a16:creationId xmlns:a16="http://schemas.microsoft.com/office/drawing/2014/main" id="{803CEBFA-0D4A-ACA8-5171-20AF3282686F}"/>
              </a:ext>
            </a:extLst>
          </p:cNvPr>
          <p:cNvSpPr txBox="1"/>
          <p:nvPr/>
        </p:nvSpPr>
        <p:spPr>
          <a:xfrm>
            <a:off x="519833" y="2050436"/>
            <a:ext cx="11253067" cy="23065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indent="542925" algn="ctr">
              <a:lnSpc>
                <a:spcPct val="112000"/>
              </a:lnSpc>
              <a:tabLst>
                <a:tab pos="1162050" algn="l"/>
              </a:tabLst>
            </a:pPr>
            <a:r>
              <a:rPr lang="vi-VN" sz="6600" b="1" dirty="0">
                <a:latin typeface="Calibri" panose="020F0502020204030204" pitchFamily="34" charset="0"/>
                <a:ea typeface="Calibri" panose="020F0502020204030204" pitchFamily="34" charset="0"/>
                <a:cs typeface="Calibri" panose="020F0502020204030204" pitchFamily="34" charset="0"/>
              </a:rPr>
              <a:t>Đề bài: Viết bài văn tả một cảnh đẹp thiên nhiên nơi em ở.</a:t>
            </a:r>
            <a:endParaRPr kumimoji="0" lang="en-US" sz="6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4" name="Hình ảnh 13" descr="Ảnh có chứa vận tải, bánh xe&#10;&#10;Mô tả được tạo tự động">
            <a:extLst>
              <a:ext uri="{FF2B5EF4-FFF2-40B4-BE49-F238E27FC236}">
                <a16:creationId xmlns:a16="http://schemas.microsoft.com/office/drawing/2014/main" id="{81C3F535-CA49-0273-A1C5-23BD3B806449}"/>
              </a:ext>
            </a:extLst>
          </p:cNvPr>
          <p:cNvPicPr>
            <a:picLocks noChangeAspect="1"/>
          </p:cNvPicPr>
          <p:nvPr/>
        </p:nvPicPr>
        <p:blipFill rotWithShape="1">
          <a:blip r:embed="rId3"/>
          <a:srcRect l="67189" t="8995" r="1170" b="44145"/>
          <a:stretch/>
        </p:blipFill>
        <p:spPr>
          <a:xfrm>
            <a:off x="865286" y="79433"/>
            <a:ext cx="1947238" cy="1622181"/>
          </a:xfrm>
          <a:prstGeom prst="rect">
            <a:avLst/>
          </a:prstGeom>
        </p:spPr>
      </p:pic>
    </p:spTree>
    <p:extLst>
      <p:ext uri="{BB962C8B-B14F-4D97-AF65-F5344CB8AC3E}">
        <p14:creationId xmlns:p14="http://schemas.microsoft.com/office/powerpoint/2010/main" val="1603892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duotone>
              <a:schemeClr val="accent1">
                <a:shade val="45000"/>
                <a:satMod val="135000"/>
              </a:schemeClr>
              <a:prstClr val="white"/>
            </a:duotone>
            <a:lum bright="-20000" contras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246787" y="-127000"/>
            <a:ext cx="12770576" cy="7112000"/>
          </a:xfrm>
          <a:prstGeom prst="rect">
            <a:avLst/>
          </a:prstGeom>
        </p:spPr>
      </p:pic>
      <p:sp>
        <p:nvSpPr>
          <p:cNvPr id="59" name="Hình chữ nhật: Góc Tròn 65">
            <a:extLst>
              <a:ext uri="{FF2B5EF4-FFF2-40B4-BE49-F238E27FC236}">
                <a16:creationId xmlns:a16="http://schemas.microsoft.com/office/drawing/2014/main" id="{9D5A4688-9C42-4C72-B889-42FB31DD901F}"/>
              </a:ext>
            </a:extLst>
          </p:cNvPr>
          <p:cNvSpPr/>
          <p:nvPr/>
        </p:nvSpPr>
        <p:spPr>
          <a:xfrm>
            <a:off x="4888111" y="0"/>
            <a:ext cx="3421500" cy="1085849"/>
          </a:xfrm>
          <a:custGeom>
            <a:avLst/>
            <a:gdLst>
              <a:gd name="connsiteX0" fmla="*/ 0 w 3421500"/>
              <a:gd name="connsiteY0" fmla="*/ 180978 h 1085849"/>
              <a:gd name="connsiteX1" fmla="*/ 180978 w 3421500"/>
              <a:gd name="connsiteY1" fmla="*/ 0 h 1085849"/>
              <a:gd name="connsiteX2" fmla="*/ 3240522 w 3421500"/>
              <a:gd name="connsiteY2" fmla="*/ 0 h 1085849"/>
              <a:gd name="connsiteX3" fmla="*/ 3421500 w 3421500"/>
              <a:gd name="connsiteY3" fmla="*/ 180978 h 1085849"/>
              <a:gd name="connsiteX4" fmla="*/ 3421500 w 3421500"/>
              <a:gd name="connsiteY4" fmla="*/ 904871 h 1085849"/>
              <a:gd name="connsiteX5" fmla="*/ 3240522 w 3421500"/>
              <a:gd name="connsiteY5" fmla="*/ 1085849 h 1085849"/>
              <a:gd name="connsiteX6" fmla="*/ 180978 w 3421500"/>
              <a:gd name="connsiteY6" fmla="*/ 1085849 h 1085849"/>
              <a:gd name="connsiteX7" fmla="*/ 0 w 3421500"/>
              <a:gd name="connsiteY7" fmla="*/ 904871 h 1085849"/>
              <a:gd name="connsiteX8" fmla="*/ 0 w 3421500"/>
              <a:gd name="connsiteY8" fmla="*/ 180978 h 108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500" h="1085849" fill="none" extrusionOk="0">
                <a:moveTo>
                  <a:pt x="0" y="180978"/>
                </a:moveTo>
                <a:cubicBezTo>
                  <a:pt x="450" y="93206"/>
                  <a:pt x="82433" y="2359"/>
                  <a:pt x="180978" y="0"/>
                </a:cubicBezTo>
                <a:cubicBezTo>
                  <a:pt x="1242061" y="72427"/>
                  <a:pt x="2208373" y="61419"/>
                  <a:pt x="3240522" y="0"/>
                </a:cubicBezTo>
                <a:cubicBezTo>
                  <a:pt x="3340001" y="-3251"/>
                  <a:pt x="3417933" y="79948"/>
                  <a:pt x="3421500" y="180978"/>
                </a:cubicBezTo>
                <a:cubicBezTo>
                  <a:pt x="3455189" y="437777"/>
                  <a:pt x="3425857" y="741987"/>
                  <a:pt x="3421500" y="904871"/>
                </a:cubicBezTo>
                <a:cubicBezTo>
                  <a:pt x="3424682" y="988673"/>
                  <a:pt x="3339072" y="1084279"/>
                  <a:pt x="3240522" y="1085849"/>
                </a:cubicBezTo>
                <a:cubicBezTo>
                  <a:pt x="2562733" y="1115676"/>
                  <a:pt x="508389" y="1006543"/>
                  <a:pt x="180978" y="1085849"/>
                </a:cubicBezTo>
                <a:cubicBezTo>
                  <a:pt x="85337" y="1085362"/>
                  <a:pt x="-17244" y="1008232"/>
                  <a:pt x="0" y="904871"/>
                </a:cubicBezTo>
                <a:cubicBezTo>
                  <a:pt x="-12237" y="682612"/>
                  <a:pt x="-9260" y="420019"/>
                  <a:pt x="0" y="180978"/>
                </a:cubicBezTo>
                <a:close/>
              </a:path>
              <a:path w="3421500" h="1085849" stroke="0" extrusionOk="0">
                <a:moveTo>
                  <a:pt x="0" y="180978"/>
                </a:moveTo>
                <a:cubicBezTo>
                  <a:pt x="3188" y="81896"/>
                  <a:pt x="82043" y="2118"/>
                  <a:pt x="180978" y="0"/>
                </a:cubicBezTo>
                <a:cubicBezTo>
                  <a:pt x="727908" y="123000"/>
                  <a:pt x="2825169" y="-96860"/>
                  <a:pt x="3240522" y="0"/>
                </a:cubicBezTo>
                <a:cubicBezTo>
                  <a:pt x="3334729" y="-4377"/>
                  <a:pt x="3426791" y="70360"/>
                  <a:pt x="3421500" y="180978"/>
                </a:cubicBezTo>
                <a:cubicBezTo>
                  <a:pt x="3467006" y="355537"/>
                  <a:pt x="3463107" y="776909"/>
                  <a:pt x="3421500" y="904871"/>
                </a:cubicBezTo>
                <a:cubicBezTo>
                  <a:pt x="3405808" y="1010507"/>
                  <a:pt x="3336180" y="1085146"/>
                  <a:pt x="3240522" y="1085849"/>
                </a:cubicBezTo>
                <a:cubicBezTo>
                  <a:pt x="2422413" y="925142"/>
                  <a:pt x="928073" y="1125516"/>
                  <a:pt x="180978" y="1085849"/>
                </a:cubicBezTo>
                <a:cubicBezTo>
                  <a:pt x="71748" y="1083975"/>
                  <a:pt x="-17922" y="996703"/>
                  <a:pt x="0" y="904871"/>
                </a:cubicBezTo>
                <a:cubicBezTo>
                  <a:pt x="-24873" y="764848"/>
                  <a:pt x="-39887" y="494645"/>
                  <a:pt x="0" y="180978"/>
                </a:cubicBezTo>
                <a:close/>
              </a:path>
            </a:pathLst>
          </a:custGeom>
          <a:solidFill>
            <a:schemeClr val="accent6">
              <a:lumMod val="20000"/>
              <a:lumOff val="80000"/>
            </a:schemeClr>
          </a:solidFill>
          <a:ln w="38100">
            <a:solidFill>
              <a:schemeClr val="accent6"/>
            </a:solidFill>
            <a:prstDash val="dash"/>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1200" cap="none" spc="0" normalizeH="0" baseline="0" noProof="0" dirty="0">
                <a:ln>
                  <a:noFill/>
                </a:ln>
                <a:solidFill>
                  <a:srgbClr val="000000"/>
                </a:solidFill>
                <a:effectLst/>
                <a:uLnTx/>
                <a:uFillTx/>
                <a:latin typeface="Arial"/>
                <a:cs typeface="Arial"/>
                <a:sym typeface="Arial"/>
              </a:rPr>
              <a:t>1. </a:t>
            </a:r>
            <a:r>
              <a:rPr kumimoji="0" lang="en-US" sz="3600" b="1" i="0" u="none" strike="noStrike" kern="1200" cap="none" spc="0" normalizeH="0" baseline="0" noProof="0" dirty="0" err="1">
                <a:ln>
                  <a:noFill/>
                </a:ln>
                <a:solidFill>
                  <a:srgbClr val="000000"/>
                </a:solidFill>
                <a:effectLst/>
                <a:uLnTx/>
                <a:uFillTx/>
                <a:latin typeface="Arial"/>
                <a:cs typeface="Arial"/>
                <a:sym typeface="Arial"/>
              </a:rPr>
              <a:t>Chuẩn</a:t>
            </a:r>
            <a:r>
              <a:rPr kumimoji="0" lang="en-US" sz="3600" b="1" i="0" u="none" strike="noStrike" kern="1200" cap="none" spc="0" normalizeH="0" noProof="0" dirty="0">
                <a:ln>
                  <a:noFill/>
                </a:ln>
                <a:solidFill>
                  <a:srgbClr val="000000"/>
                </a:solidFill>
                <a:effectLst/>
                <a:uLnTx/>
                <a:uFillTx/>
                <a:latin typeface="Arial"/>
                <a:cs typeface="Arial"/>
                <a:sym typeface="Arial"/>
              </a:rPr>
              <a:t> </a:t>
            </a:r>
            <a:r>
              <a:rPr kumimoji="0" lang="en-US" sz="3600" b="1" i="0" u="none" strike="noStrike" kern="1200" cap="none" spc="0" normalizeH="0" noProof="0" dirty="0" err="1">
                <a:ln>
                  <a:noFill/>
                </a:ln>
                <a:solidFill>
                  <a:srgbClr val="000000"/>
                </a:solidFill>
                <a:effectLst/>
                <a:uLnTx/>
                <a:uFillTx/>
                <a:latin typeface="Arial"/>
                <a:cs typeface="Arial"/>
                <a:sym typeface="Arial"/>
              </a:rPr>
              <a:t>bị</a:t>
            </a:r>
            <a:endParaRPr kumimoji="0" lang="en-US" sz="3600" b="1" i="0" u="none" strike="noStrike" kern="1200" cap="none" spc="0" normalizeH="0" baseline="0" noProof="0" dirty="0">
              <a:ln>
                <a:noFill/>
              </a:ln>
              <a:solidFill>
                <a:srgbClr val="000000"/>
              </a:solidFill>
              <a:effectLst/>
              <a:uLnTx/>
              <a:uFillTx/>
              <a:latin typeface="Arial"/>
              <a:cs typeface="Arial"/>
              <a:sym typeface="Arial"/>
            </a:endParaRPr>
          </a:p>
        </p:txBody>
      </p:sp>
      <p:grpSp>
        <p:nvGrpSpPr>
          <p:cNvPr id="2" name="Group 1">
            <a:extLst>
              <a:ext uri="{FF2B5EF4-FFF2-40B4-BE49-F238E27FC236}">
                <a16:creationId xmlns:a16="http://schemas.microsoft.com/office/drawing/2014/main" id="{79380CE5-2720-D03A-90C9-9E2310B7C11C}"/>
              </a:ext>
            </a:extLst>
          </p:cNvPr>
          <p:cNvGrpSpPr/>
          <p:nvPr/>
        </p:nvGrpSpPr>
        <p:grpSpPr>
          <a:xfrm>
            <a:off x="1040130" y="899712"/>
            <a:ext cx="10399716" cy="1809197"/>
            <a:chOff x="1724816" y="252642"/>
            <a:chExt cx="3410655" cy="1249594"/>
          </a:xfrm>
        </p:grpSpPr>
        <p:grpSp>
          <p:nvGrpSpPr>
            <p:cNvPr id="3" name="Nhóm 134">
              <a:extLst>
                <a:ext uri="{FF2B5EF4-FFF2-40B4-BE49-F238E27FC236}">
                  <a16:creationId xmlns:a16="http://schemas.microsoft.com/office/drawing/2014/main" id="{637FBB7F-C0CF-A29C-425E-418BAD8E44BB}"/>
                </a:ext>
              </a:extLst>
            </p:cNvPr>
            <p:cNvGrpSpPr/>
            <p:nvPr/>
          </p:nvGrpSpPr>
          <p:grpSpPr>
            <a:xfrm>
              <a:off x="1724816" y="252642"/>
              <a:ext cx="3410655" cy="1249594"/>
              <a:chOff x="6495129" y="3795313"/>
              <a:chExt cx="2288225" cy="961724"/>
            </a:xfrm>
          </p:grpSpPr>
          <p:grpSp>
            <p:nvGrpSpPr>
              <p:cNvPr id="5" name="Nhóm 135">
                <a:extLst>
                  <a:ext uri="{FF2B5EF4-FFF2-40B4-BE49-F238E27FC236}">
                    <a16:creationId xmlns:a16="http://schemas.microsoft.com/office/drawing/2014/main" id="{E43907CC-47B3-7A1B-6894-C979D2300518}"/>
                  </a:ext>
                </a:extLst>
              </p:cNvPr>
              <p:cNvGrpSpPr/>
              <p:nvPr/>
            </p:nvGrpSpPr>
            <p:grpSpPr>
              <a:xfrm>
                <a:off x="6716236" y="4095623"/>
                <a:ext cx="2067118" cy="650754"/>
                <a:chOff x="207003" y="3916896"/>
                <a:chExt cx="2067118" cy="650754"/>
              </a:xfrm>
            </p:grpSpPr>
            <p:sp>
              <p:nvSpPr>
                <p:cNvPr id="9" name="Hình chữ nhật: Góc Tròn 139">
                  <a:extLst>
                    <a:ext uri="{FF2B5EF4-FFF2-40B4-BE49-F238E27FC236}">
                      <a16:creationId xmlns:a16="http://schemas.microsoft.com/office/drawing/2014/main" id="{FB1396EF-60E1-0D9B-4794-934EBB58C543}"/>
                    </a:ext>
                  </a:extLst>
                </p:cNvPr>
                <p:cNvSpPr/>
                <p:nvPr/>
              </p:nvSpPr>
              <p:spPr>
                <a:xfrm>
                  <a:off x="327289" y="4044430"/>
                  <a:ext cx="1946832" cy="523220"/>
                </a:xfrm>
                <a:prstGeom prst="roundRect">
                  <a:avLst/>
                </a:prstGeom>
                <a:noFill/>
                <a:ln w="19050">
                  <a:solidFill>
                    <a:srgbClr val="FF66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dirty="0">
                    <a:ln>
                      <a:noFill/>
                    </a:ln>
                    <a:solidFill>
                      <a:srgbClr val="000000"/>
                    </a:solidFill>
                    <a:effectLst/>
                    <a:uLnTx/>
                    <a:uFillTx/>
                    <a:latin typeface="Arial"/>
                    <a:cs typeface="Arial"/>
                    <a:sym typeface="Arial"/>
                  </a:endParaRPr>
                </a:p>
              </p:txBody>
            </p:sp>
            <p:sp>
              <p:nvSpPr>
                <p:cNvPr id="10" name="Hình chữ nhật: Góc Tròn 140">
                  <a:extLst>
                    <a:ext uri="{FF2B5EF4-FFF2-40B4-BE49-F238E27FC236}">
                      <a16:creationId xmlns:a16="http://schemas.microsoft.com/office/drawing/2014/main" id="{24F0A503-6483-7858-DE08-68D3F0073A35}"/>
                    </a:ext>
                  </a:extLst>
                </p:cNvPr>
                <p:cNvSpPr/>
                <p:nvPr/>
              </p:nvSpPr>
              <p:spPr>
                <a:xfrm>
                  <a:off x="207003" y="3916896"/>
                  <a:ext cx="1946832" cy="523220"/>
                </a:xfrm>
                <a:prstGeom prst="roundRect">
                  <a:avLst/>
                </a:prstGeom>
                <a:solidFill>
                  <a:srgbClr val="FF6699"/>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dirty="0">
                    <a:ln>
                      <a:noFill/>
                    </a:ln>
                    <a:solidFill>
                      <a:srgbClr val="000000"/>
                    </a:solidFill>
                    <a:effectLst/>
                    <a:uLnTx/>
                    <a:uFillTx/>
                    <a:latin typeface="Arial"/>
                    <a:cs typeface="Arial"/>
                    <a:sym typeface="Arial"/>
                  </a:endParaRPr>
                </a:p>
              </p:txBody>
            </p:sp>
          </p:grpSp>
          <p:pic>
            <p:nvPicPr>
              <p:cNvPr id="6" name="Hình ảnh 137">
                <a:extLst>
                  <a:ext uri="{FF2B5EF4-FFF2-40B4-BE49-F238E27FC236}">
                    <a16:creationId xmlns:a16="http://schemas.microsoft.com/office/drawing/2014/main" id="{ABA2702C-11F0-6BF8-F996-2588895203A7}"/>
                  </a:ext>
                </a:extLst>
              </p:cNvPr>
              <p:cNvPicPr>
                <a:picLocks noChangeAspect="1"/>
              </p:cNvPicPr>
              <p:nvPr/>
            </p:nvPicPr>
            <p:blipFill rotWithShape="1">
              <a:blip r:embed="rId5"/>
              <a:srcRect l="75142" b="53650"/>
              <a:stretch/>
            </p:blipFill>
            <p:spPr>
              <a:xfrm>
                <a:off x="6495129" y="3795313"/>
                <a:ext cx="327182" cy="961724"/>
              </a:xfrm>
              <a:prstGeom prst="rect">
                <a:avLst/>
              </a:prstGeom>
            </p:spPr>
          </p:pic>
        </p:grpSp>
        <p:sp>
          <p:nvSpPr>
            <p:cNvPr id="4" name="TextBox 3">
              <a:extLst>
                <a:ext uri="{FF2B5EF4-FFF2-40B4-BE49-F238E27FC236}">
                  <a16:creationId xmlns:a16="http://schemas.microsoft.com/office/drawing/2014/main" id="{8B0ED89B-237A-29A5-3729-A230EA9F1091}"/>
                </a:ext>
              </a:extLst>
            </p:cNvPr>
            <p:cNvSpPr txBox="1"/>
            <p:nvPr/>
          </p:nvSpPr>
          <p:spPr>
            <a:xfrm>
              <a:off x="2220671" y="591090"/>
              <a:ext cx="2821606" cy="7440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Cambria" panose="02040503050406030204" pitchFamily="18" charset="0"/>
                  <a:ea typeface="Cambria" panose="02040503050406030204" pitchFamily="18" charset="0"/>
                </a:rPr>
                <a:t>Lựa chọn cảnh đẹp thiên nhiên (cảnh đẹp gần nhà em hoặc cảnh đẹp ở địa phương em).</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id="{761FF4B0-C263-BE54-8D6B-B3BD25966EB7}"/>
              </a:ext>
            </a:extLst>
          </p:cNvPr>
          <p:cNvGrpSpPr/>
          <p:nvPr/>
        </p:nvGrpSpPr>
        <p:grpSpPr>
          <a:xfrm>
            <a:off x="973727" y="2648196"/>
            <a:ext cx="9907635" cy="1923804"/>
            <a:chOff x="7156970" y="252334"/>
            <a:chExt cx="5876379" cy="1249594"/>
          </a:xfrm>
        </p:grpSpPr>
        <p:grpSp>
          <p:nvGrpSpPr>
            <p:cNvPr id="13" name="Nhóm 134">
              <a:extLst>
                <a:ext uri="{FF2B5EF4-FFF2-40B4-BE49-F238E27FC236}">
                  <a16:creationId xmlns:a16="http://schemas.microsoft.com/office/drawing/2014/main" id="{B0D0A80B-DFE6-F167-4679-67FD55AC5B7B}"/>
                </a:ext>
              </a:extLst>
            </p:cNvPr>
            <p:cNvGrpSpPr/>
            <p:nvPr/>
          </p:nvGrpSpPr>
          <p:grpSpPr>
            <a:xfrm>
              <a:off x="7156970" y="252334"/>
              <a:ext cx="5876379" cy="1249594"/>
              <a:chOff x="6441758" y="3795076"/>
              <a:chExt cx="3942490" cy="961724"/>
            </a:xfrm>
          </p:grpSpPr>
          <p:grpSp>
            <p:nvGrpSpPr>
              <p:cNvPr id="15" name="Nhóm 135">
                <a:extLst>
                  <a:ext uri="{FF2B5EF4-FFF2-40B4-BE49-F238E27FC236}">
                    <a16:creationId xmlns:a16="http://schemas.microsoft.com/office/drawing/2014/main" id="{D6050685-3EC5-C658-0605-57DE2F6D922E}"/>
                  </a:ext>
                </a:extLst>
              </p:cNvPr>
              <p:cNvGrpSpPr/>
              <p:nvPr/>
            </p:nvGrpSpPr>
            <p:grpSpPr>
              <a:xfrm>
                <a:off x="6716236" y="4095623"/>
                <a:ext cx="3668012" cy="650754"/>
                <a:chOff x="207003" y="3916896"/>
                <a:chExt cx="3668012" cy="650754"/>
              </a:xfrm>
            </p:grpSpPr>
            <p:sp>
              <p:nvSpPr>
                <p:cNvPr id="17" name="Hình chữ nhật: Góc Tròn 139">
                  <a:extLst>
                    <a:ext uri="{FF2B5EF4-FFF2-40B4-BE49-F238E27FC236}">
                      <a16:creationId xmlns:a16="http://schemas.microsoft.com/office/drawing/2014/main" id="{B96FD7BA-FEB2-FA53-9872-0530D4AC0FF3}"/>
                    </a:ext>
                  </a:extLst>
                </p:cNvPr>
                <p:cNvSpPr/>
                <p:nvPr/>
              </p:nvSpPr>
              <p:spPr>
                <a:xfrm>
                  <a:off x="327289" y="4044430"/>
                  <a:ext cx="3547726" cy="523220"/>
                </a:xfrm>
                <a:prstGeom prst="round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dirty="0">
                    <a:ln>
                      <a:noFill/>
                    </a:ln>
                    <a:solidFill>
                      <a:srgbClr val="000000"/>
                    </a:solidFill>
                    <a:effectLst/>
                    <a:uLnTx/>
                    <a:uFillTx/>
                    <a:latin typeface="Arial"/>
                    <a:cs typeface="Arial"/>
                    <a:sym typeface="Arial"/>
                  </a:endParaRPr>
                </a:p>
              </p:txBody>
            </p:sp>
            <p:sp>
              <p:nvSpPr>
                <p:cNvPr id="18" name="Hình chữ nhật: Góc Tròn 140">
                  <a:extLst>
                    <a:ext uri="{FF2B5EF4-FFF2-40B4-BE49-F238E27FC236}">
                      <a16:creationId xmlns:a16="http://schemas.microsoft.com/office/drawing/2014/main" id="{D3799F4F-DE99-B482-476D-792248F72563}"/>
                    </a:ext>
                  </a:extLst>
                </p:cNvPr>
                <p:cNvSpPr/>
                <p:nvPr/>
              </p:nvSpPr>
              <p:spPr>
                <a:xfrm>
                  <a:off x="207003" y="3916896"/>
                  <a:ext cx="3547726" cy="523220"/>
                </a:xfrm>
                <a:prstGeom prst="roundRect">
                  <a:avLst/>
                </a:prstGeom>
                <a:solidFill>
                  <a:schemeClr val="accent6"/>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dirty="0">
                    <a:ln>
                      <a:noFill/>
                    </a:ln>
                    <a:solidFill>
                      <a:srgbClr val="000000"/>
                    </a:solidFill>
                    <a:effectLst/>
                    <a:uLnTx/>
                    <a:uFillTx/>
                    <a:latin typeface="Arial"/>
                    <a:cs typeface="Arial"/>
                    <a:sym typeface="Arial"/>
                  </a:endParaRPr>
                </a:p>
              </p:txBody>
            </p:sp>
          </p:grpSp>
          <p:pic>
            <p:nvPicPr>
              <p:cNvPr id="16" name="Hình ảnh 137">
                <a:extLst>
                  <a:ext uri="{FF2B5EF4-FFF2-40B4-BE49-F238E27FC236}">
                    <a16:creationId xmlns:a16="http://schemas.microsoft.com/office/drawing/2014/main" id="{66524EDE-F458-90C7-FE83-436E163B1AA1}"/>
                  </a:ext>
                </a:extLst>
              </p:cNvPr>
              <p:cNvPicPr>
                <a:picLocks noChangeAspect="1"/>
              </p:cNvPicPr>
              <p:nvPr/>
            </p:nvPicPr>
            <p:blipFill rotWithShape="1">
              <a:blip r:embed="rId5"/>
              <a:srcRect l="75142" b="53650"/>
              <a:stretch/>
            </p:blipFill>
            <p:spPr>
              <a:xfrm>
                <a:off x="6441758" y="3795076"/>
                <a:ext cx="513089" cy="961724"/>
              </a:xfrm>
              <a:prstGeom prst="rect">
                <a:avLst/>
              </a:prstGeom>
            </p:spPr>
          </p:pic>
        </p:grpSp>
        <p:sp>
          <p:nvSpPr>
            <p:cNvPr id="14" name="TextBox 13">
              <a:extLst>
                <a:ext uri="{FF2B5EF4-FFF2-40B4-BE49-F238E27FC236}">
                  <a16:creationId xmlns:a16="http://schemas.microsoft.com/office/drawing/2014/main" id="{DD456318-5ECD-95D0-C6C9-E6B8E9764731}"/>
                </a:ext>
              </a:extLst>
            </p:cNvPr>
            <p:cNvSpPr txBox="1"/>
            <p:nvPr/>
          </p:nvSpPr>
          <p:spPr>
            <a:xfrm>
              <a:off x="7887845" y="591090"/>
              <a:ext cx="4966214" cy="7796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0" i="0" dirty="0" err="1">
                  <a:solidFill>
                    <a:srgbClr val="000000"/>
                  </a:solidFill>
                  <a:effectLst/>
                  <a:latin typeface="Cambria" panose="02040503050406030204" pitchFamily="18" charset="0"/>
                  <a:ea typeface="Cambria" panose="02040503050406030204" pitchFamily="18" charset="0"/>
                </a:rPr>
                <a:t>Xác</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định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trình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miêu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tả</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theo</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không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gian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thời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gian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hoặc</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kết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hợp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hai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cách</a:t>
              </a:r>
              <a:r>
                <a:rPr lang="en-US" sz="3600" b="0" i="0" dirty="0">
                  <a:solidFill>
                    <a:srgbClr val="000000"/>
                  </a:solidFill>
                  <a:effectLst/>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9" name="TextBox 18">
            <a:extLst>
              <a:ext uri="{FF2B5EF4-FFF2-40B4-BE49-F238E27FC236}">
                <a16:creationId xmlns:a16="http://schemas.microsoft.com/office/drawing/2014/main" id="{B4012BFD-9F1B-E3B8-0BF2-722555283FBF}"/>
              </a:ext>
            </a:extLst>
          </p:cNvPr>
          <p:cNvSpPr txBox="1"/>
          <p:nvPr/>
        </p:nvSpPr>
        <p:spPr>
          <a:xfrm>
            <a:off x="594360" y="4880610"/>
            <a:ext cx="11258550" cy="1200329"/>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Lưu ý</a:t>
            </a:r>
            <a:r>
              <a:rPr lang="vi-VN" sz="2400" b="0" i="0" dirty="0">
                <a:solidFill>
                  <a:srgbClr val="000000"/>
                </a:solidFill>
                <a:effectLst/>
                <a:latin typeface="Cambria" panose="02040503050406030204" pitchFamily="18" charset="0"/>
                <a:ea typeface="Cambria" panose="02040503050406030204" pitchFamily="18" charset="0"/>
              </a:rPr>
              <a:t>: Cảnh đẹp thiên nhiên nơi em ở là cảnh thiên nhiên mà em đã được ngắm nhìn mỗi ngày, qua mỗi mùa, mỗi tháng năm. Em có thể tả sự thay đổi của cảnh thiên nhiên đó theo trình tự thời gian, gắn với những kỉ niệm của bản thân.</a:t>
            </a:r>
          </a:p>
        </p:txBody>
      </p:sp>
    </p:spTree>
    <p:extLst>
      <p:ext uri="{BB962C8B-B14F-4D97-AF65-F5344CB8AC3E}">
        <p14:creationId xmlns:p14="http://schemas.microsoft.com/office/powerpoint/2010/main" val="4256799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duotone>
              <a:schemeClr val="accent1">
                <a:shade val="45000"/>
                <a:satMod val="135000"/>
              </a:schemeClr>
              <a:prstClr val="white"/>
            </a:duotone>
            <a:lum bright="-20000" contras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246787" y="-127000"/>
            <a:ext cx="12770576" cy="7112000"/>
          </a:xfrm>
          <a:prstGeom prst="rect">
            <a:avLst/>
          </a:prstGeom>
        </p:spPr>
      </p:pic>
      <p:pic>
        <p:nvPicPr>
          <p:cNvPr id="1026" name="Picture 2" descr="19 danh lam thắng cảnh Hà Nội bạn nhất định nên check-in">
            <a:extLst>
              <a:ext uri="{FF2B5EF4-FFF2-40B4-BE49-F238E27FC236}">
                <a16:creationId xmlns:a16="http://schemas.microsoft.com/office/drawing/2014/main" id="{ED72C4B0-6D8E-024C-1445-668715808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580" y="914932"/>
            <a:ext cx="4768850" cy="28226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3 danh lam thắng cảnh nổi tiếng ở Hà Nội - Vntrip.vn">
            <a:extLst>
              <a:ext uri="{FF2B5EF4-FFF2-40B4-BE49-F238E27FC236}">
                <a16:creationId xmlns:a16="http://schemas.microsoft.com/office/drawing/2014/main" id="{3396B587-28AE-2FA3-B60D-69B8B025FF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7960" y="740091"/>
            <a:ext cx="3935730" cy="29517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5 cảnh đẹp Hà Nội không thể bỏ lỡ cho tín đồ du lịch">
            <a:extLst>
              <a:ext uri="{FF2B5EF4-FFF2-40B4-BE49-F238E27FC236}">
                <a16:creationId xmlns:a16="http://schemas.microsoft.com/office/drawing/2014/main" id="{E952182A-6AAF-5675-DC91-1E6BEF0F69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480" y="3689250"/>
            <a:ext cx="4756784" cy="3168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43E261-B99D-50B6-6409-D83CA86E7478}"/>
              </a:ext>
            </a:extLst>
          </p:cNvPr>
          <p:cNvSpPr txBox="1"/>
          <p:nvPr/>
        </p:nvSpPr>
        <p:spPr>
          <a:xfrm>
            <a:off x="742950" y="0"/>
            <a:ext cx="11258550" cy="1200329"/>
          </a:xfrm>
          <a:prstGeom prst="rect">
            <a:avLst/>
          </a:prstGeom>
          <a:noFill/>
        </p:spPr>
        <p:txBody>
          <a:bodyPr wrap="square" rtlCol="0">
            <a:spAutoFit/>
          </a:bodyPr>
          <a:lstStyle/>
          <a:p>
            <a:pPr algn="just"/>
            <a:r>
              <a:rPr lang="vi-VN" sz="2400" b="1" i="0" dirty="0">
                <a:solidFill>
                  <a:srgbClr val="000000"/>
                </a:solidFill>
                <a:effectLst/>
                <a:latin typeface="Cambria" panose="02040503050406030204" pitchFamily="18" charset="0"/>
                <a:ea typeface="Cambria" panose="02040503050406030204" pitchFamily="18" charset="0"/>
              </a:rPr>
              <a:t>– Quan sát trực tiếp cảnh đẹp thiên nhiên em muốn tả hoặc nhớ lại cảnh đẹp thiên nhiên đã quan sát, ghi chép kết quả quan sát.</a:t>
            </a:r>
          </a:p>
          <a:p>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9578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par>
                                <p:cTn id="13" presetID="22" presetClass="entr" presetSubtype="4"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wipe(down)">
                                      <p:cBhvr>
                                        <p:cTn id="15" dur="500"/>
                                        <p:tgtEl>
                                          <p:spTgt spid="1028"/>
                                        </p:tgtEl>
                                      </p:cBhvr>
                                    </p:animEffect>
                                  </p:childTnLst>
                                </p:cTn>
                              </p:par>
                              <p:par>
                                <p:cTn id="16" presetID="22" presetClass="entr" presetSubtype="4"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wipe(down)">
                                      <p:cBhvr>
                                        <p:cTn id="1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duotone>
              <a:schemeClr val="accent1">
                <a:shade val="45000"/>
                <a:satMod val="135000"/>
              </a:schemeClr>
              <a:prstClr val="white"/>
            </a:duotone>
            <a:lum bright="-20000" contras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246787" y="-127000"/>
            <a:ext cx="12770576" cy="7112000"/>
          </a:xfrm>
          <a:prstGeom prst="rect">
            <a:avLst/>
          </a:prstGeom>
        </p:spPr>
      </p:pic>
      <p:sp>
        <p:nvSpPr>
          <p:cNvPr id="59" name="Hình chữ nhật: Góc Tròn 65">
            <a:extLst>
              <a:ext uri="{FF2B5EF4-FFF2-40B4-BE49-F238E27FC236}">
                <a16:creationId xmlns:a16="http://schemas.microsoft.com/office/drawing/2014/main" id="{9D5A4688-9C42-4C72-B889-42FB31DD901F}"/>
              </a:ext>
            </a:extLst>
          </p:cNvPr>
          <p:cNvSpPr/>
          <p:nvPr/>
        </p:nvSpPr>
        <p:spPr>
          <a:xfrm>
            <a:off x="3783330" y="0"/>
            <a:ext cx="5177790" cy="1085849"/>
          </a:xfrm>
          <a:custGeom>
            <a:avLst/>
            <a:gdLst>
              <a:gd name="connsiteX0" fmla="*/ 0 w 5177790"/>
              <a:gd name="connsiteY0" fmla="*/ 180978 h 1085849"/>
              <a:gd name="connsiteX1" fmla="*/ 180978 w 5177790"/>
              <a:gd name="connsiteY1" fmla="*/ 0 h 1085849"/>
              <a:gd name="connsiteX2" fmla="*/ 4996812 w 5177790"/>
              <a:gd name="connsiteY2" fmla="*/ 0 h 1085849"/>
              <a:gd name="connsiteX3" fmla="*/ 5177790 w 5177790"/>
              <a:gd name="connsiteY3" fmla="*/ 180978 h 1085849"/>
              <a:gd name="connsiteX4" fmla="*/ 5177790 w 5177790"/>
              <a:gd name="connsiteY4" fmla="*/ 904871 h 1085849"/>
              <a:gd name="connsiteX5" fmla="*/ 4996812 w 5177790"/>
              <a:gd name="connsiteY5" fmla="*/ 1085849 h 1085849"/>
              <a:gd name="connsiteX6" fmla="*/ 180978 w 5177790"/>
              <a:gd name="connsiteY6" fmla="*/ 1085849 h 1085849"/>
              <a:gd name="connsiteX7" fmla="*/ 0 w 5177790"/>
              <a:gd name="connsiteY7" fmla="*/ 904871 h 1085849"/>
              <a:gd name="connsiteX8" fmla="*/ 0 w 5177790"/>
              <a:gd name="connsiteY8" fmla="*/ 180978 h 108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7790" h="1085849" fill="none" extrusionOk="0">
                <a:moveTo>
                  <a:pt x="0" y="180978"/>
                </a:moveTo>
                <a:cubicBezTo>
                  <a:pt x="450" y="93206"/>
                  <a:pt x="82433" y="2359"/>
                  <a:pt x="180978" y="0"/>
                </a:cubicBezTo>
                <a:cubicBezTo>
                  <a:pt x="1767830" y="72427"/>
                  <a:pt x="2920656" y="61419"/>
                  <a:pt x="4996812" y="0"/>
                </a:cubicBezTo>
                <a:cubicBezTo>
                  <a:pt x="5096291" y="-3251"/>
                  <a:pt x="5174223" y="79948"/>
                  <a:pt x="5177790" y="180978"/>
                </a:cubicBezTo>
                <a:cubicBezTo>
                  <a:pt x="5211479" y="437777"/>
                  <a:pt x="5182147" y="741987"/>
                  <a:pt x="5177790" y="904871"/>
                </a:cubicBezTo>
                <a:cubicBezTo>
                  <a:pt x="5180972" y="988673"/>
                  <a:pt x="5095362" y="1084279"/>
                  <a:pt x="4996812" y="1085849"/>
                </a:cubicBezTo>
                <a:cubicBezTo>
                  <a:pt x="2848947" y="1115676"/>
                  <a:pt x="1026344" y="1006543"/>
                  <a:pt x="180978" y="1085849"/>
                </a:cubicBezTo>
                <a:cubicBezTo>
                  <a:pt x="85337" y="1085362"/>
                  <a:pt x="-17244" y="1008232"/>
                  <a:pt x="0" y="904871"/>
                </a:cubicBezTo>
                <a:cubicBezTo>
                  <a:pt x="-12237" y="682612"/>
                  <a:pt x="-9260" y="420019"/>
                  <a:pt x="0" y="180978"/>
                </a:cubicBezTo>
                <a:close/>
              </a:path>
              <a:path w="5177790" h="1085849" stroke="0" extrusionOk="0">
                <a:moveTo>
                  <a:pt x="0" y="180978"/>
                </a:moveTo>
                <a:cubicBezTo>
                  <a:pt x="3188" y="81896"/>
                  <a:pt x="82043" y="2118"/>
                  <a:pt x="180978" y="0"/>
                </a:cubicBezTo>
                <a:cubicBezTo>
                  <a:pt x="1720254" y="123000"/>
                  <a:pt x="2607086" y="-96860"/>
                  <a:pt x="4996812" y="0"/>
                </a:cubicBezTo>
                <a:cubicBezTo>
                  <a:pt x="5091019" y="-4377"/>
                  <a:pt x="5183081" y="70360"/>
                  <a:pt x="5177790" y="180978"/>
                </a:cubicBezTo>
                <a:cubicBezTo>
                  <a:pt x="5223296" y="355537"/>
                  <a:pt x="5219397" y="776909"/>
                  <a:pt x="5177790" y="904871"/>
                </a:cubicBezTo>
                <a:cubicBezTo>
                  <a:pt x="5162098" y="1010507"/>
                  <a:pt x="5092470" y="1085146"/>
                  <a:pt x="4996812" y="1085849"/>
                </a:cubicBezTo>
                <a:cubicBezTo>
                  <a:pt x="3895859" y="925142"/>
                  <a:pt x="694087" y="1125516"/>
                  <a:pt x="180978" y="1085849"/>
                </a:cubicBezTo>
                <a:cubicBezTo>
                  <a:pt x="71748" y="1083975"/>
                  <a:pt x="-17922" y="996703"/>
                  <a:pt x="0" y="904871"/>
                </a:cubicBezTo>
                <a:cubicBezTo>
                  <a:pt x="-24873" y="764848"/>
                  <a:pt x="-39887" y="494645"/>
                  <a:pt x="0" y="180978"/>
                </a:cubicBezTo>
                <a:close/>
              </a:path>
            </a:pathLst>
          </a:custGeom>
          <a:solidFill>
            <a:schemeClr val="accent6">
              <a:lumMod val="20000"/>
              <a:lumOff val="80000"/>
            </a:schemeClr>
          </a:solidFill>
          <a:ln w="38100">
            <a:solidFill>
              <a:schemeClr val="accent6"/>
            </a:solidFill>
            <a:prstDash val="dash"/>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1200" cap="none" spc="0" normalizeH="0" baseline="0" noProof="0" dirty="0">
                <a:ln>
                  <a:noFill/>
                </a:ln>
                <a:solidFill>
                  <a:srgbClr val="000000"/>
                </a:solidFill>
                <a:effectLst/>
                <a:uLnTx/>
                <a:uFillTx/>
                <a:latin typeface="Arial"/>
                <a:cs typeface="Arial"/>
                <a:sym typeface="Arial"/>
              </a:rPr>
              <a:t>2. </a:t>
            </a:r>
            <a:r>
              <a:rPr kumimoji="0" lang="en-US" sz="4400" b="1" i="0" u="none" strike="noStrike" kern="1200" cap="none" spc="0" normalizeH="0" baseline="0" noProof="0" dirty="0" err="1">
                <a:ln>
                  <a:noFill/>
                </a:ln>
                <a:solidFill>
                  <a:srgbClr val="000000"/>
                </a:solidFill>
                <a:effectLst/>
                <a:uLnTx/>
                <a:uFillTx/>
                <a:latin typeface="Arial"/>
                <a:cs typeface="Arial"/>
                <a:sym typeface="Arial"/>
              </a:rPr>
              <a:t>Lập</a:t>
            </a:r>
            <a:r>
              <a:rPr kumimoji="0" lang="en-US" sz="4400" b="1" i="0" u="none" strike="noStrike" kern="1200" cap="none" spc="0" normalizeH="0" baseline="0" noProof="0" dirty="0">
                <a:ln>
                  <a:noFill/>
                </a:ln>
                <a:solidFill>
                  <a:srgbClr val="000000"/>
                </a:solidFill>
                <a:effectLst/>
                <a:uLnTx/>
                <a:uFillTx/>
                <a:latin typeface="Arial"/>
                <a:cs typeface="Arial"/>
                <a:sym typeface="Arial"/>
              </a:rPr>
              <a:t> </a:t>
            </a:r>
            <a:r>
              <a:rPr kumimoji="0" lang="en-US" sz="4400" b="1" i="0" u="none" strike="noStrike" kern="1200" cap="none" spc="0" normalizeH="0" baseline="0" noProof="0" dirty="0" err="1">
                <a:ln>
                  <a:noFill/>
                </a:ln>
                <a:solidFill>
                  <a:srgbClr val="000000"/>
                </a:solidFill>
                <a:effectLst/>
                <a:uLnTx/>
                <a:uFillTx/>
                <a:latin typeface="Arial"/>
                <a:cs typeface="Arial"/>
                <a:sym typeface="Arial"/>
              </a:rPr>
              <a:t>dàn</a:t>
            </a:r>
            <a:r>
              <a:rPr kumimoji="0" lang="en-US" sz="4400" b="1" i="0" u="none" strike="noStrike" kern="1200" cap="none" spc="0" normalizeH="0" baseline="0" noProof="0" dirty="0">
                <a:ln>
                  <a:noFill/>
                </a:ln>
                <a:solidFill>
                  <a:srgbClr val="000000"/>
                </a:solidFill>
                <a:effectLst/>
                <a:uLnTx/>
                <a:uFillTx/>
                <a:latin typeface="Arial"/>
                <a:cs typeface="Arial"/>
                <a:sym typeface="Arial"/>
              </a:rPr>
              <a:t> ý</a:t>
            </a:r>
          </a:p>
        </p:txBody>
      </p:sp>
      <p:sp>
        <p:nvSpPr>
          <p:cNvPr id="7" name="Cloud 6">
            <a:extLst>
              <a:ext uri="{FF2B5EF4-FFF2-40B4-BE49-F238E27FC236}">
                <a16:creationId xmlns:a16="http://schemas.microsoft.com/office/drawing/2014/main" id="{8DF91B71-ECD4-9AC2-E7DB-FD7F6718C538}"/>
              </a:ext>
            </a:extLst>
          </p:cNvPr>
          <p:cNvSpPr/>
          <p:nvPr/>
        </p:nvSpPr>
        <p:spPr>
          <a:xfrm>
            <a:off x="651510" y="1474470"/>
            <a:ext cx="1874520" cy="1165860"/>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Mở</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
        <p:nvSpPr>
          <p:cNvPr id="8" name="Rectangle 7">
            <a:extLst>
              <a:ext uri="{FF2B5EF4-FFF2-40B4-BE49-F238E27FC236}">
                <a16:creationId xmlns:a16="http://schemas.microsoft.com/office/drawing/2014/main" id="{ABE2C2A2-699A-46FB-AC28-5A7A755085DD}"/>
              </a:ext>
            </a:extLst>
          </p:cNvPr>
          <p:cNvSpPr/>
          <p:nvPr/>
        </p:nvSpPr>
        <p:spPr>
          <a:xfrm>
            <a:off x="2800350" y="1577340"/>
            <a:ext cx="8755380" cy="1074420"/>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rPr>
              <a:t>Giới thiệu cảnh đẹp thiên nhiên nơi em ở theo cách mở bài trực tiếp hoặc gián tiếp.</a:t>
            </a:r>
          </a:p>
        </p:txBody>
      </p:sp>
      <p:sp>
        <p:nvSpPr>
          <p:cNvPr id="12" name="Cloud 11">
            <a:extLst>
              <a:ext uri="{FF2B5EF4-FFF2-40B4-BE49-F238E27FC236}">
                <a16:creationId xmlns:a16="http://schemas.microsoft.com/office/drawing/2014/main" id="{C397F36C-BD3A-4F8D-5F75-23AFCFADB39E}"/>
              </a:ext>
            </a:extLst>
          </p:cNvPr>
          <p:cNvSpPr/>
          <p:nvPr/>
        </p:nvSpPr>
        <p:spPr>
          <a:xfrm>
            <a:off x="651510" y="3326130"/>
            <a:ext cx="1874520" cy="1165860"/>
          </a:xfrm>
          <a:prstGeom prst="cloud">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Thân</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
        <p:nvSpPr>
          <p:cNvPr id="20" name="Rectangle 19">
            <a:extLst>
              <a:ext uri="{FF2B5EF4-FFF2-40B4-BE49-F238E27FC236}">
                <a16:creationId xmlns:a16="http://schemas.microsoft.com/office/drawing/2014/main" id="{E9C39529-44F6-5767-B3CE-28882F58AFE3}"/>
              </a:ext>
            </a:extLst>
          </p:cNvPr>
          <p:cNvSpPr/>
          <p:nvPr/>
        </p:nvSpPr>
        <p:spPr>
          <a:xfrm>
            <a:off x="2800350" y="3257550"/>
            <a:ext cx="9018270" cy="202311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rPr>
              <a:t>Nêu nội dung miêu tả dựa trên kết quả quan sát, cảm nhận cảnh vật bằng nhiều giác quan:</a:t>
            </a:r>
          </a:p>
          <a:p>
            <a:pPr algn="just"/>
            <a:r>
              <a:rPr lang="vi-VN" sz="2400" dirty="0">
                <a:solidFill>
                  <a:srgbClr val="002060"/>
                </a:solidFill>
              </a:rPr>
              <a:t>– Tả bao quát toàn cảnh</a:t>
            </a:r>
          </a:p>
          <a:p>
            <a:pPr algn="just"/>
            <a:r>
              <a:rPr lang="vi-VN" sz="2400" dirty="0">
                <a:solidFill>
                  <a:srgbClr val="002060"/>
                </a:solidFill>
              </a:rPr>
              <a:t>– Tả chi tiết cảnh đẹp thiên nhiên (theo trình tự đã lựa chọn).</a:t>
            </a:r>
          </a:p>
        </p:txBody>
      </p:sp>
      <p:sp>
        <p:nvSpPr>
          <p:cNvPr id="21" name="Cloud 20">
            <a:extLst>
              <a:ext uri="{FF2B5EF4-FFF2-40B4-BE49-F238E27FC236}">
                <a16:creationId xmlns:a16="http://schemas.microsoft.com/office/drawing/2014/main" id="{A988BA94-5E1B-B928-C06F-A10093468A18}"/>
              </a:ext>
            </a:extLst>
          </p:cNvPr>
          <p:cNvSpPr/>
          <p:nvPr/>
        </p:nvSpPr>
        <p:spPr>
          <a:xfrm>
            <a:off x="674370" y="5566410"/>
            <a:ext cx="1874520" cy="1165860"/>
          </a:xfrm>
          <a:prstGeom prst="cloud">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Kết</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
        <p:nvSpPr>
          <p:cNvPr id="22" name="Rectangle 21">
            <a:extLst>
              <a:ext uri="{FF2B5EF4-FFF2-40B4-BE49-F238E27FC236}">
                <a16:creationId xmlns:a16="http://schemas.microsoft.com/office/drawing/2014/main" id="{E8B4A085-976B-E355-F4EC-7F18D6B00C67}"/>
              </a:ext>
            </a:extLst>
          </p:cNvPr>
          <p:cNvSpPr/>
          <p:nvPr/>
        </p:nvSpPr>
        <p:spPr>
          <a:xfrm>
            <a:off x="2823210" y="5669280"/>
            <a:ext cx="8755380" cy="107442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2060"/>
                </a:solidFill>
              </a:rPr>
              <a:t>Nêu cảm nghĩ về cảnh đẹp thiên nhiên hoặc những mong ước của em theo cách kết bài mở rộng hoặc không mở rộng.</a:t>
            </a:r>
          </a:p>
        </p:txBody>
      </p:sp>
    </p:spTree>
    <p:extLst>
      <p:ext uri="{BB962C8B-B14F-4D97-AF65-F5344CB8AC3E}">
        <p14:creationId xmlns:p14="http://schemas.microsoft.com/office/powerpoint/2010/main" val="4145706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duotone>
              <a:schemeClr val="accent1">
                <a:shade val="45000"/>
                <a:satMod val="135000"/>
              </a:schemeClr>
              <a:prstClr val="white"/>
            </a:duotone>
            <a:lum bright="-20000" contras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246787" y="-127000"/>
            <a:ext cx="12770576" cy="7112000"/>
          </a:xfrm>
          <a:prstGeom prst="rect">
            <a:avLst/>
          </a:prstGeom>
        </p:spPr>
      </p:pic>
      <p:sp>
        <p:nvSpPr>
          <p:cNvPr id="12" name="Hộp Văn bản 11">
            <a:extLst>
              <a:ext uri="{FF2B5EF4-FFF2-40B4-BE49-F238E27FC236}">
                <a16:creationId xmlns:a16="http://schemas.microsoft.com/office/drawing/2014/main" id="{ECEFFBF2-FF38-6C13-0E18-1BA28E576632}"/>
              </a:ext>
            </a:extLst>
          </p:cNvPr>
          <p:cNvSpPr txBox="1"/>
          <p:nvPr/>
        </p:nvSpPr>
        <p:spPr>
          <a:xfrm>
            <a:off x="310856" y="429516"/>
            <a:ext cx="8458200" cy="10156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1200" cap="none" spc="0" normalizeH="0" baseline="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3. </a:t>
            </a:r>
            <a:r>
              <a:rPr kumimoji="0" lang="en-US" sz="6000" b="1" i="0" u="none" strike="noStrike" kern="1200" cap="none" spc="0" normalizeH="0" baseline="0" noProof="0" dirty="0" err="1">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Góp</a:t>
            </a:r>
            <a:r>
              <a:rPr kumimoji="0" lang="en-US" sz="6000" b="1" i="0" u="none" strike="noStrike" kern="1200" cap="none" spc="0" normalizeH="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 ý </a:t>
            </a:r>
            <a:r>
              <a:rPr kumimoji="0" lang="en-US" sz="6000" b="1" i="0" u="none" strike="noStrike" kern="1200" cap="none" spc="0" normalizeH="0" noProof="0" dirty="0" err="1">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và</a:t>
            </a:r>
            <a:r>
              <a:rPr kumimoji="0" lang="en-US" sz="6000" b="1" i="0" u="none" strike="noStrike" kern="1200" cap="none" spc="0" normalizeH="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 </a:t>
            </a:r>
            <a:r>
              <a:rPr kumimoji="0" lang="en-US" sz="6000" b="1" i="0" u="none" strike="noStrike" kern="1200" cap="none" spc="0" normalizeH="0" noProof="0" dirty="0" err="1">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chỉnh</a:t>
            </a:r>
            <a:r>
              <a:rPr kumimoji="0" lang="en-US" sz="6000" b="1" i="0" u="none" strike="noStrike" kern="1200" cap="none" spc="0" normalizeH="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 </a:t>
            </a:r>
            <a:r>
              <a:rPr kumimoji="0" lang="en-US" sz="6000" b="1" i="0" u="none" strike="noStrike" kern="1200" cap="none" spc="0" normalizeH="0" noProof="0" dirty="0" err="1">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rPr>
              <a:t>sửa</a:t>
            </a:r>
            <a:endParaRPr kumimoji="0" lang="en-US" sz="6000" b="1" i="0" u="none" strike="noStrike" kern="1200" cap="none" spc="0" normalizeH="0" baseline="0" noProof="0" dirty="0">
              <a:ln w="9525">
                <a:solidFill>
                  <a:prstClr val="white"/>
                </a:solidFill>
                <a:prstDash val="solid"/>
              </a:ln>
              <a:solidFill>
                <a:srgbClr val="C830CC"/>
              </a:solidFill>
              <a:effectLst>
                <a:outerShdw blurRad="12700" dist="38100" dir="2700000" algn="tl" rotWithShape="0">
                  <a:srgbClr val="8971E1">
                    <a:lumMod val="60000"/>
                    <a:lumOff val="40000"/>
                  </a:srgbClr>
                </a:outerShdw>
              </a:effectLst>
              <a:uLnTx/>
              <a:uFillTx/>
              <a:latin typeface="iCiel Pony" panose="02000000000000000000" pitchFamily="2" charset="0"/>
              <a:cs typeface="Arial"/>
              <a:sym typeface="Arial"/>
            </a:endParaRPr>
          </a:p>
        </p:txBody>
      </p:sp>
      <p:sp>
        <p:nvSpPr>
          <p:cNvPr id="59" name="Hình chữ nhật: Góc Tròn 65">
            <a:extLst>
              <a:ext uri="{FF2B5EF4-FFF2-40B4-BE49-F238E27FC236}">
                <a16:creationId xmlns:a16="http://schemas.microsoft.com/office/drawing/2014/main" id="{9D5A4688-9C42-4C72-B889-42FB31DD901F}"/>
              </a:ext>
            </a:extLst>
          </p:cNvPr>
          <p:cNvSpPr/>
          <p:nvPr/>
        </p:nvSpPr>
        <p:spPr>
          <a:xfrm>
            <a:off x="396666" y="1752600"/>
            <a:ext cx="11398669" cy="4853940"/>
          </a:xfrm>
          <a:custGeom>
            <a:avLst/>
            <a:gdLst>
              <a:gd name="connsiteX0" fmla="*/ 0 w 11398669"/>
              <a:gd name="connsiteY0" fmla="*/ 809006 h 4853940"/>
              <a:gd name="connsiteX1" fmla="*/ 809006 w 11398669"/>
              <a:gd name="connsiteY1" fmla="*/ 0 h 4853940"/>
              <a:gd name="connsiteX2" fmla="*/ 10589663 w 11398669"/>
              <a:gd name="connsiteY2" fmla="*/ 0 h 4853940"/>
              <a:gd name="connsiteX3" fmla="*/ 11398669 w 11398669"/>
              <a:gd name="connsiteY3" fmla="*/ 809006 h 4853940"/>
              <a:gd name="connsiteX4" fmla="*/ 11398669 w 11398669"/>
              <a:gd name="connsiteY4" fmla="*/ 4044934 h 4853940"/>
              <a:gd name="connsiteX5" fmla="*/ 10589663 w 11398669"/>
              <a:gd name="connsiteY5" fmla="*/ 4853940 h 4853940"/>
              <a:gd name="connsiteX6" fmla="*/ 809006 w 11398669"/>
              <a:gd name="connsiteY6" fmla="*/ 4853940 h 4853940"/>
              <a:gd name="connsiteX7" fmla="*/ 0 w 11398669"/>
              <a:gd name="connsiteY7" fmla="*/ 4044934 h 4853940"/>
              <a:gd name="connsiteX8" fmla="*/ 0 w 11398669"/>
              <a:gd name="connsiteY8" fmla="*/ 809006 h 48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8669" h="4853940" fill="none" extrusionOk="0">
                <a:moveTo>
                  <a:pt x="0" y="809006"/>
                </a:moveTo>
                <a:cubicBezTo>
                  <a:pt x="1793" y="410731"/>
                  <a:pt x="384206" y="36927"/>
                  <a:pt x="809006" y="0"/>
                </a:cubicBezTo>
                <a:cubicBezTo>
                  <a:pt x="2235127" y="72427"/>
                  <a:pt x="7056821" y="61419"/>
                  <a:pt x="10589663" y="0"/>
                </a:cubicBezTo>
                <a:cubicBezTo>
                  <a:pt x="11031610" y="-33420"/>
                  <a:pt x="11366589" y="352501"/>
                  <a:pt x="11398669" y="809006"/>
                </a:cubicBezTo>
                <a:cubicBezTo>
                  <a:pt x="11499545" y="2031927"/>
                  <a:pt x="11291356" y="2832916"/>
                  <a:pt x="11398669" y="4044934"/>
                </a:cubicBezTo>
                <a:cubicBezTo>
                  <a:pt x="11411003" y="4429137"/>
                  <a:pt x="10988513" y="4800185"/>
                  <a:pt x="10589663" y="4853940"/>
                </a:cubicBezTo>
                <a:cubicBezTo>
                  <a:pt x="7048813" y="4883767"/>
                  <a:pt x="3405686" y="4774634"/>
                  <a:pt x="809006" y="4853940"/>
                </a:cubicBezTo>
                <a:cubicBezTo>
                  <a:pt x="371334" y="4852908"/>
                  <a:pt x="-85725" y="4508687"/>
                  <a:pt x="0" y="4044934"/>
                </a:cubicBezTo>
                <a:cubicBezTo>
                  <a:pt x="50037" y="3179600"/>
                  <a:pt x="770" y="1624262"/>
                  <a:pt x="0" y="809006"/>
                </a:cubicBezTo>
                <a:close/>
              </a:path>
              <a:path w="11398669" h="4853940" stroke="0" extrusionOk="0">
                <a:moveTo>
                  <a:pt x="0" y="809006"/>
                </a:moveTo>
                <a:cubicBezTo>
                  <a:pt x="21590" y="368089"/>
                  <a:pt x="372124" y="20669"/>
                  <a:pt x="809006" y="0"/>
                </a:cubicBezTo>
                <a:cubicBezTo>
                  <a:pt x="2308413" y="123000"/>
                  <a:pt x="7807593" y="-96860"/>
                  <a:pt x="10589663" y="0"/>
                </a:cubicBezTo>
                <a:cubicBezTo>
                  <a:pt x="11008418" y="-21376"/>
                  <a:pt x="11406586" y="346243"/>
                  <a:pt x="11398669" y="809006"/>
                </a:cubicBezTo>
                <a:cubicBezTo>
                  <a:pt x="11401842" y="1912006"/>
                  <a:pt x="11492936" y="3044824"/>
                  <a:pt x="11398669" y="4044934"/>
                </a:cubicBezTo>
                <a:cubicBezTo>
                  <a:pt x="11359787" y="4505822"/>
                  <a:pt x="11006319" y="4849006"/>
                  <a:pt x="10589663" y="4853940"/>
                </a:cubicBezTo>
                <a:cubicBezTo>
                  <a:pt x="8681637" y="4693233"/>
                  <a:pt x="2891300" y="4893607"/>
                  <a:pt x="809006" y="4853940"/>
                </a:cubicBezTo>
                <a:cubicBezTo>
                  <a:pt x="336953" y="4848840"/>
                  <a:pt x="-44782" y="4471448"/>
                  <a:pt x="0" y="4044934"/>
                </a:cubicBezTo>
                <a:cubicBezTo>
                  <a:pt x="32216" y="2627422"/>
                  <a:pt x="57206" y="1136025"/>
                  <a:pt x="0" y="809006"/>
                </a:cubicBezTo>
                <a:close/>
              </a:path>
            </a:pathLst>
          </a:custGeom>
          <a:solidFill>
            <a:schemeClr val="accent2">
              <a:lumMod val="20000"/>
              <a:lumOff val="80000"/>
            </a:schemeClr>
          </a:solidFill>
          <a:ln w="38100">
            <a:solidFill>
              <a:schemeClr val="accent6"/>
            </a:solidFill>
            <a:prstDash val="dash"/>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1200" cap="none" spc="0" normalizeH="0" baseline="0" noProof="0" dirty="0">
              <a:ln>
                <a:noFill/>
              </a:ln>
              <a:solidFill>
                <a:srgbClr val="000000"/>
              </a:solidFill>
              <a:effectLst/>
              <a:uLnTx/>
              <a:uFillTx/>
              <a:latin typeface="Arial"/>
              <a:cs typeface="Arial"/>
              <a:sym typeface="Arial"/>
            </a:endParaRPr>
          </a:p>
        </p:txBody>
      </p:sp>
      <p:grpSp>
        <p:nvGrpSpPr>
          <p:cNvPr id="7" name="Group 6">
            <a:extLst>
              <a:ext uri="{FF2B5EF4-FFF2-40B4-BE49-F238E27FC236}">
                <a16:creationId xmlns:a16="http://schemas.microsoft.com/office/drawing/2014/main" id="{A13B2CEF-72B8-4DF3-8197-9043C30A2B8E}"/>
              </a:ext>
            </a:extLst>
          </p:cNvPr>
          <p:cNvGrpSpPr/>
          <p:nvPr/>
        </p:nvGrpSpPr>
        <p:grpSpPr>
          <a:xfrm>
            <a:off x="1143000" y="1818498"/>
            <a:ext cx="8740883" cy="1355458"/>
            <a:chOff x="1733809" y="2362201"/>
            <a:chExt cx="8740883" cy="1355458"/>
          </a:xfrm>
        </p:grpSpPr>
        <p:pic>
          <p:nvPicPr>
            <p:cNvPr id="57" name="Hình ảnh 62">
              <a:extLst>
                <a:ext uri="{FF2B5EF4-FFF2-40B4-BE49-F238E27FC236}">
                  <a16:creationId xmlns:a16="http://schemas.microsoft.com/office/drawing/2014/main" id="{1CD14A70-E740-4B2C-AA15-CC1098E99F4D}"/>
                </a:ext>
              </a:extLst>
            </p:cNvPr>
            <p:cNvPicPr>
              <a:picLocks noChangeAspect="1"/>
            </p:cNvPicPr>
            <p:nvPr/>
          </p:nvPicPr>
          <p:blipFill rotWithShape="1">
            <a:blip r:embed="rId5"/>
            <a:srcRect l="50875" t="2918" r="19625" b="45112"/>
            <a:stretch/>
          </p:blipFill>
          <p:spPr>
            <a:xfrm>
              <a:off x="1733809" y="2362201"/>
              <a:ext cx="1168973" cy="1188607"/>
            </a:xfrm>
            <a:prstGeom prst="rect">
              <a:avLst/>
            </a:prstGeom>
          </p:spPr>
        </p:pic>
        <p:sp>
          <p:nvSpPr>
            <p:cNvPr id="66" name="TextBox 65">
              <a:extLst>
                <a:ext uri="{FF2B5EF4-FFF2-40B4-BE49-F238E27FC236}">
                  <a16:creationId xmlns:a16="http://schemas.microsoft.com/office/drawing/2014/main" id="{BF5F5A28-889F-4B25-A436-611289A75A9E}"/>
                </a:ext>
              </a:extLst>
            </p:cNvPr>
            <p:cNvSpPr txBox="1"/>
            <p:nvPr/>
          </p:nvSpPr>
          <p:spPr>
            <a:xfrm>
              <a:off x="2898470" y="2681991"/>
              <a:ext cx="7576222" cy="103566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75000"/>
                </a:lnSpc>
                <a:spcBef>
                  <a:spcPct val="50000"/>
                </a:spcBef>
                <a:spcAft>
                  <a:spcPts val="0"/>
                </a:spcAft>
                <a:buClr>
                  <a:srgbClr val="000000"/>
                </a:buClr>
                <a:buSzTx/>
                <a:buFont typeface="Arial"/>
                <a:buNone/>
                <a:tabLst/>
                <a:defRPr/>
              </a:pP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Chọn</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cảnh</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đẹp</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thiên</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nhiên</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theo</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đúng</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yêu</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cầu</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của</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đề</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4000" b="1" i="0" u="none" strike="noStrike" kern="1200" cap="none" spc="0" normalizeH="0" baseline="0" noProof="0" dirty="0" err="1">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bài</a:t>
              </a:r>
              <a:r>
                <a:rPr kumimoji="0" lang="en-US" sz="40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a:r>
            </a:p>
          </p:txBody>
        </p:sp>
      </p:grpSp>
      <p:grpSp>
        <p:nvGrpSpPr>
          <p:cNvPr id="8" name="Group 7">
            <a:extLst>
              <a:ext uri="{FF2B5EF4-FFF2-40B4-BE49-F238E27FC236}">
                <a16:creationId xmlns:a16="http://schemas.microsoft.com/office/drawing/2014/main" id="{56F88F4F-228E-4ADF-9E7C-CC74ABFDC8D9}"/>
              </a:ext>
            </a:extLst>
          </p:cNvPr>
          <p:cNvGrpSpPr/>
          <p:nvPr/>
        </p:nvGrpSpPr>
        <p:grpSpPr>
          <a:xfrm>
            <a:off x="1143000" y="3219563"/>
            <a:ext cx="9856312" cy="1312641"/>
            <a:chOff x="1738119" y="3505590"/>
            <a:chExt cx="9856312" cy="1312641"/>
          </a:xfrm>
        </p:grpSpPr>
        <p:sp>
          <p:nvSpPr>
            <p:cNvPr id="71" name="TextBox 70">
              <a:extLst>
                <a:ext uri="{FF2B5EF4-FFF2-40B4-BE49-F238E27FC236}">
                  <a16:creationId xmlns:a16="http://schemas.microsoft.com/office/drawing/2014/main" id="{60F13F47-5628-457E-B0AA-9DF4194C7116}"/>
                </a:ext>
              </a:extLst>
            </p:cNvPr>
            <p:cNvSpPr txBox="1"/>
            <p:nvPr/>
          </p:nvSpPr>
          <p:spPr>
            <a:xfrm>
              <a:off x="2914812" y="3617902"/>
              <a:ext cx="8679619" cy="120032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ct val="50000"/>
                </a:spcBef>
                <a:spcAft>
                  <a:spcPts val="0"/>
                </a:spcAft>
                <a:buClr>
                  <a:srgbClr val="000000"/>
                </a:buClr>
                <a:buSzTx/>
                <a:buFont typeface="Arial"/>
                <a:buNone/>
                <a:tabLst/>
                <a:defRPr/>
              </a:pPr>
              <a:r>
                <a:rPr kumimoji="0" lang="vi-VN"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Các chi tiết miêu tả thể hiện được vẻ đẹp riêng của cảnh đẹp thiên nhiên nơi em ở.</a:t>
              </a:r>
              <a:endParaRPr kumimoji="0" lang="en-US"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77" name="Hình ảnh 62">
              <a:extLst>
                <a:ext uri="{FF2B5EF4-FFF2-40B4-BE49-F238E27FC236}">
                  <a16:creationId xmlns:a16="http://schemas.microsoft.com/office/drawing/2014/main" id="{289A6D3D-8A15-46D9-ABA4-B081E6D925C3}"/>
                </a:ext>
              </a:extLst>
            </p:cNvPr>
            <p:cNvPicPr>
              <a:picLocks noChangeAspect="1"/>
            </p:cNvPicPr>
            <p:nvPr/>
          </p:nvPicPr>
          <p:blipFill rotWithShape="1">
            <a:blip r:embed="rId5"/>
            <a:srcRect l="50875" t="2918" r="19625" b="45112"/>
            <a:stretch/>
          </p:blipFill>
          <p:spPr>
            <a:xfrm>
              <a:off x="1738119" y="3505590"/>
              <a:ext cx="1168973" cy="1188607"/>
            </a:xfrm>
            <a:prstGeom prst="rect">
              <a:avLst/>
            </a:prstGeom>
          </p:spPr>
        </p:pic>
      </p:grpSp>
      <p:pic>
        <p:nvPicPr>
          <p:cNvPr id="2" name="Picture 1">
            <a:extLst>
              <a:ext uri="{FF2B5EF4-FFF2-40B4-BE49-F238E27FC236}">
                <a16:creationId xmlns:a16="http://schemas.microsoft.com/office/drawing/2014/main" id="{B7156141-CB7D-4A0C-9837-7FAB0685AAB7}"/>
              </a:ext>
            </a:extLst>
          </p:cNvPr>
          <p:cNvPicPr>
            <a:picLocks noChangeAspect="1"/>
          </p:cNvPicPr>
          <p:nvPr/>
        </p:nvPicPr>
        <p:blipFill>
          <a:blip r:embed="rId6"/>
          <a:stretch>
            <a:fillRect/>
          </a:stretch>
        </p:blipFill>
        <p:spPr>
          <a:xfrm>
            <a:off x="8626448" y="-131810"/>
            <a:ext cx="3077021" cy="2205512"/>
          </a:xfrm>
          <a:prstGeom prst="rect">
            <a:avLst/>
          </a:prstGeom>
        </p:spPr>
      </p:pic>
      <p:grpSp>
        <p:nvGrpSpPr>
          <p:cNvPr id="3" name="Group 2">
            <a:extLst>
              <a:ext uri="{FF2B5EF4-FFF2-40B4-BE49-F238E27FC236}">
                <a16:creationId xmlns:a16="http://schemas.microsoft.com/office/drawing/2014/main" id="{C78FD6DE-E1E4-D18D-C9FB-17B737981454}"/>
              </a:ext>
            </a:extLst>
          </p:cNvPr>
          <p:cNvGrpSpPr/>
          <p:nvPr/>
        </p:nvGrpSpPr>
        <p:grpSpPr>
          <a:xfrm>
            <a:off x="1085850" y="4499723"/>
            <a:ext cx="9856312" cy="1312641"/>
            <a:chOff x="1738119" y="3505590"/>
            <a:chExt cx="9856312" cy="1312641"/>
          </a:xfrm>
        </p:grpSpPr>
        <p:sp>
          <p:nvSpPr>
            <p:cNvPr id="4" name="TextBox 3">
              <a:extLst>
                <a:ext uri="{FF2B5EF4-FFF2-40B4-BE49-F238E27FC236}">
                  <a16:creationId xmlns:a16="http://schemas.microsoft.com/office/drawing/2014/main" id="{27291DA2-32FB-D392-04F7-E7F3C8C3B639}"/>
                </a:ext>
              </a:extLst>
            </p:cNvPr>
            <p:cNvSpPr txBox="1"/>
            <p:nvPr/>
          </p:nvSpPr>
          <p:spPr>
            <a:xfrm>
              <a:off x="2914812" y="3617902"/>
              <a:ext cx="8679619" cy="120032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ct val="50000"/>
                </a:spcBef>
                <a:spcAft>
                  <a:spcPts val="0"/>
                </a:spcAft>
                <a:buClr>
                  <a:srgbClr val="000000"/>
                </a:buClr>
                <a:buSzTx/>
                <a:buFont typeface="Arial"/>
                <a:buNone/>
                <a:tabLst/>
                <a:defRPr/>
              </a:pPr>
              <a:r>
                <a:rPr kumimoji="0" lang="vi-VN"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Nêu được suy nghĩ, tình cảm, cảm xúc đối với cảnh đẹp thiên nhiên được tả.</a:t>
              </a:r>
              <a:endParaRPr kumimoji="0" lang="en-US"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5" name="Hình ảnh 62">
              <a:extLst>
                <a:ext uri="{FF2B5EF4-FFF2-40B4-BE49-F238E27FC236}">
                  <a16:creationId xmlns:a16="http://schemas.microsoft.com/office/drawing/2014/main" id="{096D56A7-93EC-46FC-1E5D-0DD8DFAAAEBE}"/>
                </a:ext>
              </a:extLst>
            </p:cNvPr>
            <p:cNvPicPr>
              <a:picLocks noChangeAspect="1"/>
            </p:cNvPicPr>
            <p:nvPr/>
          </p:nvPicPr>
          <p:blipFill rotWithShape="1">
            <a:blip r:embed="rId5"/>
            <a:srcRect l="50875" t="2918" r="19625" b="45112"/>
            <a:stretch/>
          </p:blipFill>
          <p:spPr>
            <a:xfrm>
              <a:off x="1738119" y="3505590"/>
              <a:ext cx="1168973" cy="1188607"/>
            </a:xfrm>
            <a:prstGeom prst="rect">
              <a:avLst/>
            </a:prstGeom>
          </p:spPr>
        </p:pic>
      </p:grpSp>
      <p:grpSp>
        <p:nvGrpSpPr>
          <p:cNvPr id="11" name="Group 10">
            <a:extLst>
              <a:ext uri="{FF2B5EF4-FFF2-40B4-BE49-F238E27FC236}">
                <a16:creationId xmlns:a16="http://schemas.microsoft.com/office/drawing/2014/main" id="{CB19772E-E828-1027-3814-26ECCB8F1DB6}"/>
              </a:ext>
            </a:extLst>
          </p:cNvPr>
          <p:cNvGrpSpPr/>
          <p:nvPr/>
        </p:nvGrpSpPr>
        <p:grpSpPr>
          <a:xfrm>
            <a:off x="1085850" y="5545359"/>
            <a:ext cx="9822022" cy="1188607"/>
            <a:chOff x="1738119" y="3505590"/>
            <a:chExt cx="9822022" cy="1188607"/>
          </a:xfrm>
        </p:grpSpPr>
        <p:sp>
          <p:nvSpPr>
            <p:cNvPr id="13" name="TextBox 12">
              <a:extLst>
                <a:ext uri="{FF2B5EF4-FFF2-40B4-BE49-F238E27FC236}">
                  <a16:creationId xmlns:a16="http://schemas.microsoft.com/office/drawing/2014/main" id="{D984D883-EA24-C626-8A90-E893E46BBB57}"/>
                </a:ext>
              </a:extLst>
            </p:cNvPr>
            <p:cNvSpPr txBox="1"/>
            <p:nvPr/>
          </p:nvSpPr>
          <p:spPr>
            <a:xfrm>
              <a:off x="2880522" y="3835072"/>
              <a:ext cx="8679619" cy="64633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sz="3600" b="1" i="0" u="none" strike="noStrike" kern="1200" cap="none" spc="0" normalizeH="0" baseline="0" noProof="0" dirty="0">
                  <a:ln>
                    <a:noFill/>
                  </a:ln>
                  <a:solidFill>
                    <a:srgbClr val="E32D9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a:r>
            </a:p>
          </p:txBody>
        </p:sp>
        <p:pic>
          <p:nvPicPr>
            <p:cNvPr id="14" name="Hình ảnh 62">
              <a:extLst>
                <a:ext uri="{FF2B5EF4-FFF2-40B4-BE49-F238E27FC236}">
                  <a16:creationId xmlns:a16="http://schemas.microsoft.com/office/drawing/2014/main" id="{023D9DD0-E0AA-745A-E630-2E666F9BC56D}"/>
                </a:ext>
              </a:extLst>
            </p:cNvPr>
            <p:cNvPicPr>
              <a:picLocks noChangeAspect="1"/>
            </p:cNvPicPr>
            <p:nvPr/>
          </p:nvPicPr>
          <p:blipFill rotWithShape="1">
            <a:blip r:embed="rId5"/>
            <a:srcRect l="50875" t="2918" r="19625" b="45112"/>
            <a:stretch/>
          </p:blipFill>
          <p:spPr>
            <a:xfrm>
              <a:off x="1738119" y="3505590"/>
              <a:ext cx="1168973" cy="1188607"/>
            </a:xfrm>
            <a:prstGeom prst="rect">
              <a:avLst/>
            </a:prstGeom>
          </p:spPr>
        </p:pic>
      </p:grpSp>
    </p:spTree>
    <p:extLst>
      <p:ext uri="{BB962C8B-B14F-4D97-AF65-F5344CB8AC3E}">
        <p14:creationId xmlns:p14="http://schemas.microsoft.com/office/powerpoint/2010/main" val="999476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007200F1-8446-4B08-A233-8580A7DD529D}"/>
              </a:ext>
            </a:extLst>
          </p:cNvPr>
          <p:cNvPicPr>
            <a:picLocks noChangeAspect="1"/>
          </p:cNvPicPr>
          <p:nvPr/>
        </p:nvPicPr>
        <p:blipFill rotWithShape="1">
          <a:blip r:embed="rId3">
            <a:alphaModFix amt="25000"/>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246787" y="-127000"/>
            <a:ext cx="12770576" cy="7112000"/>
          </a:xfrm>
          <a:prstGeom prst="rect">
            <a:avLst/>
          </a:prstGeom>
        </p:spPr>
      </p:pic>
      <p:sp>
        <p:nvSpPr>
          <p:cNvPr id="8" name="Rectangle: Rounded Corners 7">
            <a:extLst>
              <a:ext uri="{FF2B5EF4-FFF2-40B4-BE49-F238E27FC236}">
                <a16:creationId xmlns:a16="http://schemas.microsoft.com/office/drawing/2014/main" id="{59619BD2-CD49-4F34-9224-51451040E660}"/>
              </a:ext>
            </a:extLst>
          </p:cNvPr>
          <p:cNvSpPr/>
          <p:nvPr/>
        </p:nvSpPr>
        <p:spPr>
          <a:xfrm>
            <a:off x="304800" y="1180880"/>
            <a:ext cx="11582400" cy="4754775"/>
          </a:xfrm>
          <a:custGeom>
            <a:avLst/>
            <a:gdLst>
              <a:gd name="connsiteX0" fmla="*/ 0 w 11582400"/>
              <a:gd name="connsiteY0" fmla="*/ 792478 h 4754775"/>
              <a:gd name="connsiteX1" fmla="*/ 792478 w 11582400"/>
              <a:gd name="connsiteY1" fmla="*/ 0 h 4754775"/>
              <a:gd name="connsiteX2" fmla="*/ 10789922 w 11582400"/>
              <a:gd name="connsiteY2" fmla="*/ 0 h 4754775"/>
              <a:gd name="connsiteX3" fmla="*/ 11582400 w 11582400"/>
              <a:gd name="connsiteY3" fmla="*/ 792478 h 4754775"/>
              <a:gd name="connsiteX4" fmla="*/ 11582400 w 11582400"/>
              <a:gd name="connsiteY4" fmla="*/ 3962297 h 4754775"/>
              <a:gd name="connsiteX5" fmla="*/ 10789922 w 11582400"/>
              <a:gd name="connsiteY5" fmla="*/ 4754775 h 4754775"/>
              <a:gd name="connsiteX6" fmla="*/ 792478 w 11582400"/>
              <a:gd name="connsiteY6" fmla="*/ 4754775 h 4754775"/>
              <a:gd name="connsiteX7" fmla="*/ 0 w 11582400"/>
              <a:gd name="connsiteY7" fmla="*/ 3962297 h 4754775"/>
              <a:gd name="connsiteX8" fmla="*/ 0 w 11582400"/>
              <a:gd name="connsiteY8" fmla="*/ 792478 h 475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400" h="4754775" fill="none" extrusionOk="0">
                <a:moveTo>
                  <a:pt x="0" y="792478"/>
                </a:moveTo>
                <a:cubicBezTo>
                  <a:pt x="5278" y="338424"/>
                  <a:pt x="320731" y="-44451"/>
                  <a:pt x="792478" y="0"/>
                </a:cubicBezTo>
                <a:cubicBezTo>
                  <a:pt x="3253461" y="-153102"/>
                  <a:pt x="7872665" y="151723"/>
                  <a:pt x="10789922" y="0"/>
                </a:cubicBezTo>
                <a:cubicBezTo>
                  <a:pt x="11255215" y="-41519"/>
                  <a:pt x="11540482" y="403325"/>
                  <a:pt x="11582400" y="792478"/>
                </a:cubicBezTo>
                <a:cubicBezTo>
                  <a:pt x="11600662" y="2179505"/>
                  <a:pt x="11625140" y="2874946"/>
                  <a:pt x="11582400" y="3962297"/>
                </a:cubicBezTo>
                <a:cubicBezTo>
                  <a:pt x="11606002" y="4404620"/>
                  <a:pt x="11261498" y="4812965"/>
                  <a:pt x="10789922" y="4754775"/>
                </a:cubicBezTo>
                <a:cubicBezTo>
                  <a:pt x="8060438" y="4731467"/>
                  <a:pt x="1876121" y="4734116"/>
                  <a:pt x="792478" y="4754775"/>
                </a:cubicBezTo>
                <a:cubicBezTo>
                  <a:pt x="341576" y="4732831"/>
                  <a:pt x="-9858" y="4374954"/>
                  <a:pt x="0" y="3962297"/>
                </a:cubicBezTo>
                <a:cubicBezTo>
                  <a:pt x="-110589" y="2547614"/>
                  <a:pt x="102857" y="1129862"/>
                  <a:pt x="0" y="792478"/>
                </a:cubicBezTo>
                <a:close/>
              </a:path>
              <a:path w="11582400" h="4754775" stroke="0" extrusionOk="0">
                <a:moveTo>
                  <a:pt x="0" y="792478"/>
                </a:moveTo>
                <a:cubicBezTo>
                  <a:pt x="-73391" y="381226"/>
                  <a:pt x="418313" y="-51780"/>
                  <a:pt x="792478" y="0"/>
                </a:cubicBezTo>
                <a:cubicBezTo>
                  <a:pt x="5395939" y="22586"/>
                  <a:pt x="8351300" y="61614"/>
                  <a:pt x="10789922" y="0"/>
                </a:cubicBezTo>
                <a:cubicBezTo>
                  <a:pt x="11296429" y="22227"/>
                  <a:pt x="11621084" y="341975"/>
                  <a:pt x="11582400" y="792478"/>
                </a:cubicBezTo>
                <a:cubicBezTo>
                  <a:pt x="11641936" y="2091619"/>
                  <a:pt x="11701242" y="2851864"/>
                  <a:pt x="11582400" y="3962297"/>
                </a:cubicBezTo>
                <a:cubicBezTo>
                  <a:pt x="11597210" y="4417226"/>
                  <a:pt x="11266622" y="4755221"/>
                  <a:pt x="10789922" y="4754775"/>
                </a:cubicBezTo>
                <a:cubicBezTo>
                  <a:pt x="9657276" y="4672036"/>
                  <a:pt x="4102978" y="4788598"/>
                  <a:pt x="792478" y="4754775"/>
                </a:cubicBezTo>
                <a:cubicBezTo>
                  <a:pt x="316292" y="4755361"/>
                  <a:pt x="-15259" y="4349377"/>
                  <a:pt x="0" y="3962297"/>
                </a:cubicBezTo>
                <a:cubicBezTo>
                  <a:pt x="-165540" y="2446795"/>
                  <a:pt x="-31292" y="1678214"/>
                  <a:pt x="0" y="792478"/>
                </a:cubicBezTo>
                <a:close/>
              </a:path>
            </a:pathLst>
          </a:custGeom>
          <a:solidFill>
            <a:schemeClr val="bg1"/>
          </a:solidFill>
          <a:ln w="57150">
            <a:solidFill>
              <a:schemeClr val="accent6"/>
            </a:solidFill>
            <a:prstDash val="dashDot"/>
            <a:extLst>
              <a:ext uri="{C807C97D-BFC1-408E-A445-0C87EB9F89A2}">
                <ask:lineSketchStyleProps xmlns:ask="http://schemas.microsoft.com/office/drawing/2018/sketchyshapes" sd="831449062">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663" b="0" i="0" u="none" strike="noStrike" kern="1200" cap="none" spc="0" normalizeH="0" baseline="0" noProof="0">
              <a:ln>
                <a:noFill/>
              </a:ln>
              <a:solidFill>
                <a:srgbClr val="000000"/>
              </a:solidFill>
              <a:effectLst/>
              <a:uLnTx/>
              <a:uFillTx/>
              <a:latin typeface="Arial"/>
              <a:cs typeface="Arial"/>
              <a:sym typeface="Arial"/>
            </a:endParaRPr>
          </a:p>
        </p:txBody>
      </p:sp>
      <p:sp>
        <p:nvSpPr>
          <p:cNvPr id="23" name="TextBox 22">
            <a:extLst>
              <a:ext uri="{FF2B5EF4-FFF2-40B4-BE49-F238E27FC236}">
                <a16:creationId xmlns:a16="http://schemas.microsoft.com/office/drawing/2014/main" id="{F3B5142E-D171-C366-8C21-1A7C14E8F9CD}"/>
              </a:ext>
            </a:extLst>
          </p:cNvPr>
          <p:cNvSpPr txBox="1"/>
          <p:nvPr/>
        </p:nvSpPr>
        <p:spPr>
          <a:xfrm>
            <a:off x="851907" y="1674676"/>
            <a:ext cx="10488186" cy="378565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9" b="0" i="0" u="none" strike="noStrike" cap="none">
                <a:solidFill>
                  <a:srgbClr val="000000"/>
                </a:solidFill>
                <a:latin typeface="Arial"/>
                <a:ea typeface="Arial"/>
                <a:cs typeface="Arial"/>
                <a:sym typeface="Arial"/>
              </a:defRPr>
            </a:lvl9pPr>
          </a:lstStyle>
          <a:p>
            <a:pPr lvl="0" algn="ctr"/>
            <a:r>
              <a:rPr lang="vi-VN" sz="6000" dirty="0">
                <a:solidFill>
                  <a:srgbClr val="002060"/>
                </a:solidFill>
                <a:latin typeface="Calibri" panose="020F0502020204030204" pitchFamily="34" charset="0"/>
                <a:ea typeface="Calibri" panose="020F0502020204030204" pitchFamily="34" charset="0"/>
                <a:cs typeface="Calibri" panose="020F0502020204030204" pitchFamily="34" charset="0"/>
              </a:rPr>
              <a:t>Trao đổi với người thân để có thêm thông tin về đặc điểm của cảnh đẹp thiên nhiên nơi gia đình em sinh sống.</a:t>
            </a:r>
            <a:endParaRPr kumimoji="0" lang="en-US" sz="6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0" name="Picture 19">
            <a:extLst>
              <a:ext uri="{FF2B5EF4-FFF2-40B4-BE49-F238E27FC236}">
                <a16:creationId xmlns:a16="http://schemas.microsoft.com/office/drawing/2014/main" id="{3871CCE5-9D7A-4496-A8A9-0EF46D5E6D45}"/>
              </a:ext>
            </a:extLst>
          </p:cNvPr>
          <p:cNvPicPr>
            <a:picLocks noChangeAspect="1"/>
          </p:cNvPicPr>
          <p:nvPr/>
        </p:nvPicPr>
        <p:blipFill>
          <a:blip r:embed="rId5"/>
          <a:stretch>
            <a:fillRect/>
          </a:stretch>
        </p:blipFill>
        <p:spPr>
          <a:xfrm>
            <a:off x="5318418" y="166078"/>
            <a:ext cx="1555164" cy="1723705"/>
          </a:xfrm>
          <a:prstGeom prst="rect">
            <a:avLst/>
          </a:prstGeom>
        </p:spPr>
      </p:pic>
    </p:spTree>
    <p:extLst>
      <p:ext uri="{BB962C8B-B14F-4D97-AF65-F5344CB8AC3E}">
        <p14:creationId xmlns:p14="http://schemas.microsoft.com/office/powerpoint/2010/main" val="2596318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intable Cute Greeting Cards Collection for Elementary by Slidesgo">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972</TotalTime>
  <Words>335</Words>
  <Application>Microsoft Office PowerPoint</Application>
  <PresentationFormat>Widescreen</PresentationFormat>
  <Paragraphs>25</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#9Slide05 SVNClementine</vt:lpstr>
      <vt:lpstr>Arial</vt:lpstr>
      <vt:lpstr>Calibri</vt:lpstr>
      <vt:lpstr>Cambria</vt:lpstr>
      <vt:lpstr>iCiel Pony</vt:lpstr>
      <vt:lpstr>Printable Cute Greeting Cards Collection for Elementary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20</cp:revision>
  <dcterms:created xsi:type="dcterms:W3CDTF">2023-07-25T08:01:24Z</dcterms:created>
  <dcterms:modified xsi:type="dcterms:W3CDTF">2025-04-28T14:32:56Z</dcterms:modified>
  <cp:category>9Slide.vn</cp:category>
</cp:coreProperties>
</file>