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82" d="100"/>
          <a:sy n="82" d="100"/>
        </p:scale>
        <p:origin x="84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4/28/2025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4/28/2025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4/28/2025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4/28/2025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693342" y="168926"/>
            <a:ext cx="8585200" cy="11706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04DD2D1-2E91-BC21-06C8-3BB559D78E02}"/>
              </a:ext>
            </a:extLst>
          </p:cNvPr>
          <p:cNvSpPr txBox="1">
            <a:spLocks/>
          </p:cNvSpPr>
          <p:nvPr/>
        </p:nvSpPr>
        <p:spPr>
          <a:xfrm>
            <a:off x="642730" y="32656"/>
            <a:ext cx="10906540" cy="11447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mn-lt"/>
              </a:rPr>
              <a:t>Thứ</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ngày</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tháng</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năm</a:t>
            </a:r>
            <a:r>
              <a:rPr kumimoji="0" lang="en-US" sz="4000" b="0" i="0" u="none" strike="noStrike" kern="1200" cap="none" spc="0" normalizeH="0" baseline="0" noProof="0" dirty="0">
                <a:ln>
                  <a:noFill/>
                </a:ln>
                <a:solidFill>
                  <a:prstClr val="black"/>
                </a:solidFill>
                <a:effectLst/>
                <a:uLnTx/>
                <a:uFillTx/>
                <a:latin typeface="+mn-lt"/>
              </a:rPr>
              <a:t>….</a:t>
            </a:r>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276823" y="2483591"/>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305370" y="1463122"/>
            <a:ext cx="2877561" cy="1115665"/>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0">
            <a:extLst>
              <a:ext uri="{FF2B5EF4-FFF2-40B4-BE49-F238E27FC236}">
                <a16:creationId xmlns:a16="http://schemas.microsoft.com/office/drawing/2014/main" id="{F9EFBE1C-F467-B882-0E85-AD61D5482AE4}"/>
              </a:ext>
            </a:extLst>
          </p:cNvPr>
          <p:cNvSpPr txBox="1"/>
          <p:nvPr/>
        </p:nvSpPr>
        <p:spPr>
          <a:xfrm>
            <a:off x="6131810" y="334552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1">
            <a:extLst>
              <a:ext uri="{FF2B5EF4-FFF2-40B4-BE49-F238E27FC236}">
                <a16:creationId xmlns:a16="http://schemas.microsoft.com/office/drawing/2014/main" id="{AB9685D3-7405-782F-4F17-C32C34302FDA}"/>
              </a:ext>
            </a:extLst>
          </p:cNvPr>
          <p:cNvSpPr txBox="1"/>
          <p:nvPr/>
        </p:nvSpPr>
        <p:spPr>
          <a:xfrm>
            <a:off x="6131810" y="4451115"/>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12" name="Picture 14">
            <a:extLst>
              <a:ext uri="{FF2B5EF4-FFF2-40B4-BE49-F238E27FC236}">
                <a16:creationId xmlns:a16="http://schemas.microsoft.com/office/drawing/2014/main" id="{D40472CB-018E-F3A5-0797-6EE666E01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3431827"/>
            <a:ext cx="535272" cy="535272"/>
          </a:xfrm>
          <a:prstGeom prst="rect">
            <a:avLst/>
          </a:prstGeom>
        </p:spPr>
      </p:pic>
      <p:pic>
        <p:nvPicPr>
          <p:cNvPr id="14" name="Picture 15">
            <a:extLst>
              <a:ext uri="{FF2B5EF4-FFF2-40B4-BE49-F238E27FC236}">
                <a16:creationId xmlns:a16="http://schemas.microsoft.com/office/drawing/2014/main" id="{3687D1C0-1881-E163-5720-AF1E7B956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4537422"/>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Trò-chơi-ting.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402</TotalTime>
  <Words>290</Words>
  <Application>Microsoft Office PowerPoint</Application>
  <PresentationFormat>Widescreen</PresentationFormat>
  <Paragraphs>18</Paragraphs>
  <Slides>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Aptos</vt:lpstr>
      <vt:lpstr>Arial</vt:lpstr>
      <vt:lpstr>Calibri</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77</cp:revision>
  <dcterms:created xsi:type="dcterms:W3CDTF">2023-10-16T01:31:35Z</dcterms:created>
  <dcterms:modified xsi:type="dcterms:W3CDTF">2025-04-28T14:39:27Z</dcterms:modified>
  <cp:category>9Slide.vn</cp:category>
</cp:coreProperties>
</file>