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  <p:sldMasterId id="2147483729" r:id="rId3"/>
  </p:sldMasterIdLst>
  <p:notesMasterIdLst>
    <p:notesMasterId r:id="rId11"/>
  </p:notesMasterIdLst>
  <p:sldIdLst>
    <p:sldId id="424" r:id="rId4"/>
    <p:sldId id="257" r:id="rId5"/>
    <p:sldId id="3245" r:id="rId6"/>
    <p:sldId id="3244" r:id="rId7"/>
    <p:sldId id="3253" r:id="rId8"/>
    <p:sldId id="3255" r:id="rId9"/>
    <p:sldId id="3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3557" autoAdjust="0"/>
  </p:normalViewPr>
  <p:slideViewPr>
    <p:cSldViewPr snapToGrid="0" showGuides="1">
      <p:cViewPr varScale="1">
        <p:scale>
          <a:sx n="77" d="100"/>
          <a:sy n="77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67A3-BCA6-46EF-AFEE-DF434DF4BD2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1F92-A566-49EB-AD67-1A55A6A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9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7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4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2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BB2A-CA53-411A-9CDB-C4509EDCB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7E8C-B88B-4569-9349-33031EAC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6B4-9F1F-4127-A585-3125AE9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20E9D-0086-48B0-AA15-3875408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AD2D-B9E7-42A2-9B9E-B74423EE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BA8F-78D8-4063-B146-10EB02C5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9F4E-D6F3-4F23-BBC5-B9489763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01-30AD-4092-B057-216B8B08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3B44-B9FB-45FD-88A6-56DA57A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92CE-5441-409D-9F27-6F07429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4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5ED6-8DEB-4633-B15C-1AB066B7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6A3D4-A95C-44DF-AEAB-8BA2EA2A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1CD-B801-428F-9ADC-2C12BC0E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D41F-9BD9-4453-B967-254A1B01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BF62-999A-4E12-BF65-571F834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0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6B0B-3FE9-41A5-9F2B-30A7FA07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A450-6BD6-4C32-B0D2-83DF004C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3E96-578F-438F-B7B9-314C6755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7F0B5-98C2-4F9D-B1FA-F7B4E5D3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65F-90CE-49C7-99BC-9CAEF88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5F9D-5432-485E-B054-71357D4D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5B7-75CE-4BB9-B5BD-1A53167B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7C7B-114C-4D92-A516-103B28E1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8E058-3EA4-4C51-B25C-6E01870D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E2DE2-E9F6-44CF-B425-B51EA63B1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F7DF-458B-4D54-A57F-FA3B153E0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62A2-1E8A-4559-8EA7-AE61D775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7F85F-9EE7-4F65-A8E8-35A1E99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B6A3F-8CF2-48BE-87BE-C259784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6DA-184D-4580-B721-957E5BEA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76F5-6150-44CE-97BC-338C5F4E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E67E7-4E21-4F54-B34B-F9FA986D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7C703-A273-4792-9CEB-8DFE073D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0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48C17-B82F-4457-B4BE-1ECA37FD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FEFB4-23D6-4394-BA7B-1562B7E6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658E-8339-4179-8EC5-A5AFB2A9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9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7BC5-3B18-41CB-B097-D0440F0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82C-9863-447A-9872-98ED8DCF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C587B-7B00-4925-A560-65CD6711D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FC75-8DA1-4F84-B7DB-93E91C74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4BD30-E2B9-49BA-B6D5-B93F7EEC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8483-D88D-4BAE-B612-68A28690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802-3710-4778-9EA6-69A98529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FBF9-A65C-40D6-8D48-FAB445949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5D3E-F16D-46B1-87B9-34FE0569F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F185-F2B1-4FCD-848D-CEC468A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D7C3-6E8D-4CC4-B98F-37A2FDD4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B27B-51FB-4A37-8F9D-26144E12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9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5297-D315-4FE2-9CFD-F453ADF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1B4FB-ED6B-4043-89D0-F7993180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3533-A683-4F52-B527-C3CAFC98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5EF9-A5E4-48F5-8474-98C7481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E793-AEF9-4CBD-9F87-7060BD0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20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45E18-ABDD-47FE-8B76-8526EF786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7839B-F8BF-47A7-BD28-2CDB9D64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E3B2-678C-4CEE-AF8B-A18220A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571D-618E-489F-A091-E9C07A86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1203-3041-4AE1-BF72-4ABEFEFC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70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597EF1-4078-14F7-3658-8D6B8BAA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337721"/>
            <a:ext cx="10181202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77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E75F7D66-9B6B-7B87-4B4C-9D571F9C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88772-46E0-24B1-52F4-71CAE2B6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649"/>
            <a:ext cx="12192000" cy="86296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D041CB-DF38-2408-37E7-0848B126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8012913" y="419073"/>
            <a:ext cx="4060994" cy="22233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7782D7-CBC9-4FFF-6784-94C87B6638F6}"/>
              </a:ext>
            </a:extLst>
          </p:cNvPr>
          <p:cNvGrpSpPr/>
          <p:nvPr/>
        </p:nvGrpSpPr>
        <p:grpSpPr>
          <a:xfrm>
            <a:off x="-174653" y="-165430"/>
            <a:ext cx="10381909" cy="6938251"/>
            <a:chOff x="-174653" y="-165430"/>
            <a:chExt cx="8254127" cy="69382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US" dirty="0"/>
            </a:p>
          </p:txBody>
        </p:sp>
        <p:pic>
          <p:nvPicPr>
            <p:cNvPr id="11" name="Picture 10" descr="A group of kids in front of a computer screen&#10;&#10;Description automatically generated with low confidence">
              <a:extLst>
                <a:ext uri="{FF2B5EF4-FFF2-40B4-BE49-F238E27FC236}">
                  <a16:creationId xmlns:a16="http://schemas.microsoft.com/office/drawing/2014/main" id="{F59A8480-C79D-997B-7F7A-B35D6F07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653" y="-165430"/>
              <a:ext cx="8254127" cy="6938251"/>
            </a:xfrm>
            <a:prstGeom prst="rect">
              <a:avLst/>
            </a:prstGeom>
          </p:spPr>
        </p:pic>
      </p:grpSp>
      <p:pic>
        <p:nvPicPr>
          <p:cNvPr id="22" name="Picture 2" descr="Pin on Teacher resources">
            <a:extLst>
              <a:ext uri="{FF2B5EF4-FFF2-40B4-BE49-F238E27FC236}">
                <a16:creationId xmlns:a16="http://schemas.microsoft.com/office/drawing/2014/main" id="{CDDDD7B6-EC5D-E0E4-317B-5F59E063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0" y="131943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2B4618-A573-B438-E706-5B52EAE46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5934868"/>
            <a:ext cx="969069" cy="768333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3FA7CA2-E5DC-A178-F7B4-25DD416B6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0441">
            <a:off x="8562130" y="2109467"/>
            <a:ext cx="2956299" cy="2623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9A301D-D5A9-0344-7BC8-8C96051B19DE}"/>
              </a:ext>
            </a:extLst>
          </p:cNvPr>
          <p:cNvSpPr txBox="1"/>
          <p:nvPr/>
        </p:nvSpPr>
        <p:spPr>
          <a:xfrm>
            <a:off x="2754924" y="710552"/>
            <a:ext cx="575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5B19D-9B04-68DC-D392-841E08A5F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7872" y="1255819"/>
            <a:ext cx="264589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C79F7-ADCA-48E6-E43A-F90761F17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9116" y="2025826"/>
            <a:ext cx="4986960" cy="70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15187-2121-E877-DBCE-19849F020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96" y="2749092"/>
            <a:ext cx="659644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162D37A-C3AD-7A6B-8296-9F8E9C6E6D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A3641D-3493-506C-38EB-832164E8B5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4429B8-582A-2DDA-216A-34267CB9F84D}"/>
              </a:ext>
            </a:extLst>
          </p:cNvPr>
          <p:cNvGrpSpPr/>
          <p:nvPr/>
        </p:nvGrpSpPr>
        <p:grpSpPr>
          <a:xfrm>
            <a:off x="1670089" y="-128062"/>
            <a:ext cx="10280906" cy="5839112"/>
            <a:chOff x="1670089" y="-128062"/>
            <a:chExt cx="7803052" cy="5839112"/>
          </a:xfrm>
        </p:grpSpPr>
        <p:pic>
          <p:nvPicPr>
            <p:cNvPr id="12" name="Picture 11" descr="A group of balloons&#10;&#10;Description automatically generated with low confidence">
              <a:extLst>
                <a:ext uri="{FF2B5EF4-FFF2-40B4-BE49-F238E27FC236}">
                  <a16:creationId xmlns:a16="http://schemas.microsoft.com/office/drawing/2014/main" id="{FE4D9ADF-5173-7DC8-7AC0-6CF515430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89" y="-128062"/>
              <a:ext cx="7803052" cy="58391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176138-077C-E91D-9EA1-9A1C2CD057D6}"/>
                </a:ext>
              </a:extLst>
            </p:cNvPr>
            <p:cNvSpPr txBox="1"/>
            <p:nvPr/>
          </p:nvSpPr>
          <p:spPr>
            <a:xfrm>
              <a:off x="3259279" y="2136800"/>
              <a:ext cx="4927790" cy="2492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kumimoji="0" lang="en-US" sz="5400" b="1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kumimoji="0" lang="en-US" sz="5400" b="1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di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E5E7C35-751F-A3B2-CEC9-D3941826B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42" name="Picture 2" descr="Pin on Teacher resources">
            <a:extLst>
              <a:ext uri="{FF2B5EF4-FFF2-40B4-BE49-F238E27FC236}">
                <a16:creationId xmlns:a16="http://schemas.microsoft.com/office/drawing/2014/main" id="{17D3D109-E367-3A32-AACD-ACC6C8B1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BA97E-4C27-581C-3B39-79FFC0072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45519"/>
            <a:ext cx="3908261" cy="41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895229" y="168687"/>
            <a:ext cx="4089823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1. </a:t>
            </a:r>
            <a:r>
              <a:rPr lang="en-US" sz="4800" dirty="0" err="1">
                <a:solidFill>
                  <a:srgbClr val="002060"/>
                </a:solidFill>
              </a:rPr>
              <a:t>Chuẩn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bị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391B-9AD2-AA34-E341-A6EFAFE17BC3}"/>
              </a:ext>
            </a:extLst>
          </p:cNvPr>
          <p:cNvSpPr txBox="1"/>
          <p:nvPr/>
        </p:nvSpPr>
        <p:spPr>
          <a:xfrm>
            <a:off x="1105786" y="1796902"/>
            <a:ext cx="1083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Thành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Loa (Hà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Văn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(Hà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(Thành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Chí Minh)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90344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4405E-0370-D969-B2C2-5B93D9DEF7A9}"/>
              </a:ext>
            </a:extLst>
          </p:cNvPr>
          <p:cNvSpPr txBox="1"/>
          <p:nvPr/>
        </p:nvSpPr>
        <p:spPr>
          <a:xfrm>
            <a:off x="1665767" y="531628"/>
            <a:ext cx="1052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Chuẩn bị nội dung cho bài giới thiệu.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A352D5-94DA-5D0B-F1D4-F7E5582BF67B}"/>
              </a:ext>
            </a:extLst>
          </p:cNvPr>
          <p:cNvSpPr/>
          <p:nvPr/>
        </p:nvSpPr>
        <p:spPr>
          <a:xfrm>
            <a:off x="1084521" y="1531088"/>
            <a:ext cx="9867014" cy="4464155"/>
          </a:xfrm>
          <a:prstGeom prst="roundRect">
            <a:avLst/>
          </a:prstGeom>
          <a:solidFill>
            <a:srgbClr val="FFE02B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</a:rPr>
              <a:t>G:</a:t>
            </a:r>
            <a:endParaRPr lang="vi-VN" sz="3200" dirty="0">
              <a:solidFill>
                <a:srgbClr val="002060"/>
              </a:solidFill>
            </a:endParaRPr>
          </a:p>
          <a:p>
            <a:r>
              <a:rPr lang="vi-VN" sz="3200" dirty="0">
                <a:solidFill>
                  <a:srgbClr val="002060"/>
                </a:solidFill>
              </a:rPr>
              <a:t>+ Di tích lịch sử em chọn giới thiệu tên là gì, ở đâu?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Di tích đó được xây dựng khi nào?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Cảnh quan của di tích đó có gì đặc biệt?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Các công trình ở đó gắn với sự kiện lịch sử, văn hoá nào?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+…..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895229" y="168687"/>
            <a:ext cx="4089823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391B-9AD2-AA34-E341-A6EFAFE17BC3}"/>
              </a:ext>
            </a:extLst>
          </p:cNvPr>
          <p:cNvSpPr txBox="1"/>
          <p:nvPr/>
        </p:nvSpPr>
        <p:spPr>
          <a:xfrm>
            <a:off x="1158949" y="1212111"/>
            <a:ext cx="1083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Văn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(Hà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3828D-796B-3745-100E-31F182F77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62" y="2058729"/>
            <a:ext cx="86772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115341" y="168687"/>
            <a:ext cx="5954232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Trao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24003-1751-3BFB-3344-14B62E9C9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0" y="1691352"/>
            <a:ext cx="4947891" cy="396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3B1AE-4F2F-091E-F90A-3E1ACB7F9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188" y="1887168"/>
            <a:ext cx="5173417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722</TotalTime>
  <Words>175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41</cp:revision>
  <dcterms:created xsi:type="dcterms:W3CDTF">2022-07-05T12:27:13Z</dcterms:created>
  <dcterms:modified xsi:type="dcterms:W3CDTF">2025-04-28T14:43:51Z</dcterms:modified>
  <cp:category>9Slide.vn</cp:category>
</cp:coreProperties>
</file>