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4" r:id="rId2"/>
    <p:sldMasterId id="2147483758" r:id="rId3"/>
    <p:sldMasterId id="2147483800" r:id="rId4"/>
    <p:sldMasterId id="2147483812" r:id="rId5"/>
  </p:sldMasterIdLst>
  <p:notesMasterIdLst>
    <p:notesMasterId r:id="rId12"/>
  </p:notesMasterIdLst>
  <p:sldIdLst>
    <p:sldId id="3929" r:id="rId6"/>
    <p:sldId id="281" r:id="rId7"/>
    <p:sldId id="291" r:id="rId8"/>
    <p:sldId id="3949" r:id="rId9"/>
    <p:sldId id="297" r:id="rId10"/>
    <p:sldId id="2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DFF"/>
    <a:srgbClr val="C43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29" autoAdjust="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569C0-0F3A-4952-ACDA-84849C929B6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8F278-2B02-4B37-9528-20C6DE55E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285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410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20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62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34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1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16693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9018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87184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82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59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20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9916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99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57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39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4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94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7920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4195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8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86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83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0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67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15409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48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2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24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8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22927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62703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03060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24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3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24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17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247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6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06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79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06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3855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88088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78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3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519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308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66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6572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753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78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5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9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2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9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26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92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55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7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40D8E06-F6C8-8AC0-76C3-F04DFE9E09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943" y="76643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4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05F5AC-8D48-47CE-BA44-D9718C01B54F}"/>
              </a:ext>
            </a:extLst>
          </p:cNvPr>
          <p:cNvSpPr/>
          <p:nvPr/>
        </p:nvSpPr>
        <p:spPr>
          <a:xfrm>
            <a:off x="354298" y="297637"/>
            <a:ext cx="11483405" cy="6262727"/>
          </a:xfrm>
          <a:prstGeom prst="roundRect">
            <a:avLst>
              <a:gd name="adj" fmla="val 66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C74F4-A9AB-436C-95B1-F478B2E73B50}"/>
              </a:ext>
            </a:extLst>
          </p:cNvPr>
          <p:cNvSpPr txBox="1"/>
          <p:nvPr/>
        </p:nvSpPr>
        <p:spPr>
          <a:xfrm>
            <a:off x="1177518" y="2209377"/>
            <a:ext cx="104994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chiều,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gió từ phía sông thổi về man mác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những bông hoa bần tim tím nở xoè,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từng cánh hoa thi nhau rơi xuống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rồi cuốn trôi theo dòng nước.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//</a:t>
            </a:r>
            <a:endParaRPr lang="en-US" sz="40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218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7799A385-A4FA-49B3-A649-C314837B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1924853"/>
            <a:ext cx="1167749" cy="116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A5C435-97DA-C780-60B9-CF77AAE95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298" y="447542"/>
            <a:ext cx="8144962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2402519" y="1919173"/>
            <a:ext cx="738696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70A1B9-9E8D-A490-5F07-66CA89535923}"/>
              </a:ext>
            </a:extLst>
          </p:cNvPr>
          <p:cNvGrpSpPr/>
          <p:nvPr/>
        </p:nvGrpSpPr>
        <p:grpSpPr>
          <a:xfrm>
            <a:off x="228100" y="3941545"/>
            <a:ext cx="2435192" cy="1819175"/>
            <a:chOff x="228100" y="3941545"/>
            <a:chExt cx="2435192" cy="1819175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E6EF6B14-D5CD-9ABC-985A-758B5516EE9A}"/>
                </a:ext>
              </a:extLst>
            </p:cNvPr>
            <p:cNvSpPr/>
            <p:nvPr/>
          </p:nvSpPr>
          <p:spPr>
            <a:xfrm>
              <a:off x="228100" y="3941545"/>
              <a:ext cx="2435192" cy="1819175"/>
            </a:xfrm>
            <a:prstGeom prst="wedgeEllipseCallout">
              <a:avLst>
                <a:gd name="adj1" fmla="val 65333"/>
                <a:gd name="adj2" fmla="val -173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20725B-EA37-3AE5-EC56-95B5148B631C}"/>
                </a:ext>
              </a:extLst>
            </p:cNvPr>
            <p:cNvSpPr txBox="1"/>
            <p:nvPr/>
          </p:nvSpPr>
          <p:spPr>
            <a:xfrm>
              <a:off x="351085" y="4351063"/>
              <a:ext cx="21892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 thầm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đọc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FBF5DF-B9BF-EEE7-E5D4-D3ED9DE11713}"/>
              </a:ext>
            </a:extLst>
          </p:cNvPr>
          <p:cNvGrpSpPr/>
          <p:nvPr/>
        </p:nvGrpSpPr>
        <p:grpSpPr>
          <a:xfrm>
            <a:off x="679030" y="2098307"/>
            <a:ext cx="2207958" cy="1635426"/>
            <a:chOff x="679030" y="2098307"/>
            <a:chExt cx="2207958" cy="1635426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8E4DF98E-1842-D450-D61A-C108CFC16348}"/>
                </a:ext>
              </a:extLst>
            </p:cNvPr>
            <p:cNvSpPr/>
            <p:nvPr/>
          </p:nvSpPr>
          <p:spPr>
            <a:xfrm>
              <a:off x="679030" y="2098307"/>
              <a:ext cx="2189221" cy="1635426"/>
            </a:xfrm>
            <a:prstGeom prst="wedgeEllipseCallout">
              <a:avLst>
                <a:gd name="adj1" fmla="val 61776"/>
                <a:gd name="adj2" fmla="val 3022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58A0AC-241F-DED3-2965-854F15D20FA3}"/>
                </a:ext>
              </a:extLst>
            </p:cNvPr>
            <p:cNvSpPr txBox="1"/>
            <p:nvPr/>
          </p:nvSpPr>
          <p:spPr>
            <a:xfrm>
              <a:off x="697766" y="2377411"/>
              <a:ext cx="218922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 luận nhóm đôi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BC3060-2B38-5B1A-DDBC-80D0B4AA8E4F}"/>
              </a:ext>
            </a:extLst>
          </p:cNvPr>
          <p:cNvGrpSpPr/>
          <p:nvPr/>
        </p:nvGrpSpPr>
        <p:grpSpPr>
          <a:xfrm>
            <a:off x="9267346" y="2337201"/>
            <a:ext cx="2777798" cy="2513932"/>
            <a:chOff x="9267346" y="2337201"/>
            <a:chExt cx="2777798" cy="2513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8EBFB77-9654-D49A-B137-B2733658E02D}"/>
                </a:ext>
              </a:extLst>
            </p:cNvPr>
            <p:cNvSpPr/>
            <p:nvPr/>
          </p:nvSpPr>
          <p:spPr>
            <a:xfrm>
              <a:off x="9267346" y="2337201"/>
              <a:ext cx="2777798" cy="2513932"/>
            </a:xfrm>
            <a:prstGeom prst="wedgeEllipseCallout">
              <a:avLst>
                <a:gd name="adj1" fmla="val -63926"/>
                <a:gd name="adj2" fmla="val 18827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177E56-DE4A-2D0A-4C0A-A38B0DBE6722}"/>
                </a:ext>
              </a:extLst>
            </p:cNvPr>
            <p:cNvSpPr txBox="1"/>
            <p:nvPr/>
          </p:nvSpPr>
          <p:spPr>
            <a:xfrm>
              <a:off x="9438649" y="2818926"/>
              <a:ext cx="24351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Trả lời các câu hỏi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SHS</a:t>
              </a:r>
              <a:endParaRPr kumimoji="0" lang="en-029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BFC69AD-4514-4A70-D600-DAE84B6A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302" y="-82292"/>
            <a:ext cx="965080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97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FDC25F3-4E93-10F2-6FBB-54710D672F74}"/>
              </a:ext>
            </a:extLst>
          </p:cNvPr>
          <p:cNvGrpSpPr/>
          <p:nvPr/>
        </p:nvGrpSpPr>
        <p:grpSpPr>
          <a:xfrm>
            <a:off x="1759017" y="2406980"/>
            <a:ext cx="8826366" cy="4451019"/>
            <a:chOff x="290569" y="2617305"/>
            <a:chExt cx="11318737" cy="3852899"/>
          </a:xfrm>
        </p:grpSpPr>
        <p:pic>
          <p:nvPicPr>
            <p:cNvPr id="21" name="Picture 20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075821A7-CF53-FCDF-3F43-0E4AAA7F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CB349-8E6C-8311-F500-F3BDCDC2B779}"/>
                </a:ext>
              </a:extLst>
            </p:cNvPr>
            <p:cNvSpPr txBox="1"/>
            <p:nvPr/>
          </p:nvSpPr>
          <p:spPr>
            <a:xfrm>
              <a:off x="1995968" y="3315697"/>
              <a:ext cx="8093844" cy="219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đọc kể, tả về kỉ niệm của các 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nhỏ bên bến sông tuổi thơ. Qua đó, ta thấy được vẻ đẹp của miền sông nước; thấy được tình yêu quê hương tha thiết của 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nhỏ.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62284B-FA54-3CC2-B4FA-281A32C4A1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088A7A-110C-EB9F-6F00-84CF08C90C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9F5E1-E3B8-5A52-2764-CA92ED2DC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1" y="166686"/>
            <a:ext cx="1047383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id="{C321C331-80FB-9966-6656-3CE8DD93CCAA}"/>
              </a:ext>
            </a:extLst>
          </p:cNvPr>
          <p:cNvGrpSpPr/>
          <p:nvPr/>
        </p:nvGrpSpPr>
        <p:grpSpPr>
          <a:xfrm>
            <a:off x="1544650" y="236722"/>
            <a:ext cx="9246705" cy="3115981"/>
            <a:chOff x="944380" y="1"/>
            <a:chExt cx="6880486" cy="2008682"/>
          </a:xfrm>
        </p:grpSpPr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5EAFEA0D-BCDE-2025-B37D-F332E15E3E4D}"/>
                </a:ext>
              </a:extLst>
            </p:cNvPr>
            <p:cNvSpPr/>
            <p:nvPr/>
          </p:nvSpPr>
          <p:spPr>
            <a:xfrm>
              <a:off x="944380" y="1"/>
              <a:ext cx="6880486" cy="20086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B8E7FE27-DDC4-683C-E170-63F1A90C4808}"/>
                </a:ext>
              </a:extLst>
            </p:cNvPr>
            <p:cNvSpPr/>
            <p:nvPr/>
          </p:nvSpPr>
          <p:spPr>
            <a:xfrm>
              <a:off x="1161738" y="187377"/>
              <a:ext cx="6475751" cy="159645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Hình ảnh 3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2803571D-F329-7EF6-12D3-A79F4AE5F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69" y="2614978"/>
            <a:ext cx="2997023" cy="2316639"/>
          </a:xfrm>
          <a:prstGeom prst="rect">
            <a:avLst/>
          </a:prstGeom>
        </p:spPr>
      </p:pic>
      <p:pic>
        <p:nvPicPr>
          <p:cNvPr id="22" name="Hình ảnh 21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28FF066F-7B75-1E3D-65C8-1D37FD87E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7934793" y="1794712"/>
            <a:ext cx="4367135" cy="5730560"/>
          </a:xfrm>
          <a:prstGeom prst="rect">
            <a:avLst/>
          </a:prstGeom>
        </p:spPr>
      </p:pic>
      <p:pic>
        <p:nvPicPr>
          <p:cNvPr id="21" name="Hình ảnh 20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B62BCC16-D56D-C1FE-92E3-52C7DEE395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>
            <a:off x="-459700" y="1914635"/>
            <a:ext cx="5216579" cy="5730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FA623F-405E-E915-47DA-16036D239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677" y="1098478"/>
            <a:ext cx="79986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3210563" y="2459421"/>
            <a:ext cx="6578918" cy="4398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7D09E6-371E-7B7C-DC0D-B8E85A151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807" y="0"/>
            <a:ext cx="7181710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FDC25F3-4E93-10F2-6FBB-54710D672F74}"/>
              </a:ext>
            </a:extLst>
          </p:cNvPr>
          <p:cNvGrpSpPr/>
          <p:nvPr/>
        </p:nvGrpSpPr>
        <p:grpSpPr>
          <a:xfrm>
            <a:off x="1622383" y="370538"/>
            <a:ext cx="8826366" cy="4275034"/>
            <a:chOff x="290569" y="2617305"/>
            <a:chExt cx="11318737" cy="3852899"/>
          </a:xfrm>
        </p:grpSpPr>
        <p:pic>
          <p:nvPicPr>
            <p:cNvPr id="21" name="Picture 20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075821A7-CF53-FCDF-3F43-0E4AAA7F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CB349-8E6C-8311-F500-F3BDCDC2B779}"/>
                </a:ext>
              </a:extLst>
            </p:cNvPr>
            <p:cNvSpPr txBox="1"/>
            <p:nvPr/>
          </p:nvSpPr>
          <p:spPr>
            <a:xfrm>
              <a:off x="1735313" y="3481669"/>
              <a:ext cx="8429941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sẻ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lớp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đáng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nhớ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nhất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quê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hương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em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E7306A2-4938-099D-86C7-7BC9CC19F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2FDAE-E001-CE6D-44FC-2BDF5E1FAD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7069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119</Words>
  <Application>Microsoft Office PowerPoint</Application>
  <PresentationFormat>Widescreen</PresentationFormat>
  <Paragraphs>10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Arial</vt:lpstr>
      <vt:lpstr>Calibri</vt:lpstr>
      <vt:lpstr>Cambria</vt:lpstr>
      <vt:lpstr>iCiel Altus</vt:lpstr>
      <vt:lpstr>iCiel Cadena</vt:lpstr>
      <vt:lpstr>Lato Hairline</vt:lpstr>
      <vt:lpstr>Lato Light</vt:lpstr>
      <vt:lpstr>Lato Regular</vt:lpstr>
      <vt:lpstr>Custom Design</vt:lpstr>
      <vt:lpstr>5_Office Theme</vt:lpstr>
      <vt:lpstr>7_Office Theme</vt:lpstr>
      <vt:lpstr>8_Office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Bfbfb Hfnfn</cp:lastModifiedBy>
  <cp:revision>54</cp:revision>
  <dcterms:created xsi:type="dcterms:W3CDTF">2024-06-16T10:42:46Z</dcterms:created>
  <dcterms:modified xsi:type="dcterms:W3CDTF">2025-09-17T14:14:18Z</dcterms:modified>
</cp:coreProperties>
</file>