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8" r:id="rId4"/>
  </p:sldMasterIdLst>
  <p:notesMasterIdLst>
    <p:notesMasterId r:id="rId23"/>
  </p:notesMasterIdLst>
  <p:sldIdLst>
    <p:sldId id="258" r:id="rId5"/>
    <p:sldId id="283" r:id="rId6"/>
    <p:sldId id="284" r:id="rId7"/>
    <p:sldId id="260" r:id="rId8"/>
    <p:sldId id="262" r:id="rId9"/>
    <p:sldId id="285" r:id="rId10"/>
    <p:sldId id="259" r:id="rId11"/>
    <p:sldId id="286" r:id="rId12"/>
    <p:sldId id="273" r:id="rId13"/>
    <p:sldId id="279" r:id="rId14"/>
    <p:sldId id="318" r:id="rId15"/>
    <p:sldId id="347" r:id="rId16"/>
    <p:sldId id="346" r:id="rId17"/>
    <p:sldId id="348" r:id="rId18"/>
    <p:sldId id="349" r:id="rId19"/>
    <p:sldId id="280" r:id="rId20"/>
    <p:sldId id="263" r:id="rId21"/>
    <p:sldId id="44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101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4</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9/20/2025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9/20/2025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8075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3040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6852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783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3894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07513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1651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487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112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6011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57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9/20/2025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9/20/2025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9/20/2025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9/20/2025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84D6CE6-3F0C-941C-0C2E-DC0862592F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9/20/2025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A6AC59-33B0-1A1C-D959-E40A94518C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B068D11-B694-4EC2-3AC7-0D15F2ACB0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2025/9/20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934806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1373</Words>
  <Application>Microsoft Office PowerPoint</Application>
  <PresentationFormat>Widescreen</PresentationFormat>
  <Paragraphs>50</Paragraphs>
  <Slides>18</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等线</vt:lpstr>
      <vt:lpstr>等线 Light</vt:lpstr>
      <vt:lpstr>Arial</vt:lpstr>
      <vt:lpstr>Calibri</vt:lpstr>
      <vt:lpstr>Calibri Light</vt:lpstr>
      <vt:lpstr>Cambria</vt:lpstr>
      <vt:lpstr>DFPOP1-W9</vt:lpstr>
      <vt:lpstr>Segoe UI Historic</vt:lpstr>
      <vt:lpstr>Office Theme</vt:lpstr>
      <vt:lpstr>9_Office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Bfbfb Hfnfn</cp:lastModifiedBy>
  <cp:revision>66</cp:revision>
  <dcterms:created xsi:type="dcterms:W3CDTF">2024-01-12T14:48:10Z</dcterms:created>
  <dcterms:modified xsi:type="dcterms:W3CDTF">2025-09-20T07:13:35Z</dcterms:modified>
</cp:coreProperties>
</file>