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706" r:id="rId4"/>
  </p:sldMasterIdLst>
  <p:notesMasterIdLst>
    <p:notesMasterId r:id="rId22"/>
  </p:notesMasterIdLst>
  <p:sldIdLst>
    <p:sldId id="256" r:id="rId5"/>
    <p:sldId id="452" r:id="rId6"/>
    <p:sldId id="380" r:id="rId7"/>
    <p:sldId id="394" r:id="rId8"/>
    <p:sldId id="381" r:id="rId9"/>
    <p:sldId id="382" r:id="rId10"/>
    <p:sldId id="383" r:id="rId11"/>
    <p:sldId id="399" r:id="rId12"/>
    <p:sldId id="387" r:id="rId13"/>
    <p:sldId id="404" r:id="rId14"/>
    <p:sldId id="405" r:id="rId15"/>
    <p:sldId id="406" r:id="rId16"/>
    <p:sldId id="408" r:id="rId17"/>
    <p:sldId id="409" r:id="rId18"/>
    <p:sldId id="410" r:id="rId19"/>
    <p:sldId id="388" r:id="rId20"/>
    <p:sldId id="39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658443-BF84-4A41-9F08-E8D3592BFEC5}"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32C05D-9F20-427D-A79D-21876FF4FB83}" type="slidenum">
              <a:rPr lang="en-US" smtClean="0"/>
              <a:t>‹#›</a:t>
            </a:fld>
            <a:endParaRPr lang="en-US"/>
          </a:p>
        </p:txBody>
      </p:sp>
    </p:spTree>
    <p:extLst>
      <p:ext uri="{BB962C8B-B14F-4D97-AF65-F5344CB8AC3E}">
        <p14:creationId xmlns:p14="http://schemas.microsoft.com/office/powerpoint/2010/main" val="190550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C1E0E-7A6E-4FE7-9D97-77C6176297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419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C1E0E-7A6E-4FE7-9D97-77C6176297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0048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C1E0E-7A6E-4FE7-9D97-77C6176297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135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C1E0E-7A6E-4FE7-9D97-77C6176297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3045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68C52-D42F-88E0-B259-2BFEC02692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F28197-B5CC-29AE-5275-3245047656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E79B6C-DD18-0D36-D199-B5180478DBB2}"/>
              </a:ext>
            </a:extLst>
          </p:cNvPr>
          <p:cNvSpPr>
            <a:spLocks noGrp="1"/>
          </p:cNvSpPr>
          <p:nvPr>
            <p:ph type="dt" sz="half" idx="10"/>
          </p:nvPr>
        </p:nvSpPr>
        <p:spPr/>
        <p:txBody>
          <a:bodyPr/>
          <a:lstStyle/>
          <a:p>
            <a:fld id="{3B87D7F1-41B1-45E0-A538-A7DC8E6A5545}" type="datetimeFigureOut">
              <a:rPr lang="en-US" smtClean="0"/>
              <a:t>1/23/2025</a:t>
            </a:fld>
            <a:endParaRPr lang="en-US"/>
          </a:p>
        </p:txBody>
      </p:sp>
      <p:sp>
        <p:nvSpPr>
          <p:cNvPr id="5" name="Footer Placeholder 4">
            <a:extLst>
              <a:ext uri="{FF2B5EF4-FFF2-40B4-BE49-F238E27FC236}">
                <a16:creationId xmlns:a16="http://schemas.microsoft.com/office/drawing/2014/main" id="{D8C12F43-CDDF-783F-F6D7-BD06D550A1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4BBA2D-1E4D-3113-F864-64ED3A1595D5}"/>
              </a:ext>
            </a:extLst>
          </p:cNvPr>
          <p:cNvSpPr>
            <a:spLocks noGrp="1"/>
          </p:cNvSpPr>
          <p:nvPr>
            <p:ph type="sldNum" sz="quarter" idx="12"/>
          </p:nvPr>
        </p:nvSpPr>
        <p:spPr/>
        <p:txBody>
          <a:bodyPr/>
          <a:lstStyle/>
          <a:p>
            <a:fld id="{AFB5BDFC-10BB-451A-8331-3EF675D8A7AC}" type="slidenum">
              <a:rPr lang="en-US" smtClean="0"/>
              <a:t>‹#›</a:t>
            </a:fld>
            <a:endParaRPr lang="en-US"/>
          </a:p>
        </p:txBody>
      </p:sp>
    </p:spTree>
    <p:extLst>
      <p:ext uri="{BB962C8B-B14F-4D97-AF65-F5344CB8AC3E}">
        <p14:creationId xmlns:p14="http://schemas.microsoft.com/office/powerpoint/2010/main" val="3792296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9F857-96E2-C7E5-15E6-2E64774451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F4EF26-B98F-0607-2BB9-A9247B6DA1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085CD0-A984-B326-6482-C05A62D46303}"/>
              </a:ext>
            </a:extLst>
          </p:cNvPr>
          <p:cNvSpPr>
            <a:spLocks noGrp="1"/>
          </p:cNvSpPr>
          <p:nvPr>
            <p:ph type="dt" sz="half" idx="10"/>
          </p:nvPr>
        </p:nvSpPr>
        <p:spPr/>
        <p:txBody>
          <a:bodyPr/>
          <a:lstStyle/>
          <a:p>
            <a:fld id="{3B87D7F1-41B1-45E0-A538-A7DC8E6A5545}" type="datetimeFigureOut">
              <a:rPr lang="en-US" smtClean="0"/>
              <a:t>1/23/2025</a:t>
            </a:fld>
            <a:endParaRPr lang="en-US"/>
          </a:p>
        </p:txBody>
      </p:sp>
      <p:sp>
        <p:nvSpPr>
          <p:cNvPr id="5" name="Footer Placeholder 4">
            <a:extLst>
              <a:ext uri="{FF2B5EF4-FFF2-40B4-BE49-F238E27FC236}">
                <a16:creationId xmlns:a16="http://schemas.microsoft.com/office/drawing/2014/main" id="{A853EF7A-2B32-67C9-5270-09435C2FCF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7A318E-93A3-AF07-7F9B-9E4693376617}"/>
              </a:ext>
            </a:extLst>
          </p:cNvPr>
          <p:cNvSpPr>
            <a:spLocks noGrp="1"/>
          </p:cNvSpPr>
          <p:nvPr>
            <p:ph type="sldNum" sz="quarter" idx="12"/>
          </p:nvPr>
        </p:nvSpPr>
        <p:spPr/>
        <p:txBody>
          <a:bodyPr/>
          <a:lstStyle/>
          <a:p>
            <a:fld id="{AFB5BDFC-10BB-451A-8331-3EF675D8A7AC}" type="slidenum">
              <a:rPr lang="en-US" smtClean="0"/>
              <a:t>‹#›</a:t>
            </a:fld>
            <a:endParaRPr lang="en-US"/>
          </a:p>
        </p:txBody>
      </p:sp>
    </p:spTree>
    <p:extLst>
      <p:ext uri="{BB962C8B-B14F-4D97-AF65-F5344CB8AC3E}">
        <p14:creationId xmlns:p14="http://schemas.microsoft.com/office/powerpoint/2010/main" val="1081997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32B9CD-FF4D-0168-7E76-0E461A73B0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A18219-728B-42F0-5C1E-8AF8CC07FB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3A969-A671-92A7-C312-04CA5EC4C229}"/>
              </a:ext>
            </a:extLst>
          </p:cNvPr>
          <p:cNvSpPr>
            <a:spLocks noGrp="1"/>
          </p:cNvSpPr>
          <p:nvPr>
            <p:ph type="dt" sz="half" idx="10"/>
          </p:nvPr>
        </p:nvSpPr>
        <p:spPr/>
        <p:txBody>
          <a:bodyPr/>
          <a:lstStyle/>
          <a:p>
            <a:fld id="{3B87D7F1-41B1-45E0-A538-A7DC8E6A5545}" type="datetimeFigureOut">
              <a:rPr lang="en-US" smtClean="0"/>
              <a:t>1/23/2025</a:t>
            </a:fld>
            <a:endParaRPr lang="en-US"/>
          </a:p>
        </p:txBody>
      </p:sp>
      <p:sp>
        <p:nvSpPr>
          <p:cNvPr id="5" name="Footer Placeholder 4">
            <a:extLst>
              <a:ext uri="{FF2B5EF4-FFF2-40B4-BE49-F238E27FC236}">
                <a16:creationId xmlns:a16="http://schemas.microsoft.com/office/drawing/2014/main" id="{335422CE-3B89-723E-7A2A-96E3EBD9FB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EBEDF-B3B0-FA7D-8E89-9B8E752ACD6D}"/>
              </a:ext>
            </a:extLst>
          </p:cNvPr>
          <p:cNvSpPr>
            <a:spLocks noGrp="1"/>
          </p:cNvSpPr>
          <p:nvPr>
            <p:ph type="sldNum" sz="quarter" idx="12"/>
          </p:nvPr>
        </p:nvSpPr>
        <p:spPr/>
        <p:txBody>
          <a:bodyPr/>
          <a:lstStyle/>
          <a:p>
            <a:fld id="{AFB5BDFC-10BB-451A-8331-3EF675D8A7AC}" type="slidenum">
              <a:rPr lang="en-US" smtClean="0"/>
              <a:t>‹#›</a:t>
            </a:fld>
            <a:endParaRPr lang="en-US"/>
          </a:p>
        </p:txBody>
      </p:sp>
    </p:spTree>
    <p:extLst>
      <p:ext uri="{BB962C8B-B14F-4D97-AF65-F5344CB8AC3E}">
        <p14:creationId xmlns:p14="http://schemas.microsoft.com/office/powerpoint/2010/main" val="1438558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2114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5A996A-1BCF-487A-99EA-E96E070801EE}"/>
              </a:ext>
            </a:extLst>
          </p:cNvPr>
          <p:cNvSpPr>
            <a:spLocks noGrp="1"/>
          </p:cNvSpPr>
          <p:nvPr>
            <p:ph type="ctrTitle"/>
          </p:nvPr>
        </p:nvSpPr>
        <p:spPr>
          <a:xfrm>
            <a:off x="1524001" y="1122363"/>
            <a:ext cx="9144000" cy="2387600"/>
          </a:xfrm>
        </p:spPr>
        <p:txBody>
          <a:bodyPr anchor="b"/>
          <a:lstStyle>
            <a:lvl1pPr algn="ctr">
              <a:defRPr sz="5999"/>
            </a:lvl1pPr>
          </a:lstStyle>
          <a:p>
            <a:r>
              <a:rPr lang="zh-CN" altLang="en-US"/>
              <a:t>单击此处编辑母版标题样式</a:t>
            </a:r>
          </a:p>
        </p:txBody>
      </p:sp>
      <p:sp>
        <p:nvSpPr>
          <p:cNvPr id="3" name="副标题 2">
            <a:extLst>
              <a:ext uri="{FF2B5EF4-FFF2-40B4-BE49-F238E27FC236}">
                <a16:creationId xmlns:a16="http://schemas.microsoft.com/office/drawing/2014/main" id="{12D211FB-6493-4C1B-B6AD-80FC6395AB5B}"/>
              </a:ext>
            </a:extLst>
          </p:cNvPr>
          <p:cNvSpPr>
            <a:spLocks noGrp="1"/>
          </p:cNvSpPr>
          <p:nvPr>
            <p:ph type="subTitle" idx="1"/>
          </p:nvPr>
        </p:nvSpPr>
        <p:spPr>
          <a:xfrm>
            <a:off x="1524001" y="3602038"/>
            <a:ext cx="9144000" cy="1655762"/>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086622D5-69E0-4138-95B9-03F96F9E1C2C}"/>
              </a:ext>
            </a:extLst>
          </p:cNvPr>
          <p:cNvSpPr>
            <a:spLocks noGrp="1"/>
          </p:cNvSpPr>
          <p:nvPr>
            <p:ph type="dt" sz="half" idx="10"/>
          </p:nvPr>
        </p:nvSpPr>
        <p:spPr/>
        <p:txBody>
          <a:bodyPr/>
          <a:lstStyle/>
          <a:p>
            <a:fld id="{6C35C536-4314-40BB-BE2E-6E3FF19D8861}" type="datetimeFigureOut">
              <a:rPr lang="zh-CN" altLang="en-US" smtClean="0"/>
              <a:t>2025/1/23</a:t>
            </a:fld>
            <a:endParaRPr lang="zh-CN" altLang="en-US"/>
          </a:p>
        </p:txBody>
      </p:sp>
      <p:sp>
        <p:nvSpPr>
          <p:cNvPr id="5" name="页脚占位符 4">
            <a:extLst>
              <a:ext uri="{FF2B5EF4-FFF2-40B4-BE49-F238E27FC236}">
                <a16:creationId xmlns:a16="http://schemas.microsoft.com/office/drawing/2014/main" id="{E8CD513A-8776-4615-8C1D-F31CB4ED0E3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A939BC0-3615-41C6-A436-97EDD5B21E77}"/>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218204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49E160-957D-4719-8FD4-D520F7C93AD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95B7BAD-4720-4F62-A0D7-65CCCD247AA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4F5A424-7ED0-47F1-96C4-E601DD3C83A8}"/>
              </a:ext>
            </a:extLst>
          </p:cNvPr>
          <p:cNvSpPr>
            <a:spLocks noGrp="1"/>
          </p:cNvSpPr>
          <p:nvPr>
            <p:ph type="dt" sz="half" idx="10"/>
          </p:nvPr>
        </p:nvSpPr>
        <p:spPr/>
        <p:txBody>
          <a:bodyPr/>
          <a:lstStyle/>
          <a:p>
            <a:fld id="{6C35C536-4314-40BB-BE2E-6E3FF19D8861}" type="datetimeFigureOut">
              <a:rPr lang="zh-CN" altLang="en-US" smtClean="0"/>
              <a:t>2025/1/23</a:t>
            </a:fld>
            <a:endParaRPr lang="zh-CN" altLang="en-US"/>
          </a:p>
        </p:txBody>
      </p:sp>
      <p:sp>
        <p:nvSpPr>
          <p:cNvPr id="5" name="页脚占位符 4">
            <a:extLst>
              <a:ext uri="{FF2B5EF4-FFF2-40B4-BE49-F238E27FC236}">
                <a16:creationId xmlns:a16="http://schemas.microsoft.com/office/drawing/2014/main" id="{CCE16841-A1D8-499D-B5E7-18FBBE8F87F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43AAB48-366B-4EE2-8AEF-3BB2B2CE132E}"/>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396320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ABE509-93DD-47FC-B5E8-164A559A84BE}"/>
              </a:ext>
            </a:extLst>
          </p:cNvPr>
          <p:cNvSpPr>
            <a:spLocks noGrp="1"/>
          </p:cNvSpPr>
          <p:nvPr>
            <p:ph type="title"/>
          </p:nvPr>
        </p:nvSpPr>
        <p:spPr>
          <a:xfrm>
            <a:off x="831850" y="1709740"/>
            <a:ext cx="10515600" cy="2852737"/>
          </a:xfrm>
        </p:spPr>
        <p:txBody>
          <a:bodyPr anchor="b"/>
          <a:lstStyle>
            <a:lvl1pPr>
              <a:defRPr sz="5999"/>
            </a:lvl1pPr>
          </a:lstStyle>
          <a:p>
            <a:r>
              <a:rPr lang="zh-CN" altLang="en-US"/>
              <a:t>单击此处编辑母版标题样式</a:t>
            </a:r>
          </a:p>
        </p:txBody>
      </p:sp>
      <p:sp>
        <p:nvSpPr>
          <p:cNvPr id="3" name="文本占位符 2">
            <a:extLst>
              <a:ext uri="{FF2B5EF4-FFF2-40B4-BE49-F238E27FC236}">
                <a16:creationId xmlns:a16="http://schemas.microsoft.com/office/drawing/2014/main" id="{CC5E81DB-0B27-409E-A814-7BD2D957CF36}"/>
              </a:ext>
            </a:extLst>
          </p:cNvPr>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01261CD-CB39-4FC5-878D-96B51EE26FDE}"/>
              </a:ext>
            </a:extLst>
          </p:cNvPr>
          <p:cNvSpPr>
            <a:spLocks noGrp="1"/>
          </p:cNvSpPr>
          <p:nvPr>
            <p:ph type="dt" sz="half" idx="10"/>
          </p:nvPr>
        </p:nvSpPr>
        <p:spPr/>
        <p:txBody>
          <a:bodyPr/>
          <a:lstStyle/>
          <a:p>
            <a:fld id="{6C35C536-4314-40BB-BE2E-6E3FF19D8861}" type="datetimeFigureOut">
              <a:rPr lang="zh-CN" altLang="en-US" smtClean="0"/>
              <a:t>2025/1/23</a:t>
            </a:fld>
            <a:endParaRPr lang="zh-CN" altLang="en-US"/>
          </a:p>
        </p:txBody>
      </p:sp>
      <p:sp>
        <p:nvSpPr>
          <p:cNvPr id="5" name="页脚占位符 4">
            <a:extLst>
              <a:ext uri="{FF2B5EF4-FFF2-40B4-BE49-F238E27FC236}">
                <a16:creationId xmlns:a16="http://schemas.microsoft.com/office/drawing/2014/main" id="{F8401768-A249-4ED1-971D-A4A640765D6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3B836AF-E1AD-426A-A9F3-5E8FCE86FAF9}"/>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8571406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F4A404-BBA2-48D8-9822-042A956FF3C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D2A2CF9-15F8-408A-BA13-EB3B3E87E8EE}"/>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D1F91FB7-4948-4961-AEFB-59C41325FF5A}"/>
              </a:ext>
            </a:extLst>
          </p:cNvPr>
          <p:cNvSpPr>
            <a:spLocks noGrp="1"/>
          </p:cNvSpPr>
          <p:nvPr>
            <p:ph sz="half" idx="2"/>
          </p:nvPr>
        </p:nvSpPr>
        <p:spPr>
          <a:xfrm>
            <a:off x="6172201"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A5BC08F6-73D8-4E84-A2C8-1CF3FFBFDA28}"/>
              </a:ext>
            </a:extLst>
          </p:cNvPr>
          <p:cNvSpPr>
            <a:spLocks noGrp="1"/>
          </p:cNvSpPr>
          <p:nvPr>
            <p:ph type="dt" sz="half" idx="10"/>
          </p:nvPr>
        </p:nvSpPr>
        <p:spPr/>
        <p:txBody>
          <a:bodyPr/>
          <a:lstStyle/>
          <a:p>
            <a:fld id="{6C35C536-4314-40BB-BE2E-6E3FF19D8861}" type="datetimeFigureOut">
              <a:rPr lang="zh-CN" altLang="en-US" smtClean="0"/>
              <a:t>2025/1/23</a:t>
            </a:fld>
            <a:endParaRPr lang="zh-CN" altLang="en-US"/>
          </a:p>
        </p:txBody>
      </p:sp>
      <p:sp>
        <p:nvSpPr>
          <p:cNvPr id="6" name="页脚占位符 5">
            <a:extLst>
              <a:ext uri="{FF2B5EF4-FFF2-40B4-BE49-F238E27FC236}">
                <a16:creationId xmlns:a16="http://schemas.microsoft.com/office/drawing/2014/main" id="{848AD4C5-A2C4-410A-AB03-5DECDF0B476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EEE4277-23AC-45E2-A376-E9881AF2B5D6}"/>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961843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631ACA-B2B9-4AD5-93D1-2CACBCC0836B}"/>
              </a:ext>
            </a:extLst>
          </p:cNvPr>
          <p:cNvSpPr>
            <a:spLocks noGrp="1"/>
          </p:cNvSpPr>
          <p:nvPr>
            <p:ph type="title"/>
          </p:nvPr>
        </p:nvSpPr>
        <p:spPr>
          <a:xfrm>
            <a:off x="839788" y="365127"/>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2AE0D04-B87D-4B1A-8479-0054B729124D}"/>
              </a:ext>
            </a:extLst>
          </p:cNvPr>
          <p:cNvSpPr>
            <a:spLocks noGrp="1"/>
          </p:cNvSpPr>
          <p:nvPr>
            <p:ph type="body" idx="1"/>
          </p:nvPr>
        </p:nvSpPr>
        <p:spPr>
          <a:xfrm>
            <a:off x="839789" y="1681163"/>
            <a:ext cx="5157787"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929AD47-F284-41EB-A009-1A2BAC9378F2}"/>
              </a:ext>
            </a:extLst>
          </p:cNvPr>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3136F7F-A5B4-4D1E-9AEA-8C75F3344908}"/>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533C994C-E69D-4346-B952-3BCEE98FB510}"/>
              </a:ext>
            </a:extLst>
          </p:cNvPr>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7816557F-E7C3-49CE-A321-692CB090CDEA}"/>
              </a:ext>
            </a:extLst>
          </p:cNvPr>
          <p:cNvSpPr>
            <a:spLocks noGrp="1"/>
          </p:cNvSpPr>
          <p:nvPr>
            <p:ph type="dt" sz="half" idx="10"/>
          </p:nvPr>
        </p:nvSpPr>
        <p:spPr/>
        <p:txBody>
          <a:bodyPr/>
          <a:lstStyle/>
          <a:p>
            <a:fld id="{6C35C536-4314-40BB-BE2E-6E3FF19D8861}" type="datetimeFigureOut">
              <a:rPr lang="zh-CN" altLang="en-US" smtClean="0"/>
              <a:t>2025/1/23</a:t>
            </a:fld>
            <a:endParaRPr lang="zh-CN" altLang="en-US"/>
          </a:p>
        </p:txBody>
      </p:sp>
      <p:sp>
        <p:nvSpPr>
          <p:cNvPr id="8" name="页脚占位符 7">
            <a:extLst>
              <a:ext uri="{FF2B5EF4-FFF2-40B4-BE49-F238E27FC236}">
                <a16:creationId xmlns:a16="http://schemas.microsoft.com/office/drawing/2014/main" id="{785CC03B-60F3-4E97-A640-349EB62846E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85EA307-D293-4B5C-A756-F1C0565BF71A}"/>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639731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1325EF-3960-4C50-8765-2A5C094627E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A8C938F-9413-4618-98CB-F5296C5F1A93}"/>
              </a:ext>
            </a:extLst>
          </p:cNvPr>
          <p:cNvSpPr>
            <a:spLocks noGrp="1"/>
          </p:cNvSpPr>
          <p:nvPr>
            <p:ph type="dt" sz="half" idx="10"/>
          </p:nvPr>
        </p:nvSpPr>
        <p:spPr/>
        <p:txBody>
          <a:bodyPr/>
          <a:lstStyle/>
          <a:p>
            <a:fld id="{6C35C536-4314-40BB-BE2E-6E3FF19D8861}" type="datetimeFigureOut">
              <a:rPr lang="zh-CN" altLang="en-US" smtClean="0"/>
              <a:t>2025/1/23</a:t>
            </a:fld>
            <a:endParaRPr lang="zh-CN" altLang="en-US"/>
          </a:p>
        </p:txBody>
      </p:sp>
      <p:sp>
        <p:nvSpPr>
          <p:cNvPr id="4" name="页脚占位符 3">
            <a:extLst>
              <a:ext uri="{FF2B5EF4-FFF2-40B4-BE49-F238E27FC236}">
                <a16:creationId xmlns:a16="http://schemas.microsoft.com/office/drawing/2014/main" id="{0C106955-5A09-4A2E-810C-3306CB443A4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ED1F109-482D-4E64-B7C5-04C246F6617A}"/>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057767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46B7F2D-6D1B-4739-A90B-C5BA0AB474DF}"/>
              </a:ext>
            </a:extLst>
          </p:cNvPr>
          <p:cNvSpPr>
            <a:spLocks noGrp="1"/>
          </p:cNvSpPr>
          <p:nvPr>
            <p:ph type="dt" sz="half" idx="10"/>
          </p:nvPr>
        </p:nvSpPr>
        <p:spPr/>
        <p:txBody>
          <a:bodyPr/>
          <a:lstStyle/>
          <a:p>
            <a:fld id="{6C35C536-4314-40BB-BE2E-6E3FF19D8861}" type="datetimeFigureOut">
              <a:rPr lang="zh-CN" altLang="en-US" smtClean="0"/>
              <a:t>2025/1/23</a:t>
            </a:fld>
            <a:endParaRPr lang="zh-CN" altLang="en-US"/>
          </a:p>
        </p:txBody>
      </p:sp>
      <p:sp>
        <p:nvSpPr>
          <p:cNvPr id="3" name="页脚占位符 2">
            <a:extLst>
              <a:ext uri="{FF2B5EF4-FFF2-40B4-BE49-F238E27FC236}">
                <a16:creationId xmlns:a16="http://schemas.microsoft.com/office/drawing/2014/main" id="{693DC7ED-D28A-4D01-800B-A9183DF91B7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A1B6E07-F2AF-4CE9-9403-991B46DA529E}"/>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219229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2E79D-417E-7362-1A6E-7C14AA0383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96CDEE-963D-B8B0-B7D5-6FB7B0C254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33C275-5860-4E6E-35AF-4804A8AEFC0E}"/>
              </a:ext>
            </a:extLst>
          </p:cNvPr>
          <p:cNvSpPr>
            <a:spLocks noGrp="1"/>
          </p:cNvSpPr>
          <p:nvPr>
            <p:ph type="dt" sz="half" idx="10"/>
          </p:nvPr>
        </p:nvSpPr>
        <p:spPr/>
        <p:txBody>
          <a:bodyPr/>
          <a:lstStyle/>
          <a:p>
            <a:fld id="{3B87D7F1-41B1-45E0-A538-A7DC8E6A5545}" type="datetimeFigureOut">
              <a:rPr lang="en-US" smtClean="0"/>
              <a:t>1/23/2025</a:t>
            </a:fld>
            <a:endParaRPr lang="en-US"/>
          </a:p>
        </p:txBody>
      </p:sp>
      <p:sp>
        <p:nvSpPr>
          <p:cNvPr id="5" name="Footer Placeholder 4">
            <a:extLst>
              <a:ext uri="{FF2B5EF4-FFF2-40B4-BE49-F238E27FC236}">
                <a16:creationId xmlns:a16="http://schemas.microsoft.com/office/drawing/2014/main" id="{69E967FB-9A57-3F4B-06B6-417300EC99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CAB11E-EAF5-38AB-E607-8F2F137D37B4}"/>
              </a:ext>
            </a:extLst>
          </p:cNvPr>
          <p:cNvSpPr>
            <a:spLocks noGrp="1"/>
          </p:cNvSpPr>
          <p:nvPr>
            <p:ph type="sldNum" sz="quarter" idx="12"/>
          </p:nvPr>
        </p:nvSpPr>
        <p:spPr/>
        <p:txBody>
          <a:bodyPr/>
          <a:lstStyle/>
          <a:p>
            <a:fld id="{AFB5BDFC-10BB-451A-8331-3EF675D8A7AC}" type="slidenum">
              <a:rPr lang="en-US" smtClean="0"/>
              <a:t>‹#›</a:t>
            </a:fld>
            <a:endParaRPr lang="en-US"/>
          </a:p>
        </p:txBody>
      </p:sp>
    </p:spTree>
    <p:extLst>
      <p:ext uri="{BB962C8B-B14F-4D97-AF65-F5344CB8AC3E}">
        <p14:creationId xmlns:p14="http://schemas.microsoft.com/office/powerpoint/2010/main" val="583005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ED4A54-3E2C-49D9-827C-50F23B290552}"/>
              </a:ext>
            </a:extLst>
          </p:cNvPr>
          <p:cNvSpPr>
            <a:spLocks noGrp="1"/>
          </p:cNvSpPr>
          <p:nvPr>
            <p:ph type="title"/>
          </p:nvPr>
        </p:nvSpPr>
        <p:spPr>
          <a:xfrm>
            <a:off x="839789"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86D4BE-DA40-43D7-BAA2-472ADA6D5088}"/>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AFC8814-B717-4111-8EEF-A7A1D44DF925}"/>
              </a:ext>
            </a:extLst>
          </p:cNvPr>
          <p:cNvSpPr>
            <a:spLocks noGrp="1"/>
          </p:cNvSpPr>
          <p:nvPr>
            <p:ph type="body" sz="half" idx="2"/>
          </p:nvPr>
        </p:nvSpPr>
        <p:spPr>
          <a:xfrm>
            <a:off x="839789" y="2057400"/>
            <a:ext cx="3932237"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388DEDC-A0D7-460C-8D1F-9F9457CC4198}"/>
              </a:ext>
            </a:extLst>
          </p:cNvPr>
          <p:cNvSpPr>
            <a:spLocks noGrp="1"/>
          </p:cNvSpPr>
          <p:nvPr>
            <p:ph type="dt" sz="half" idx="10"/>
          </p:nvPr>
        </p:nvSpPr>
        <p:spPr/>
        <p:txBody>
          <a:bodyPr/>
          <a:lstStyle/>
          <a:p>
            <a:fld id="{6C35C536-4314-40BB-BE2E-6E3FF19D8861}" type="datetimeFigureOut">
              <a:rPr lang="zh-CN" altLang="en-US" smtClean="0"/>
              <a:t>2025/1/23</a:t>
            </a:fld>
            <a:endParaRPr lang="zh-CN" altLang="en-US"/>
          </a:p>
        </p:txBody>
      </p:sp>
      <p:sp>
        <p:nvSpPr>
          <p:cNvPr id="6" name="页脚占位符 5">
            <a:extLst>
              <a:ext uri="{FF2B5EF4-FFF2-40B4-BE49-F238E27FC236}">
                <a16:creationId xmlns:a16="http://schemas.microsoft.com/office/drawing/2014/main" id="{3FFF2EEF-560C-4F68-A79F-089DC09397B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B32BD32-D499-4314-8206-CBBEC063D148}"/>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0972038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FA4272-D42D-44DB-846B-AA977470A149}"/>
              </a:ext>
            </a:extLst>
          </p:cNvPr>
          <p:cNvSpPr>
            <a:spLocks noGrp="1"/>
          </p:cNvSpPr>
          <p:nvPr>
            <p:ph type="title"/>
          </p:nvPr>
        </p:nvSpPr>
        <p:spPr>
          <a:xfrm>
            <a:off x="839789"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5932106-A69A-4389-BDA5-7BEA2055FD7E}"/>
              </a:ext>
            </a:extLst>
          </p:cNvPr>
          <p:cNvSpPr>
            <a:spLocks noGrp="1"/>
          </p:cNvSpPr>
          <p:nvPr>
            <p:ph type="pic" idx="1"/>
          </p:nvPr>
        </p:nvSpPr>
        <p:spPr>
          <a:xfrm>
            <a:off x="5183188" y="987427"/>
            <a:ext cx="6172200" cy="4873625"/>
          </a:xfr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endParaRPr lang="zh-CN" altLang="en-US"/>
          </a:p>
        </p:txBody>
      </p:sp>
      <p:sp>
        <p:nvSpPr>
          <p:cNvPr id="4" name="文本占位符 3">
            <a:extLst>
              <a:ext uri="{FF2B5EF4-FFF2-40B4-BE49-F238E27FC236}">
                <a16:creationId xmlns:a16="http://schemas.microsoft.com/office/drawing/2014/main" id="{AE1C7650-EB6C-425A-A252-D05EC41462D8}"/>
              </a:ext>
            </a:extLst>
          </p:cNvPr>
          <p:cNvSpPr>
            <a:spLocks noGrp="1"/>
          </p:cNvSpPr>
          <p:nvPr>
            <p:ph type="body" sz="half" idx="2"/>
          </p:nvPr>
        </p:nvSpPr>
        <p:spPr>
          <a:xfrm>
            <a:off x="839789" y="2057400"/>
            <a:ext cx="3932237"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7B7C534-B223-4E17-AEEA-772D7280F9DA}"/>
              </a:ext>
            </a:extLst>
          </p:cNvPr>
          <p:cNvSpPr>
            <a:spLocks noGrp="1"/>
          </p:cNvSpPr>
          <p:nvPr>
            <p:ph type="dt" sz="half" idx="10"/>
          </p:nvPr>
        </p:nvSpPr>
        <p:spPr/>
        <p:txBody>
          <a:bodyPr/>
          <a:lstStyle/>
          <a:p>
            <a:fld id="{6C35C536-4314-40BB-BE2E-6E3FF19D8861}" type="datetimeFigureOut">
              <a:rPr lang="zh-CN" altLang="en-US" smtClean="0"/>
              <a:t>2025/1/23</a:t>
            </a:fld>
            <a:endParaRPr lang="zh-CN" altLang="en-US"/>
          </a:p>
        </p:txBody>
      </p:sp>
      <p:sp>
        <p:nvSpPr>
          <p:cNvPr id="6" name="页脚占位符 5">
            <a:extLst>
              <a:ext uri="{FF2B5EF4-FFF2-40B4-BE49-F238E27FC236}">
                <a16:creationId xmlns:a16="http://schemas.microsoft.com/office/drawing/2014/main" id="{7EB9802F-BB46-46B6-B4E8-760CDFA74CF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3931446-D529-44BA-9339-86B555B7D72F}"/>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929103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2C1DC1-767E-4E70-BB1C-0BBF6AB6DAB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04D69DB-ED9A-4B72-8533-94BF402E307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34D419C-D46D-4C91-BF99-074BFC32CF7A}"/>
              </a:ext>
            </a:extLst>
          </p:cNvPr>
          <p:cNvSpPr>
            <a:spLocks noGrp="1"/>
          </p:cNvSpPr>
          <p:nvPr>
            <p:ph type="dt" sz="half" idx="10"/>
          </p:nvPr>
        </p:nvSpPr>
        <p:spPr/>
        <p:txBody>
          <a:bodyPr/>
          <a:lstStyle/>
          <a:p>
            <a:fld id="{6C35C536-4314-40BB-BE2E-6E3FF19D8861}" type="datetimeFigureOut">
              <a:rPr lang="zh-CN" altLang="en-US" smtClean="0"/>
              <a:t>2025/1/23</a:t>
            </a:fld>
            <a:endParaRPr lang="zh-CN" altLang="en-US"/>
          </a:p>
        </p:txBody>
      </p:sp>
      <p:sp>
        <p:nvSpPr>
          <p:cNvPr id="5" name="页脚占位符 4">
            <a:extLst>
              <a:ext uri="{FF2B5EF4-FFF2-40B4-BE49-F238E27FC236}">
                <a16:creationId xmlns:a16="http://schemas.microsoft.com/office/drawing/2014/main" id="{EE91D2D6-3EDD-478C-9CB3-86B64EB2A0A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0AC20EA-715B-4B3C-A3E6-B493844EE792}"/>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018048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CDEDA6D-9FA0-493F-9663-23E9E0B65DB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57DDE6E-1914-4342-B4A5-CC4EB4A78076}"/>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10D9D4D-8F8C-43C2-B249-275B30C2E685}"/>
              </a:ext>
            </a:extLst>
          </p:cNvPr>
          <p:cNvSpPr>
            <a:spLocks noGrp="1"/>
          </p:cNvSpPr>
          <p:nvPr>
            <p:ph type="dt" sz="half" idx="10"/>
          </p:nvPr>
        </p:nvSpPr>
        <p:spPr/>
        <p:txBody>
          <a:bodyPr/>
          <a:lstStyle/>
          <a:p>
            <a:fld id="{6C35C536-4314-40BB-BE2E-6E3FF19D8861}" type="datetimeFigureOut">
              <a:rPr lang="zh-CN" altLang="en-US" smtClean="0"/>
              <a:t>2025/1/23</a:t>
            </a:fld>
            <a:endParaRPr lang="zh-CN" altLang="en-US"/>
          </a:p>
        </p:txBody>
      </p:sp>
      <p:sp>
        <p:nvSpPr>
          <p:cNvPr id="5" name="页脚占位符 4">
            <a:extLst>
              <a:ext uri="{FF2B5EF4-FFF2-40B4-BE49-F238E27FC236}">
                <a16:creationId xmlns:a16="http://schemas.microsoft.com/office/drawing/2014/main" id="{8FDE111F-ECF1-458E-87EB-AD0F954B3B5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79D90DB-99DE-4144-82A2-97914B76547A}"/>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031380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60B44-220C-1183-BDAC-3D86907450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E69125-7AE5-619D-CA57-7F1FE49D2D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15762B-0576-0687-1565-B9378E1B97E0}"/>
              </a:ext>
            </a:extLst>
          </p:cNvPr>
          <p:cNvSpPr>
            <a:spLocks noGrp="1"/>
          </p:cNvSpPr>
          <p:nvPr>
            <p:ph type="dt" sz="half" idx="10"/>
          </p:nvPr>
        </p:nvSpPr>
        <p:spPr/>
        <p:txBody>
          <a:bodyPr/>
          <a:lstStyle/>
          <a:p>
            <a:fld id="{E73E30AF-0215-4C97-89B0-CAC149959DB1}" type="datetimeFigureOut">
              <a:rPr lang="en-US" smtClean="0"/>
              <a:t>1/23/2025</a:t>
            </a:fld>
            <a:endParaRPr lang="en-US"/>
          </a:p>
        </p:txBody>
      </p:sp>
      <p:sp>
        <p:nvSpPr>
          <p:cNvPr id="5" name="Footer Placeholder 4">
            <a:extLst>
              <a:ext uri="{FF2B5EF4-FFF2-40B4-BE49-F238E27FC236}">
                <a16:creationId xmlns:a16="http://schemas.microsoft.com/office/drawing/2014/main" id="{3FBF29C5-56BC-87E5-76CD-62D31308D8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811827-B16F-936D-B602-83CBFD99935A}"/>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13026663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D7B85-77B3-2F0B-7180-AE1CC8D7C4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B7497A-1FE8-3B3A-42B1-746E595336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C27FB2-730A-2038-E329-BE0B51ECCE11}"/>
              </a:ext>
            </a:extLst>
          </p:cNvPr>
          <p:cNvSpPr>
            <a:spLocks noGrp="1"/>
          </p:cNvSpPr>
          <p:nvPr>
            <p:ph type="dt" sz="half" idx="10"/>
          </p:nvPr>
        </p:nvSpPr>
        <p:spPr/>
        <p:txBody>
          <a:bodyPr/>
          <a:lstStyle/>
          <a:p>
            <a:fld id="{E73E30AF-0215-4C97-89B0-CAC149959DB1}" type="datetimeFigureOut">
              <a:rPr lang="en-US" smtClean="0"/>
              <a:t>1/23/2025</a:t>
            </a:fld>
            <a:endParaRPr lang="en-US"/>
          </a:p>
        </p:txBody>
      </p:sp>
      <p:sp>
        <p:nvSpPr>
          <p:cNvPr id="5" name="Footer Placeholder 4">
            <a:extLst>
              <a:ext uri="{FF2B5EF4-FFF2-40B4-BE49-F238E27FC236}">
                <a16:creationId xmlns:a16="http://schemas.microsoft.com/office/drawing/2014/main" id="{FC7BE5A2-A818-A56B-557F-6A7C7F2D4D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5555E6-997D-5F80-7194-4D321ABD60CC}"/>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6047338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62F8E-7274-6D7C-0235-7655BE5C1C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7A5707-0B20-164B-8CB7-22C5FEB2D8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BF0F43-C1AD-F3F3-BEF5-E2AA602770FB}"/>
              </a:ext>
            </a:extLst>
          </p:cNvPr>
          <p:cNvSpPr>
            <a:spLocks noGrp="1"/>
          </p:cNvSpPr>
          <p:nvPr>
            <p:ph type="dt" sz="half" idx="10"/>
          </p:nvPr>
        </p:nvSpPr>
        <p:spPr/>
        <p:txBody>
          <a:bodyPr/>
          <a:lstStyle/>
          <a:p>
            <a:fld id="{E73E30AF-0215-4C97-89B0-CAC149959DB1}" type="datetimeFigureOut">
              <a:rPr lang="en-US" smtClean="0"/>
              <a:t>1/23/2025</a:t>
            </a:fld>
            <a:endParaRPr lang="en-US"/>
          </a:p>
        </p:txBody>
      </p:sp>
      <p:sp>
        <p:nvSpPr>
          <p:cNvPr id="5" name="Footer Placeholder 4">
            <a:extLst>
              <a:ext uri="{FF2B5EF4-FFF2-40B4-BE49-F238E27FC236}">
                <a16:creationId xmlns:a16="http://schemas.microsoft.com/office/drawing/2014/main" id="{6D6F9879-5792-9454-E718-788A41BD9F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332E1A-9967-371C-2E6A-729469CB1E73}"/>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30985113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3273D-0C2B-1545-ED46-C4DEF6B365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FF3160-99A0-8E47-578D-9A3D334AD6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7E306C-195A-DEDC-AB89-CF6D0317EB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4EF87B-E10C-AE89-A0CA-6C8479DCD591}"/>
              </a:ext>
            </a:extLst>
          </p:cNvPr>
          <p:cNvSpPr>
            <a:spLocks noGrp="1"/>
          </p:cNvSpPr>
          <p:nvPr>
            <p:ph type="dt" sz="half" idx="10"/>
          </p:nvPr>
        </p:nvSpPr>
        <p:spPr/>
        <p:txBody>
          <a:bodyPr/>
          <a:lstStyle/>
          <a:p>
            <a:fld id="{E73E30AF-0215-4C97-89B0-CAC149959DB1}" type="datetimeFigureOut">
              <a:rPr lang="en-US" smtClean="0"/>
              <a:t>1/23/2025</a:t>
            </a:fld>
            <a:endParaRPr lang="en-US"/>
          </a:p>
        </p:txBody>
      </p:sp>
      <p:sp>
        <p:nvSpPr>
          <p:cNvPr id="6" name="Footer Placeholder 5">
            <a:extLst>
              <a:ext uri="{FF2B5EF4-FFF2-40B4-BE49-F238E27FC236}">
                <a16:creationId xmlns:a16="http://schemas.microsoft.com/office/drawing/2014/main" id="{28AC50E1-E972-7BAE-688B-8A174DF4B7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27F853-1203-DC01-FE7E-63BA88C68D08}"/>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2375571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672DF-00AB-D68C-279F-597E2DB935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19853C-F835-BE6F-72CD-9BFB59C956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F88B22-D6C1-B567-A2D4-56B64B08DE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60F2B5-71F3-B18B-4982-491BA75C74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E55838-E4DA-76CA-E697-A187EBB499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4F7521-2BE8-B3B6-7464-C6393DD37AA3}"/>
              </a:ext>
            </a:extLst>
          </p:cNvPr>
          <p:cNvSpPr>
            <a:spLocks noGrp="1"/>
          </p:cNvSpPr>
          <p:nvPr>
            <p:ph type="dt" sz="half" idx="10"/>
          </p:nvPr>
        </p:nvSpPr>
        <p:spPr/>
        <p:txBody>
          <a:bodyPr/>
          <a:lstStyle/>
          <a:p>
            <a:fld id="{E73E30AF-0215-4C97-89B0-CAC149959DB1}" type="datetimeFigureOut">
              <a:rPr lang="en-US" smtClean="0"/>
              <a:t>1/23/2025</a:t>
            </a:fld>
            <a:endParaRPr lang="en-US"/>
          </a:p>
        </p:txBody>
      </p:sp>
      <p:sp>
        <p:nvSpPr>
          <p:cNvPr id="8" name="Footer Placeholder 7">
            <a:extLst>
              <a:ext uri="{FF2B5EF4-FFF2-40B4-BE49-F238E27FC236}">
                <a16:creationId xmlns:a16="http://schemas.microsoft.com/office/drawing/2014/main" id="{9DF6A4E9-BB8F-58E7-B80D-B5C503E7E0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476A83-529D-0EE0-54E4-FA5EA1DC2393}"/>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12601376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E9CB7-8179-C71A-8E34-7DE14449AC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8C522A-6BBE-5A4E-BD0C-B6DB4910B677}"/>
              </a:ext>
            </a:extLst>
          </p:cNvPr>
          <p:cNvSpPr>
            <a:spLocks noGrp="1"/>
          </p:cNvSpPr>
          <p:nvPr>
            <p:ph type="dt" sz="half" idx="10"/>
          </p:nvPr>
        </p:nvSpPr>
        <p:spPr/>
        <p:txBody>
          <a:bodyPr/>
          <a:lstStyle/>
          <a:p>
            <a:fld id="{E73E30AF-0215-4C97-89B0-CAC149959DB1}" type="datetimeFigureOut">
              <a:rPr lang="en-US" smtClean="0"/>
              <a:t>1/23/2025</a:t>
            </a:fld>
            <a:endParaRPr lang="en-US"/>
          </a:p>
        </p:txBody>
      </p:sp>
      <p:sp>
        <p:nvSpPr>
          <p:cNvPr id="4" name="Footer Placeholder 3">
            <a:extLst>
              <a:ext uri="{FF2B5EF4-FFF2-40B4-BE49-F238E27FC236}">
                <a16:creationId xmlns:a16="http://schemas.microsoft.com/office/drawing/2014/main" id="{6CDAD668-03CC-D6DE-D329-8C4D6E9BC3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6F70A4-80F4-A1ED-341B-8E7217A739FE}"/>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3721692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91F1-0939-EFCB-86A2-44D57505C9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C1B70-ECEE-3CC4-0BBD-109D3BF2DD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BF1DDA-D291-39E9-5708-AB0BA7A20055}"/>
              </a:ext>
            </a:extLst>
          </p:cNvPr>
          <p:cNvSpPr>
            <a:spLocks noGrp="1"/>
          </p:cNvSpPr>
          <p:nvPr>
            <p:ph type="dt" sz="half" idx="10"/>
          </p:nvPr>
        </p:nvSpPr>
        <p:spPr/>
        <p:txBody>
          <a:bodyPr/>
          <a:lstStyle/>
          <a:p>
            <a:fld id="{3B87D7F1-41B1-45E0-A538-A7DC8E6A5545}" type="datetimeFigureOut">
              <a:rPr lang="en-US" smtClean="0"/>
              <a:t>1/23/2025</a:t>
            </a:fld>
            <a:endParaRPr lang="en-US"/>
          </a:p>
        </p:txBody>
      </p:sp>
      <p:sp>
        <p:nvSpPr>
          <p:cNvPr id="5" name="Footer Placeholder 4">
            <a:extLst>
              <a:ext uri="{FF2B5EF4-FFF2-40B4-BE49-F238E27FC236}">
                <a16:creationId xmlns:a16="http://schemas.microsoft.com/office/drawing/2014/main" id="{0BBDEF0A-B81A-E732-950D-8808F00C97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FC8CE7-4BF8-1745-4DAF-AEF8A72D2323}"/>
              </a:ext>
            </a:extLst>
          </p:cNvPr>
          <p:cNvSpPr>
            <a:spLocks noGrp="1"/>
          </p:cNvSpPr>
          <p:nvPr>
            <p:ph type="sldNum" sz="quarter" idx="12"/>
          </p:nvPr>
        </p:nvSpPr>
        <p:spPr/>
        <p:txBody>
          <a:bodyPr/>
          <a:lstStyle/>
          <a:p>
            <a:fld id="{AFB5BDFC-10BB-451A-8331-3EF675D8A7AC}" type="slidenum">
              <a:rPr lang="en-US" smtClean="0"/>
              <a:t>‹#›</a:t>
            </a:fld>
            <a:endParaRPr lang="en-US"/>
          </a:p>
        </p:txBody>
      </p:sp>
    </p:spTree>
    <p:extLst>
      <p:ext uri="{BB962C8B-B14F-4D97-AF65-F5344CB8AC3E}">
        <p14:creationId xmlns:p14="http://schemas.microsoft.com/office/powerpoint/2010/main" val="27119757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D2E95B-5624-827A-70A7-F7A8EAB7060B}"/>
              </a:ext>
            </a:extLst>
          </p:cNvPr>
          <p:cNvSpPr>
            <a:spLocks noGrp="1"/>
          </p:cNvSpPr>
          <p:nvPr>
            <p:ph type="dt" sz="half" idx="10"/>
          </p:nvPr>
        </p:nvSpPr>
        <p:spPr/>
        <p:txBody>
          <a:bodyPr/>
          <a:lstStyle/>
          <a:p>
            <a:fld id="{E73E30AF-0215-4C97-89B0-CAC149959DB1}" type="datetimeFigureOut">
              <a:rPr lang="en-US" smtClean="0"/>
              <a:t>1/23/2025</a:t>
            </a:fld>
            <a:endParaRPr lang="en-US"/>
          </a:p>
        </p:txBody>
      </p:sp>
      <p:sp>
        <p:nvSpPr>
          <p:cNvPr id="3" name="Footer Placeholder 2">
            <a:extLst>
              <a:ext uri="{FF2B5EF4-FFF2-40B4-BE49-F238E27FC236}">
                <a16:creationId xmlns:a16="http://schemas.microsoft.com/office/drawing/2014/main" id="{056C7DA7-F836-F732-49B0-6E8A560666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B4064-D012-73C6-6041-91A36FBB25A5}"/>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40211261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76819-38F7-E1A8-DC23-3C9A3C59C2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5EDEBD-3C7B-E8D6-6302-BA0F66EDD4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509724-C7A3-B52D-25B9-ACE2CC4FF1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FD4CFD-2FDF-2E16-90ED-3909C9D1B9A0}"/>
              </a:ext>
            </a:extLst>
          </p:cNvPr>
          <p:cNvSpPr>
            <a:spLocks noGrp="1"/>
          </p:cNvSpPr>
          <p:nvPr>
            <p:ph type="dt" sz="half" idx="10"/>
          </p:nvPr>
        </p:nvSpPr>
        <p:spPr/>
        <p:txBody>
          <a:bodyPr/>
          <a:lstStyle/>
          <a:p>
            <a:fld id="{E73E30AF-0215-4C97-89B0-CAC149959DB1}" type="datetimeFigureOut">
              <a:rPr lang="en-US" smtClean="0"/>
              <a:t>1/23/2025</a:t>
            </a:fld>
            <a:endParaRPr lang="en-US"/>
          </a:p>
        </p:txBody>
      </p:sp>
      <p:sp>
        <p:nvSpPr>
          <p:cNvPr id="6" name="Footer Placeholder 5">
            <a:extLst>
              <a:ext uri="{FF2B5EF4-FFF2-40B4-BE49-F238E27FC236}">
                <a16:creationId xmlns:a16="http://schemas.microsoft.com/office/drawing/2014/main" id="{C1A000BA-764B-C4EE-539F-4A2A57D023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E25E05-9010-FA4E-A48A-123D728BC70E}"/>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25704535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C97C1-38B0-A82C-801D-EA95C1FB10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447F2D-B02A-7786-AF5A-CA562BC420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D153C0-FB2E-FDCD-26B0-ED7B0DFED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411097-C2EE-9B64-5A79-956F0D0B21D7}"/>
              </a:ext>
            </a:extLst>
          </p:cNvPr>
          <p:cNvSpPr>
            <a:spLocks noGrp="1"/>
          </p:cNvSpPr>
          <p:nvPr>
            <p:ph type="dt" sz="half" idx="10"/>
          </p:nvPr>
        </p:nvSpPr>
        <p:spPr/>
        <p:txBody>
          <a:bodyPr/>
          <a:lstStyle/>
          <a:p>
            <a:fld id="{E73E30AF-0215-4C97-89B0-CAC149959DB1}" type="datetimeFigureOut">
              <a:rPr lang="en-US" smtClean="0"/>
              <a:t>1/23/2025</a:t>
            </a:fld>
            <a:endParaRPr lang="en-US"/>
          </a:p>
        </p:txBody>
      </p:sp>
      <p:sp>
        <p:nvSpPr>
          <p:cNvPr id="6" name="Footer Placeholder 5">
            <a:extLst>
              <a:ext uri="{FF2B5EF4-FFF2-40B4-BE49-F238E27FC236}">
                <a16:creationId xmlns:a16="http://schemas.microsoft.com/office/drawing/2014/main" id="{975FF30E-521B-7AA2-0EDC-0472030443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FBD791-B62C-B4EA-B319-499E5D98275C}"/>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6126777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91590-601F-EB75-E16B-4DBA045E2B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2EE5E3-497C-84CA-0CAC-CC5701C5DB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99063-51E7-E043-01E1-44A9E356DD98}"/>
              </a:ext>
            </a:extLst>
          </p:cNvPr>
          <p:cNvSpPr>
            <a:spLocks noGrp="1"/>
          </p:cNvSpPr>
          <p:nvPr>
            <p:ph type="dt" sz="half" idx="10"/>
          </p:nvPr>
        </p:nvSpPr>
        <p:spPr/>
        <p:txBody>
          <a:bodyPr/>
          <a:lstStyle/>
          <a:p>
            <a:fld id="{E73E30AF-0215-4C97-89B0-CAC149959DB1}" type="datetimeFigureOut">
              <a:rPr lang="en-US" smtClean="0"/>
              <a:t>1/23/2025</a:t>
            </a:fld>
            <a:endParaRPr lang="en-US"/>
          </a:p>
        </p:txBody>
      </p:sp>
      <p:sp>
        <p:nvSpPr>
          <p:cNvPr id="5" name="Footer Placeholder 4">
            <a:extLst>
              <a:ext uri="{FF2B5EF4-FFF2-40B4-BE49-F238E27FC236}">
                <a16:creationId xmlns:a16="http://schemas.microsoft.com/office/drawing/2014/main" id="{F58C9B70-B640-24F2-6BF1-E216652CE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C47F23-17BD-8B79-39F5-1F1040BCA461}"/>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3237327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DC679A-059D-86CA-EB60-07724EDDC0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112AF7-CA96-B016-7E62-44159EFB86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1E113E-8358-4D2A-ED6E-CE74B516EFFA}"/>
              </a:ext>
            </a:extLst>
          </p:cNvPr>
          <p:cNvSpPr>
            <a:spLocks noGrp="1"/>
          </p:cNvSpPr>
          <p:nvPr>
            <p:ph type="dt" sz="half" idx="10"/>
          </p:nvPr>
        </p:nvSpPr>
        <p:spPr/>
        <p:txBody>
          <a:bodyPr/>
          <a:lstStyle/>
          <a:p>
            <a:fld id="{E73E30AF-0215-4C97-89B0-CAC149959DB1}" type="datetimeFigureOut">
              <a:rPr lang="en-US" smtClean="0"/>
              <a:t>1/23/2025</a:t>
            </a:fld>
            <a:endParaRPr lang="en-US"/>
          </a:p>
        </p:txBody>
      </p:sp>
      <p:sp>
        <p:nvSpPr>
          <p:cNvPr id="5" name="Footer Placeholder 4">
            <a:extLst>
              <a:ext uri="{FF2B5EF4-FFF2-40B4-BE49-F238E27FC236}">
                <a16:creationId xmlns:a16="http://schemas.microsoft.com/office/drawing/2014/main" id="{346D14FF-1441-23FD-819C-E25A2AAF4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CD0742-C8BB-757B-AFDA-12DF0A94EC01}"/>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2806878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4C1D8-20FC-BFAB-541A-6EC938D32B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85A8B1-A006-1A58-97BC-E99DA22EA0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0EC996-7C28-E3AF-347C-FB2839F26D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0B2B15-7A2C-728D-455A-210B54C83EF1}"/>
              </a:ext>
            </a:extLst>
          </p:cNvPr>
          <p:cNvSpPr>
            <a:spLocks noGrp="1"/>
          </p:cNvSpPr>
          <p:nvPr>
            <p:ph type="dt" sz="half" idx="10"/>
          </p:nvPr>
        </p:nvSpPr>
        <p:spPr/>
        <p:txBody>
          <a:bodyPr/>
          <a:lstStyle/>
          <a:p>
            <a:fld id="{3B87D7F1-41B1-45E0-A538-A7DC8E6A5545}" type="datetimeFigureOut">
              <a:rPr lang="en-US" smtClean="0"/>
              <a:t>1/23/2025</a:t>
            </a:fld>
            <a:endParaRPr lang="en-US"/>
          </a:p>
        </p:txBody>
      </p:sp>
      <p:sp>
        <p:nvSpPr>
          <p:cNvPr id="6" name="Footer Placeholder 5">
            <a:extLst>
              <a:ext uri="{FF2B5EF4-FFF2-40B4-BE49-F238E27FC236}">
                <a16:creationId xmlns:a16="http://schemas.microsoft.com/office/drawing/2014/main" id="{BDC78B0E-A456-1DBD-D0FA-DA7811CC3F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C87401-AD8C-9E26-EF61-CEA1543C373C}"/>
              </a:ext>
            </a:extLst>
          </p:cNvPr>
          <p:cNvSpPr>
            <a:spLocks noGrp="1"/>
          </p:cNvSpPr>
          <p:nvPr>
            <p:ph type="sldNum" sz="quarter" idx="12"/>
          </p:nvPr>
        </p:nvSpPr>
        <p:spPr/>
        <p:txBody>
          <a:bodyPr/>
          <a:lstStyle/>
          <a:p>
            <a:fld id="{AFB5BDFC-10BB-451A-8331-3EF675D8A7AC}" type="slidenum">
              <a:rPr lang="en-US" smtClean="0"/>
              <a:t>‹#›</a:t>
            </a:fld>
            <a:endParaRPr lang="en-US"/>
          </a:p>
        </p:txBody>
      </p:sp>
    </p:spTree>
    <p:extLst>
      <p:ext uri="{BB962C8B-B14F-4D97-AF65-F5344CB8AC3E}">
        <p14:creationId xmlns:p14="http://schemas.microsoft.com/office/powerpoint/2010/main" val="2540930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F8A9B-3814-0C97-3887-7076D7BFA6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3D7515-B665-9FDF-063D-8FA56DB16D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E88A04-87A1-15E7-47ED-DED9542250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B1D3CC-460F-9614-ADFF-B81B2A8533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11282F-5B73-65CC-61FD-63BF211355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E0D640-BC4E-24E0-349D-B70CF4BF73E7}"/>
              </a:ext>
            </a:extLst>
          </p:cNvPr>
          <p:cNvSpPr>
            <a:spLocks noGrp="1"/>
          </p:cNvSpPr>
          <p:nvPr>
            <p:ph type="dt" sz="half" idx="10"/>
          </p:nvPr>
        </p:nvSpPr>
        <p:spPr/>
        <p:txBody>
          <a:bodyPr/>
          <a:lstStyle/>
          <a:p>
            <a:fld id="{3B87D7F1-41B1-45E0-A538-A7DC8E6A5545}" type="datetimeFigureOut">
              <a:rPr lang="en-US" smtClean="0"/>
              <a:t>1/23/2025</a:t>
            </a:fld>
            <a:endParaRPr lang="en-US"/>
          </a:p>
        </p:txBody>
      </p:sp>
      <p:sp>
        <p:nvSpPr>
          <p:cNvPr id="8" name="Footer Placeholder 7">
            <a:extLst>
              <a:ext uri="{FF2B5EF4-FFF2-40B4-BE49-F238E27FC236}">
                <a16:creationId xmlns:a16="http://schemas.microsoft.com/office/drawing/2014/main" id="{00DB6944-D43B-20B8-9420-8EA1163318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2C08E5-C9E3-5F5B-0FF2-7856E5AABFB0}"/>
              </a:ext>
            </a:extLst>
          </p:cNvPr>
          <p:cNvSpPr>
            <a:spLocks noGrp="1"/>
          </p:cNvSpPr>
          <p:nvPr>
            <p:ph type="sldNum" sz="quarter" idx="12"/>
          </p:nvPr>
        </p:nvSpPr>
        <p:spPr/>
        <p:txBody>
          <a:bodyPr/>
          <a:lstStyle/>
          <a:p>
            <a:fld id="{AFB5BDFC-10BB-451A-8331-3EF675D8A7AC}" type="slidenum">
              <a:rPr lang="en-US" smtClean="0"/>
              <a:t>‹#›</a:t>
            </a:fld>
            <a:endParaRPr lang="en-US"/>
          </a:p>
        </p:txBody>
      </p:sp>
    </p:spTree>
    <p:extLst>
      <p:ext uri="{BB962C8B-B14F-4D97-AF65-F5344CB8AC3E}">
        <p14:creationId xmlns:p14="http://schemas.microsoft.com/office/powerpoint/2010/main" val="3886091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69293-4FB7-C6F9-BFFA-37D655F32C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E15ED3-B2CB-1A58-1ADC-E220A1567384}"/>
              </a:ext>
            </a:extLst>
          </p:cNvPr>
          <p:cNvSpPr>
            <a:spLocks noGrp="1"/>
          </p:cNvSpPr>
          <p:nvPr>
            <p:ph type="dt" sz="half" idx="10"/>
          </p:nvPr>
        </p:nvSpPr>
        <p:spPr/>
        <p:txBody>
          <a:bodyPr/>
          <a:lstStyle/>
          <a:p>
            <a:fld id="{3B87D7F1-41B1-45E0-A538-A7DC8E6A5545}" type="datetimeFigureOut">
              <a:rPr lang="en-US" smtClean="0"/>
              <a:t>1/23/2025</a:t>
            </a:fld>
            <a:endParaRPr lang="en-US"/>
          </a:p>
        </p:txBody>
      </p:sp>
      <p:sp>
        <p:nvSpPr>
          <p:cNvPr id="4" name="Footer Placeholder 3">
            <a:extLst>
              <a:ext uri="{FF2B5EF4-FFF2-40B4-BE49-F238E27FC236}">
                <a16:creationId xmlns:a16="http://schemas.microsoft.com/office/drawing/2014/main" id="{5FDFE4A5-26E0-3A35-FDC5-C58790C33B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B78D20-43D6-1C4F-F60E-FF1959F2A1D9}"/>
              </a:ext>
            </a:extLst>
          </p:cNvPr>
          <p:cNvSpPr>
            <a:spLocks noGrp="1"/>
          </p:cNvSpPr>
          <p:nvPr>
            <p:ph type="sldNum" sz="quarter" idx="12"/>
          </p:nvPr>
        </p:nvSpPr>
        <p:spPr/>
        <p:txBody>
          <a:bodyPr/>
          <a:lstStyle/>
          <a:p>
            <a:fld id="{AFB5BDFC-10BB-451A-8331-3EF675D8A7AC}" type="slidenum">
              <a:rPr lang="en-US" smtClean="0"/>
              <a:t>‹#›</a:t>
            </a:fld>
            <a:endParaRPr lang="en-US"/>
          </a:p>
        </p:txBody>
      </p:sp>
    </p:spTree>
    <p:extLst>
      <p:ext uri="{BB962C8B-B14F-4D97-AF65-F5344CB8AC3E}">
        <p14:creationId xmlns:p14="http://schemas.microsoft.com/office/powerpoint/2010/main" val="3861025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642BEB-6284-97BD-8C22-1B19211F6263}"/>
              </a:ext>
            </a:extLst>
          </p:cNvPr>
          <p:cNvSpPr>
            <a:spLocks noGrp="1"/>
          </p:cNvSpPr>
          <p:nvPr>
            <p:ph type="dt" sz="half" idx="10"/>
          </p:nvPr>
        </p:nvSpPr>
        <p:spPr/>
        <p:txBody>
          <a:bodyPr/>
          <a:lstStyle/>
          <a:p>
            <a:fld id="{3B87D7F1-41B1-45E0-A538-A7DC8E6A5545}" type="datetimeFigureOut">
              <a:rPr lang="en-US" smtClean="0"/>
              <a:t>1/23/2025</a:t>
            </a:fld>
            <a:endParaRPr lang="en-US"/>
          </a:p>
        </p:txBody>
      </p:sp>
      <p:sp>
        <p:nvSpPr>
          <p:cNvPr id="3" name="Footer Placeholder 2">
            <a:extLst>
              <a:ext uri="{FF2B5EF4-FFF2-40B4-BE49-F238E27FC236}">
                <a16:creationId xmlns:a16="http://schemas.microsoft.com/office/drawing/2014/main" id="{172300A1-0010-5EF8-AB2F-65611783A9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086A7A-3683-F627-C8F7-2AC5C7306A79}"/>
              </a:ext>
            </a:extLst>
          </p:cNvPr>
          <p:cNvSpPr>
            <a:spLocks noGrp="1"/>
          </p:cNvSpPr>
          <p:nvPr>
            <p:ph type="sldNum" sz="quarter" idx="12"/>
          </p:nvPr>
        </p:nvSpPr>
        <p:spPr/>
        <p:txBody>
          <a:bodyPr/>
          <a:lstStyle/>
          <a:p>
            <a:fld id="{AFB5BDFC-10BB-451A-8331-3EF675D8A7AC}" type="slidenum">
              <a:rPr lang="en-US" smtClean="0"/>
              <a:t>‹#›</a:t>
            </a:fld>
            <a:endParaRPr lang="en-US"/>
          </a:p>
        </p:txBody>
      </p:sp>
    </p:spTree>
    <p:extLst>
      <p:ext uri="{BB962C8B-B14F-4D97-AF65-F5344CB8AC3E}">
        <p14:creationId xmlns:p14="http://schemas.microsoft.com/office/powerpoint/2010/main" val="3552917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05BCB-70E6-6A81-0C70-BD9EB291D7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4BB935-33AE-9E9E-B2D0-877ED1CA89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7751F8-AF79-E207-1CE0-FA62396698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8108C0-68EB-9CD9-E7B7-055AD8EC5419}"/>
              </a:ext>
            </a:extLst>
          </p:cNvPr>
          <p:cNvSpPr>
            <a:spLocks noGrp="1"/>
          </p:cNvSpPr>
          <p:nvPr>
            <p:ph type="dt" sz="half" idx="10"/>
          </p:nvPr>
        </p:nvSpPr>
        <p:spPr/>
        <p:txBody>
          <a:bodyPr/>
          <a:lstStyle/>
          <a:p>
            <a:fld id="{3B87D7F1-41B1-45E0-A538-A7DC8E6A5545}" type="datetimeFigureOut">
              <a:rPr lang="en-US" smtClean="0"/>
              <a:t>1/23/2025</a:t>
            </a:fld>
            <a:endParaRPr lang="en-US"/>
          </a:p>
        </p:txBody>
      </p:sp>
      <p:sp>
        <p:nvSpPr>
          <p:cNvPr id="6" name="Footer Placeholder 5">
            <a:extLst>
              <a:ext uri="{FF2B5EF4-FFF2-40B4-BE49-F238E27FC236}">
                <a16:creationId xmlns:a16="http://schemas.microsoft.com/office/drawing/2014/main" id="{53C40C23-6898-71E3-A77B-C2270A3859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6ED8E3-A6F2-91A2-FF45-3AB9E401BF79}"/>
              </a:ext>
            </a:extLst>
          </p:cNvPr>
          <p:cNvSpPr>
            <a:spLocks noGrp="1"/>
          </p:cNvSpPr>
          <p:nvPr>
            <p:ph type="sldNum" sz="quarter" idx="12"/>
          </p:nvPr>
        </p:nvSpPr>
        <p:spPr/>
        <p:txBody>
          <a:bodyPr/>
          <a:lstStyle/>
          <a:p>
            <a:fld id="{AFB5BDFC-10BB-451A-8331-3EF675D8A7AC}" type="slidenum">
              <a:rPr lang="en-US" smtClean="0"/>
              <a:t>‹#›</a:t>
            </a:fld>
            <a:endParaRPr lang="en-US"/>
          </a:p>
        </p:txBody>
      </p:sp>
    </p:spTree>
    <p:extLst>
      <p:ext uri="{BB962C8B-B14F-4D97-AF65-F5344CB8AC3E}">
        <p14:creationId xmlns:p14="http://schemas.microsoft.com/office/powerpoint/2010/main" val="1194226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E256-6292-BF3A-EECA-FA8AF8EE87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C11567-C164-A5CF-BAEA-13840C408F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5BB6A7-70A9-4E22-2C06-DE4D1B4CB5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C4C2BD-F0EE-72BC-126B-9EF20943BFD9}"/>
              </a:ext>
            </a:extLst>
          </p:cNvPr>
          <p:cNvSpPr>
            <a:spLocks noGrp="1"/>
          </p:cNvSpPr>
          <p:nvPr>
            <p:ph type="dt" sz="half" idx="10"/>
          </p:nvPr>
        </p:nvSpPr>
        <p:spPr/>
        <p:txBody>
          <a:bodyPr/>
          <a:lstStyle/>
          <a:p>
            <a:fld id="{3B87D7F1-41B1-45E0-A538-A7DC8E6A5545}" type="datetimeFigureOut">
              <a:rPr lang="en-US" smtClean="0"/>
              <a:t>1/23/2025</a:t>
            </a:fld>
            <a:endParaRPr lang="en-US"/>
          </a:p>
        </p:txBody>
      </p:sp>
      <p:sp>
        <p:nvSpPr>
          <p:cNvPr id="6" name="Footer Placeholder 5">
            <a:extLst>
              <a:ext uri="{FF2B5EF4-FFF2-40B4-BE49-F238E27FC236}">
                <a16:creationId xmlns:a16="http://schemas.microsoft.com/office/drawing/2014/main" id="{2DB9E53D-6A18-C86D-8B0F-CF99F9A648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0A5E31-B2DB-04A0-14D7-85C08F1F589D}"/>
              </a:ext>
            </a:extLst>
          </p:cNvPr>
          <p:cNvSpPr>
            <a:spLocks noGrp="1"/>
          </p:cNvSpPr>
          <p:nvPr>
            <p:ph type="sldNum" sz="quarter" idx="12"/>
          </p:nvPr>
        </p:nvSpPr>
        <p:spPr/>
        <p:txBody>
          <a:bodyPr/>
          <a:lstStyle/>
          <a:p>
            <a:fld id="{AFB5BDFC-10BB-451A-8331-3EF675D8A7AC}" type="slidenum">
              <a:rPr lang="en-US" smtClean="0"/>
              <a:t>‹#›</a:t>
            </a:fld>
            <a:endParaRPr lang="en-US"/>
          </a:p>
        </p:txBody>
      </p:sp>
    </p:spTree>
    <p:extLst>
      <p:ext uri="{BB962C8B-B14F-4D97-AF65-F5344CB8AC3E}">
        <p14:creationId xmlns:p14="http://schemas.microsoft.com/office/powerpoint/2010/main" val="1400704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344371-E4B9-F70F-B243-6128943B01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D1EDB5-C20F-2894-80F4-B7E6CC6682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15E861-6319-6067-78E2-1C581069C7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87D7F1-41B1-45E0-A538-A7DC8E6A5545}" type="datetimeFigureOut">
              <a:rPr lang="en-US" smtClean="0"/>
              <a:t>1/23/2025</a:t>
            </a:fld>
            <a:endParaRPr lang="en-US"/>
          </a:p>
        </p:txBody>
      </p:sp>
      <p:sp>
        <p:nvSpPr>
          <p:cNvPr id="5" name="Footer Placeholder 4">
            <a:extLst>
              <a:ext uri="{FF2B5EF4-FFF2-40B4-BE49-F238E27FC236}">
                <a16:creationId xmlns:a16="http://schemas.microsoft.com/office/drawing/2014/main" id="{B7CFD37A-1AE5-312B-36F9-61D58B7826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3B98E6-ED7A-FE29-B4B0-67BCABB9F0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5BDFC-10BB-451A-8331-3EF675D8A7AC}" type="slidenum">
              <a:rPr lang="en-US" smtClean="0"/>
              <a:t>‹#›</a:t>
            </a:fld>
            <a:endParaRPr lang="en-US"/>
          </a:p>
        </p:txBody>
      </p:sp>
      <p:pic>
        <p:nvPicPr>
          <p:cNvPr id="8" name="Picture 7" descr="A white circle with leaves and blue text&#10;&#10;Description automatically generated">
            <a:extLst>
              <a:ext uri="{FF2B5EF4-FFF2-40B4-BE49-F238E27FC236}">
                <a16:creationId xmlns:a16="http://schemas.microsoft.com/office/drawing/2014/main" id="{66F986EA-1804-1E44-0731-2876A4B85F8F}"/>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371601" y="228600"/>
            <a:ext cx="1190625" cy="1190625"/>
          </a:xfrm>
          <a:prstGeom prst="rect">
            <a:avLst/>
          </a:prstGeom>
        </p:spPr>
      </p:pic>
      <p:pic>
        <p:nvPicPr>
          <p:cNvPr id="9" name="Picture 8" descr="A white circle with leaves and blue text&#10;&#10;Description automatically generated">
            <a:extLst>
              <a:ext uri="{FF2B5EF4-FFF2-40B4-BE49-F238E27FC236}">
                <a16:creationId xmlns:a16="http://schemas.microsoft.com/office/drawing/2014/main" id="{2F3B1420-55FC-F326-706C-19694A7C28AD}"/>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6220045" y="9585251"/>
            <a:ext cx="1190625" cy="1190625"/>
          </a:xfrm>
          <a:prstGeom prst="rect">
            <a:avLst/>
          </a:prstGeom>
        </p:spPr>
      </p:pic>
      <p:pic>
        <p:nvPicPr>
          <p:cNvPr id="10" name="Picture 9" descr="A white circle with leaves and blue text&#10;&#10;Description automatically generated">
            <a:extLst>
              <a:ext uri="{FF2B5EF4-FFF2-40B4-BE49-F238E27FC236}">
                <a16:creationId xmlns:a16="http://schemas.microsoft.com/office/drawing/2014/main" id="{8D681780-9229-000A-86B7-34A14C752443}"/>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071729" y="-4258340"/>
            <a:ext cx="1190625" cy="1190625"/>
          </a:xfrm>
          <a:prstGeom prst="rect">
            <a:avLst/>
          </a:prstGeom>
        </p:spPr>
      </p:pic>
    </p:spTree>
    <p:extLst>
      <p:ext uri="{BB962C8B-B14F-4D97-AF65-F5344CB8AC3E}">
        <p14:creationId xmlns:p14="http://schemas.microsoft.com/office/powerpoint/2010/main" val="3803729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8803762"/>
      </p:ext>
    </p:extLst>
  </p:cSld>
  <p:clrMap bg1="lt1" tx1="dk1" bg2="lt2" tx2="dk2" accent1="accent1" accent2="accent2" accent3="accent3" accent4="accent4" accent5="accent5" accent6="accent6" hlink="hlink" folHlink="folHlink"/>
  <p:sldLayoutIdLst>
    <p:sldLayoutId id="2147483661" r:id="rId1"/>
  </p:sldLayoutIdLst>
  <p:txStyles>
    <p:titleStyle>
      <a:lvl1pPr algn="ctr">
        <a:defRPr sz="4400" kern="1200">
          <a:solidFill>
            <a:schemeClr val="lt1"/>
          </a:solidFill>
        </a:defRPr>
      </a:lvl1pPr>
      <a:extLst/>
    </p:titleStyle>
    <p:bodyStyle>
      <a:lvl1pPr indent="-324868" algn="ctr">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74A1014-954E-4E27-AB7C-DF5E0F16CC0C}"/>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BB4DFA8-E13A-4F55-801E-8DBDE9E6FA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4EA5E9E-0E2E-4231-800B-915CDFC5317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5C536-4314-40BB-BE2E-6E3FF19D8861}" type="datetimeFigureOut">
              <a:rPr lang="zh-CN" altLang="en-US" smtClean="0"/>
              <a:t>2025/1/23</a:t>
            </a:fld>
            <a:endParaRPr lang="zh-CN" altLang="en-US"/>
          </a:p>
        </p:txBody>
      </p:sp>
      <p:sp>
        <p:nvSpPr>
          <p:cNvPr id="5" name="页脚占位符 4">
            <a:extLst>
              <a:ext uri="{FF2B5EF4-FFF2-40B4-BE49-F238E27FC236}">
                <a16:creationId xmlns:a16="http://schemas.microsoft.com/office/drawing/2014/main" id="{9D8B1538-8743-4FC7-960E-D543B0121EE2}"/>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D75915B-F085-422D-A1FC-FCE47E4D46D5}"/>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9741355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1739A9-7761-6ACF-B809-B5F3707CEE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0E2E5C-0CFA-00A0-331B-64C4847287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3FAFCD-A644-7F11-152A-0B24E6B85F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E30AF-0215-4C97-89B0-CAC149959DB1}" type="datetimeFigureOut">
              <a:rPr lang="en-US" smtClean="0"/>
              <a:t>1/23/2025</a:t>
            </a:fld>
            <a:endParaRPr lang="en-US"/>
          </a:p>
        </p:txBody>
      </p:sp>
      <p:sp>
        <p:nvSpPr>
          <p:cNvPr id="5" name="Footer Placeholder 4">
            <a:extLst>
              <a:ext uri="{FF2B5EF4-FFF2-40B4-BE49-F238E27FC236}">
                <a16:creationId xmlns:a16="http://schemas.microsoft.com/office/drawing/2014/main" id="{82FFC68E-698B-1764-9A66-EF932D32F6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D5082F-D123-044A-A9CD-C8E568C3BB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27FB5-E73D-404A-A0F3-955AC6E0AF1A}" type="slidenum">
              <a:rPr lang="en-US" smtClean="0"/>
              <a:t>‹#›</a:t>
            </a:fld>
            <a:endParaRPr lang="en-US"/>
          </a:p>
        </p:txBody>
      </p:sp>
    </p:spTree>
    <p:extLst>
      <p:ext uri="{BB962C8B-B14F-4D97-AF65-F5344CB8AC3E}">
        <p14:creationId xmlns:p14="http://schemas.microsoft.com/office/powerpoint/2010/main" val="134725618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jp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3.jpg"/><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9.jpe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3.jp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0.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ainbow in the sky&#10;&#10;Description automatically generated">
            <a:extLst>
              <a:ext uri="{FF2B5EF4-FFF2-40B4-BE49-F238E27FC236}">
                <a16:creationId xmlns:a16="http://schemas.microsoft.com/office/drawing/2014/main" id="{691754C7-184E-C7D8-FDFB-3269AA92FC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036" cy="6858000"/>
          </a:xfrm>
          <a:prstGeom prst="rect">
            <a:avLst/>
          </a:prstGeom>
        </p:spPr>
      </p:pic>
      <p:sp>
        <p:nvSpPr>
          <p:cNvPr id="6" name="Rectangle: Rounded Corners 5">
            <a:extLst>
              <a:ext uri="{FF2B5EF4-FFF2-40B4-BE49-F238E27FC236}">
                <a16:creationId xmlns:a16="http://schemas.microsoft.com/office/drawing/2014/main" id="{5784A460-F915-8E05-690E-13D4A88E1A95}"/>
              </a:ext>
            </a:extLst>
          </p:cNvPr>
          <p:cNvSpPr/>
          <p:nvPr/>
        </p:nvSpPr>
        <p:spPr>
          <a:xfrm>
            <a:off x="1657240" y="1526720"/>
            <a:ext cx="8878824" cy="4264480"/>
          </a:xfrm>
          <a:prstGeom prst="roundRect">
            <a:avLst>
              <a:gd name="adj" fmla="val 11731"/>
            </a:avLst>
          </a:prstGeom>
          <a:solidFill>
            <a:schemeClr val="bg1">
              <a:alpha val="83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D831437-3776-C4A0-3C3E-E43DD06356EF}"/>
              </a:ext>
            </a:extLst>
          </p:cNvPr>
          <p:cNvPicPr>
            <a:picLocks noChangeAspect="1"/>
          </p:cNvPicPr>
          <p:nvPr/>
        </p:nvPicPr>
        <p:blipFill>
          <a:blip r:embed="rId3"/>
          <a:stretch>
            <a:fillRect/>
          </a:stretch>
        </p:blipFill>
        <p:spPr>
          <a:xfrm>
            <a:off x="3934619" y="2047875"/>
            <a:ext cx="3889585" cy="1286367"/>
          </a:xfrm>
          <a:prstGeom prst="rect">
            <a:avLst/>
          </a:prstGeom>
        </p:spPr>
      </p:pic>
      <p:pic>
        <p:nvPicPr>
          <p:cNvPr id="11" name="Picture 10">
            <a:extLst>
              <a:ext uri="{FF2B5EF4-FFF2-40B4-BE49-F238E27FC236}">
                <a16:creationId xmlns:a16="http://schemas.microsoft.com/office/drawing/2014/main" id="{99ACC790-DB1A-645F-566A-69CAE450FC64}"/>
              </a:ext>
            </a:extLst>
          </p:cNvPr>
          <p:cNvPicPr>
            <a:picLocks noChangeAspect="1"/>
          </p:cNvPicPr>
          <p:nvPr/>
        </p:nvPicPr>
        <p:blipFill>
          <a:blip r:embed="rId4"/>
          <a:stretch>
            <a:fillRect/>
          </a:stretch>
        </p:blipFill>
        <p:spPr>
          <a:xfrm>
            <a:off x="1739630" y="3335939"/>
            <a:ext cx="9150889" cy="2243522"/>
          </a:xfrm>
          <a:prstGeom prst="rect">
            <a:avLst/>
          </a:prstGeom>
        </p:spPr>
      </p:pic>
      <p:pic>
        <p:nvPicPr>
          <p:cNvPr id="13" name="Picture 12">
            <a:extLst>
              <a:ext uri="{FF2B5EF4-FFF2-40B4-BE49-F238E27FC236}">
                <a16:creationId xmlns:a16="http://schemas.microsoft.com/office/drawing/2014/main" id="{39B1339B-AB2B-889C-973F-5A8333F57D16}"/>
              </a:ext>
            </a:extLst>
          </p:cNvPr>
          <p:cNvPicPr>
            <a:picLocks noChangeAspect="1"/>
          </p:cNvPicPr>
          <p:nvPr/>
        </p:nvPicPr>
        <p:blipFill>
          <a:blip r:embed="rId5"/>
          <a:stretch>
            <a:fillRect/>
          </a:stretch>
        </p:blipFill>
        <p:spPr>
          <a:xfrm>
            <a:off x="1709078" y="2644855"/>
            <a:ext cx="2030144" cy="1072989"/>
          </a:xfrm>
          <a:prstGeom prst="rect">
            <a:avLst/>
          </a:prstGeom>
        </p:spPr>
      </p:pic>
    </p:spTree>
    <p:extLst>
      <p:ext uri="{BB962C8B-B14F-4D97-AF65-F5344CB8AC3E}">
        <p14:creationId xmlns:p14="http://schemas.microsoft.com/office/powerpoint/2010/main" val="112617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par>
                                <p:cTn id="21" presetID="53" presetClass="entr" presetSubtype="16"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F6BF3015-8E5A-CB49-7A77-57D6CC390BE1}"/>
              </a:ext>
            </a:extLst>
          </p:cNvPr>
          <p:cNvSpPr/>
          <p:nvPr/>
        </p:nvSpPr>
        <p:spPr>
          <a:xfrm>
            <a:off x="838884" y="152826"/>
            <a:ext cx="10581591" cy="952074"/>
          </a:xfrm>
          <a:custGeom>
            <a:avLst/>
            <a:gdLst>
              <a:gd name="connsiteX0" fmla="*/ 0 w 10581591"/>
              <a:gd name="connsiteY0" fmla="*/ 158682 h 952074"/>
              <a:gd name="connsiteX1" fmla="*/ 158682 w 10581591"/>
              <a:gd name="connsiteY1" fmla="*/ 0 h 952074"/>
              <a:gd name="connsiteX2" fmla="*/ 10422909 w 10581591"/>
              <a:gd name="connsiteY2" fmla="*/ 0 h 952074"/>
              <a:gd name="connsiteX3" fmla="*/ 10581591 w 10581591"/>
              <a:gd name="connsiteY3" fmla="*/ 158682 h 952074"/>
              <a:gd name="connsiteX4" fmla="*/ 10581591 w 10581591"/>
              <a:gd name="connsiteY4" fmla="*/ 793392 h 952074"/>
              <a:gd name="connsiteX5" fmla="*/ 10422909 w 10581591"/>
              <a:gd name="connsiteY5" fmla="*/ 952074 h 952074"/>
              <a:gd name="connsiteX6" fmla="*/ 158682 w 10581591"/>
              <a:gd name="connsiteY6" fmla="*/ 952074 h 952074"/>
              <a:gd name="connsiteX7" fmla="*/ 0 w 10581591"/>
              <a:gd name="connsiteY7" fmla="*/ 793392 h 952074"/>
              <a:gd name="connsiteX8" fmla="*/ 0 w 10581591"/>
              <a:gd name="connsiteY8" fmla="*/ 158682 h 95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81591" h="952074" fill="none" extrusionOk="0">
                <a:moveTo>
                  <a:pt x="0" y="158682"/>
                </a:moveTo>
                <a:cubicBezTo>
                  <a:pt x="-14357" y="65039"/>
                  <a:pt x="76891" y="6655"/>
                  <a:pt x="158682" y="0"/>
                </a:cubicBezTo>
                <a:cubicBezTo>
                  <a:pt x="3533490" y="-61902"/>
                  <a:pt x="5690907" y="-101778"/>
                  <a:pt x="10422909" y="0"/>
                </a:cubicBezTo>
                <a:cubicBezTo>
                  <a:pt x="10505785" y="-1493"/>
                  <a:pt x="10585849" y="65370"/>
                  <a:pt x="10581591" y="158682"/>
                </a:cubicBezTo>
                <a:cubicBezTo>
                  <a:pt x="10606003" y="440122"/>
                  <a:pt x="10553660" y="580895"/>
                  <a:pt x="10581591" y="793392"/>
                </a:cubicBezTo>
                <a:cubicBezTo>
                  <a:pt x="10570937" y="875814"/>
                  <a:pt x="10507380" y="937437"/>
                  <a:pt x="10422909" y="952074"/>
                </a:cubicBezTo>
                <a:cubicBezTo>
                  <a:pt x="7030948" y="809682"/>
                  <a:pt x="1892986" y="1063175"/>
                  <a:pt x="158682" y="952074"/>
                </a:cubicBezTo>
                <a:cubicBezTo>
                  <a:pt x="69316" y="952938"/>
                  <a:pt x="-599" y="883759"/>
                  <a:pt x="0" y="793392"/>
                </a:cubicBezTo>
                <a:cubicBezTo>
                  <a:pt x="34357" y="681748"/>
                  <a:pt x="51337" y="410688"/>
                  <a:pt x="0" y="158682"/>
                </a:cubicBezTo>
                <a:close/>
              </a:path>
              <a:path w="10581591" h="952074" stroke="0" extrusionOk="0">
                <a:moveTo>
                  <a:pt x="0" y="158682"/>
                </a:moveTo>
                <a:cubicBezTo>
                  <a:pt x="-4605" y="64958"/>
                  <a:pt x="64379" y="-11148"/>
                  <a:pt x="158682" y="0"/>
                </a:cubicBezTo>
                <a:cubicBezTo>
                  <a:pt x="2096560" y="-164947"/>
                  <a:pt x="5703715" y="-52288"/>
                  <a:pt x="10422909" y="0"/>
                </a:cubicBezTo>
                <a:cubicBezTo>
                  <a:pt x="10509877" y="-10501"/>
                  <a:pt x="10572177" y="72551"/>
                  <a:pt x="10581591" y="158682"/>
                </a:cubicBezTo>
                <a:cubicBezTo>
                  <a:pt x="10599663" y="332799"/>
                  <a:pt x="10607932" y="552515"/>
                  <a:pt x="10581591" y="793392"/>
                </a:cubicBezTo>
                <a:cubicBezTo>
                  <a:pt x="10592033" y="894511"/>
                  <a:pt x="10503599" y="939431"/>
                  <a:pt x="10422909" y="952074"/>
                </a:cubicBezTo>
                <a:cubicBezTo>
                  <a:pt x="5744740" y="1110615"/>
                  <a:pt x="3232886" y="810238"/>
                  <a:pt x="158682" y="952074"/>
                </a:cubicBezTo>
                <a:cubicBezTo>
                  <a:pt x="70551" y="960731"/>
                  <a:pt x="14702" y="875918"/>
                  <a:pt x="0" y="793392"/>
                </a:cubicBezTo>
                <a:cubicBezTo>
                  <a:pt x="-20039" y="478366"/>
                  <a:pt x="12877" y="433355"/>
                  <a:pt x="0" y="158682"/>
                </a:cubicBezTo>
                <a:close/>
              </a:path>
            </a:pathLst>
          </a:custGeom>
          <a:solidFill>
            <a:srgbClr val="FFFFCC"/>
          </a:solidFill>
          <a:ln w="57150">
            <a:solidFill>
              <a:srgbClr val="CC6600"/>
            </a:solidFill>
            <a:extLst>
              <a:ext uri="{C807C97D-BFC1-408E-A445-0C87EB9F89A2}">
                <ask:lineSketchStyleProps xmlns:ask="http://schemas.microsoft.com/office/drawing/2018/sketchyshapes" xmln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09">
              <a:defRPr/>
            </a:pPr>
            <a:r>
              <a:rPr lang="vi-VN" altLang="zh-CN" sz="2800" dirty="0">
                <a:solidFill>
                  <a:srgbClr val="000000"/>
                </a:solidFill>
                <a:latin typeface="Arial"/>
                <a:ea typeface="楷体"/>
                <a:cs typeface="Arial" panose="020B0604020202020204" pitchFamily="34" charset="0"/>
              </a:rPr>
              <a:t>2</a:t>
            </a:r>
            <a:r>
              <a:rPr lang="en-US" altLang="zh-CN" sz="2800" dirty="0">
                <a:solidFill>
                  <a:srgbClr val="000000"/>
                </a:solidFill>
                <a:latin typeface="Arial"/>
                <a:ea typeface="楷体"/>
                <a:cs typeface="Arial" panose="020B0604020202020204" pitchFamily="34" charset="0"/>
              </a:rPr>
              <a:t>. </a:t>
            </a:r>
            <a:r>
              <a:rPr lang="vi-VN" altLang="zh-CN" sz="2800" dirty="0">
                <a:solidFill>
                  <a:srgbClr val="000000"/>
                </a:solidFill>
                <a:latin typeface="Arial"/>
                <a:ea typeface="楷体"/>
                <a:cs typeface="Arial" panose="020B0604020202020204" pitchFamily="34" charset="0"/>
              </a:rPr>
              <a:t> Quan sát hình 8 và nhận xét về kích thước của một số nấm </a:t>
            </a:r>
            <a:endParaRPr kumimoji="1" lang="zh-CN" altLang="en-US" sz="2800" b="0" i="0" u="none" strike="noStrike" kern="1200" cap="none" spc="0" normalizeH="0" baseline="0" noProof="0" dirty="0">
              <a:ln>
                <a:noFill/>
              </a:ln>
              <a:solidFill>
                <a:prstClr val="black"/>
              </a:solidFill>
              <a:effectLst/>
              <a:uLnTx/>
              <a:uFillTx/>
              <a:latin typeface="Arial"/>
              <a:ea typeface="微软雅黑" panose="020B0503020204020204" pitchFamily="34" charset="-122"/>
              <a:cs typeface="Arial" panose="020B0604020202020204" pitchFamily="34" charset="0"/>
            </a:endParaRPr>
          </a:p>
        </p:txBody>
      </p:sp>
      <p:pic>
        <p:nvPicPr>
          <p:cNvPr id="5" name="Picture 4">
            <a:extLst>
              <a:ext uri="{FF2B5EF4-FFF2-40B4-BE49-F238E27FC236}">
                <a16:creationId xmlns:a16="http://schemas.microsoft.com/office/drawing/2014/main" id="{2391D1AE-0E98-8F60-95D4-24E9D484EB6D}"/>
              </a:ext>
            </a:extLst>
          </p:cNvPr>
          <p:cNvPicPr>
            <a:picLocks noChangeAspect="1"/>
          </p:cNvPicPr>
          <p:nvPr/>
        </p:nvPicPr>
        <p:blipFill>
          <a:blip r:embed="rId3"/>
          <a:stretch>
            <a:fillRect/>
          </a:stretch>
        </p:blipFill>
        <p:spPr>
          <a:xfrm>
            <a:off x="1795462" y="1295400"/>
            <a:ext cx="7939088" cy="5081860"/>
          </a:xfrm>
          <a:prstGeom prst="rect">
            <a:avLst/>
          </a:prstGeom>
        </p:spPr>
      </p:pic>
      <p:sp>
        <p:nvSpPr>
          <p:cNvPr id="7" name="Rectangle 6">
            <a:extLst>
              <a:ext uri="{FF2B5EF4-FFF2-40B4-BE49-F238E27FC236}">
                <a16:creationId xmlns:a16="http://schemas.microsoft.com/office/drawing/2014/main" id="{590DCA0D-3A92-A0B2-9D9E-B80F5D8045F1}"/>
              </a:ext>
            </a:extLst>
          </p:cNvPr>
          <p:cNvSpPr/>
          <p:nvPr/>
        </p:nvSpPr>
        <p:spPr>
          <a:xfrm>
            <a:off x="0" y="1800464"/>
            <a:ext cx="3142566" cy="1200329"/>
          </a:xfrm>
          <a:prstGeom prst="rect">
            <a:avLst/>
          </a:prstGeom>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defTabSz="914309" fontAlgn="base"/>
            <a:r>
              <a:rPr lang="vi-VN" sz="3600" b="1" dirty="0">
                <a:solidFill>
                  <a:srgbClr val="FF0000"/>
                </a:solidFill>
                <a:latin typeface="Calibri" panose="020F0502020204030204" pitchFamily="34" charset="0"/>
                <a:cs typeface="Calibri" panose="020F0502020204030204" pitchFamily="34" charset="0"/>
              </a:rPr>
              <a:t>Kích thước bé như que tăm</a:t>
            </a:r>
          </a:p>
        </p:txBody>
      </p:sp>
      <p:sp>
        <p:nvSpPr>
          <p:cNvPr id="8" name="Rectangle 7">
            <a:extLst>
              <a:ext uri="{FF2B5EF4-FFF2-40B4-BE49-F238E27FC236}">
                <a16:creationId xmlns:a16="http://schemas.microsoft.com/office/drawing/2014/main" id="{5475B966-9BD2-0753-B454-85FBB6DEA419}"/>
              </a:ext>
            </a:extLst>
          </p:cNvPr>
          <p:cNvSpPr/>
          <p:nvPr/>
        </p:nvSpPr>
        <p:spPr>
          <a:xfrm>
            <a:off x="9067800" y="1819514"/>
            <a:ext cx="3124200" cy="1384995"/>
          </a:xfrm>
          <a:prstGeom prst="rect">
            <a:avLst/>
          </a:prstGeom>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defTabSz="914309" fontAlgn="base"/>
            <a:r>
              <a:rPr lang="vi-VN" sz="2800" b="1" dirty="0">
                <a:solidFill>
                  <a:srgbClr val="FF0000"/>
                </a:solidFill>
                <a:latin typeface="Calibri" panose="020F0502020204030204" pitchFamily="34" charset="0"/>
                <a:cs typeface="Calibri" panose="020F0502020204030204" pitchFamily="34" charset="0"/>
              </a:rPr>
              <a:t>Kích thước tương đương ngón tay người</a:t>
            </a:r>
            <a:r>
              <a:rPr lang="en-US" sz="2800" b="1" dirty="0">
                <a:solidFill>
                  <a:srgbClr val="FF0000"/>
                </a:solidFill>
                <a:latin typeface="Calibri" panose="020F0502020204030204" pitchFamily="34" charset="0"/>
                <a:cs typeface="Calibri" panose="020F0502020204030204" pitchFamily="34" charset="0"/>
              </a:rPr>
              <a:t>.</a:t>
            </a:r>
            <a:endParaRPr lang="vi-VN" sz="2800" b="1" dirty="0">
              <a:solidFill>
                <a:srgbClr val="FF0000"/>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18623E65-BCFD-38FB-2E03-2C7E5D1B23BC}"/>
              </a:ext>
            </a:extLst>
          </p:cNvPr>
          <p:cNvSpPr/>
          <p:nvPr/>
        </p:nvSpPr>
        <p:spPr>
          <a:xfrm>
            <a:off x="0" y="5381864"/>
            <a:ext cx="3505200" cy="1384995"/>
          </a:xfrm>
          <a:prstGeom prst="rect">
            <a:avLst/>
          </a:prstGeom>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defTabSz="914309" fontAlgn="base"/>
            <a:r>
              <a:rPr lang="vi-VN" sz="2800" b="1" dirty="0">
                <a:solidFill>
                  <a:srgbClr val="FF0000"/>
                </a:solidFill>
                <a:latin typeface="Calibri" panose="020F0502020204030204" pitchFamily="34" charset="0"/>
                <a:cs typeface="Calibri" panose="020F0502020204030204" pitchFamily="34" charset="0"/>
              </a:rPr>
              <a:t>Kích thước rất nhỏ, phải phóng to mới nhìn được</a:t>
            </a:r>
          </a:p>
        </p:txBody>
      </p:sp>
      <p:sp>
        <p:nvSpPr>
          <p:cNvPr id="10" name="Rectangle 9">
            <a:extLst>
              <a:ext uri="{FF2B5EF4-FFF2-40B4-BE49-F238E27FC236}">
                <a16:creationId xmlns:a16="http://schemas.microsoft.com/office/drawing/2014/main" id="{27903DE9-1D0A-A8F1-4924-C7428C921AA4}"/>
              </a:ext>
            </a:extLst>
          </p:cNvPr>
          <p:cNvSpPr/>
          <p:nvPr/>
        </p:nvSpPr>
        <p:spPr>
          <a:xfrm>
            <a:off x="8620125" y="5229464"/>
            <a:ext cx="3505200" cy="1384995"/>
          </a:xfrm>
          <a:prstGeom prst="rect">
            <a:avLst/>
          </a:prstGeom>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defTabSz="914309" fontAlgn="base"/>
            <a:r>
              <a:rPr lang="vi-VN" sz="2800" b="1" dirty="0">
                <a:solidFill>
                  <a:srgbClr val="FF0000"/>
                </a:solidFill>
                <a:latin typeface="Calibri" panose="020F0502020204030204" pitchFamily="34" charset="0"/>
                <a:cs typeface="Calibri" panose="020F0502020204030204" pitchFamily="34" charset="0"/>
              </a:rPr>
              <a:t>Kích thước to gần bằng cổ tay, mũ to như cái đĩa.</a:t>
            </a:r>
          </a:p>
        </p:txBody>
      </p:sp>
    </p:spTree>
    <p:extLst>
      <p:ext uri="{BB962C8B-B14F-4D97-AF65-F5344CB8AC3E}">
        <p14:creationId xmlns:p14="http://schemas.microsoft.com/office/powerpoint/2010/main" val="41627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C4175D41-B3C8-4D29-BD4B-6C7D5146F4B6}"/>
              </a:ext>
            </a:extLst>
          </p:cNvPr>
          <p:cNvSpPr txBox="1"/>
          <p:nvPr/>
        </p:nvSpPr>
        <p:spPr>
          <a:xfrm>
            <a:off x="885825" y="148102"/>
            <a:ext cx="10191750" cy="1938992"/>
          </a:xfrm>
          <a:custGeom>
            <a:avLst/>
            <a:gdLst>
              <a:gd name="connsiteX0" fmla="*/ 0 w 10191750"/>
              <a:gd name="connsiteY0" fmla="*/ 0 h 1938992"/>
              <a:gd name="connsiteX1" fmla="*/ 10191750 w 10191750"/>
              <a:gd name="connsiteY1" fmla="*/ 0 h 1938992"/>
              <a:gd name="connsiteX2" fmla="*/ 10191750 w 10191750"/>
              <a:gd name="connsiteY2" fmla="*/ 1938992 h 1938992"/>
              <a:gd name="connsiteX3" fmla="*/ 0 w 10191750"/>
              <a:gd name="connsiteY3" fmla="*/ 1938992 h 1938992"/>
              <a:gd name="connsiteX4" fmla="*/ 0 w 10191750"/>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1750" h="1938992" fill="none" extrusionOk="0">
                <a:moveTo>
                  <a:pt x="0" y="0"/>
                </a:moveTo>
                <a:cubicBezTo>
                  <a:pt x="2062277" y="5222"/>
                  <a:pt x="7118377" y="24918"/>
                  <a:pt x="10191750" y="0"/>
                </a:cubicBezTo>
                <a:cubicBezTo>
                  <a:pt x="10030505" y="738305"/>
                  <a:pt x="10147990" y="1407801"/>
                  <a:pt x="10191750" y="1938992"/>
                </a:cubicBezTo>
                <a:cubicBezTo>
                  <a:pt x="6019105" y="1774231"/>
                  <a:pt x="3409666" y="2057142"/>
                  <a:pt x="0" y="1938992"/>
                </a:cubicBezTo>
                <a:cubicBezTo>
                  <a:pt x="-55725" y="1490404"/>
                  <a:pt x="17072" y="314236"/>
                  <a:pt x="0" y="0"/>
                </a:cubicBezTo>
                <a:close/>
              </a:path>
              <a:path w="10191750" h="1938992" stroke="0" extrusionOk="0">
                <a:moveTo>
                  <a:pt x="0" y="0"/>
                </a:moveTo>
                <a:cubicBezTo>
                  <a:pt x="1366664" y="11849"/>
                  <a:pt x="7432049" y="-161459"/>
                  <a:pt x="10191750" y="0"/>
                </a:cubicBezTo>
                <a:cubicBezTo>
                  <a:pt x="10194880" y="920782"/>
                  <a:pt x="10090574" y="1107979"/>
                  <a:pt x="10191750" y="1938992"/>
                </a:cubicBezTo>
                <a:cubicBezTo>
                  <a:pt x="8174527" y="1793132"/>
                  <a:pt x="1128328" y="1860668"/>
                  <a:pt x="0" y="1938992"/>
                </a:cubicBezTo>
                <a:cubicBezTo>
                  <a:pt x="74291" y="991210"/>
                  <a:pt x="168006" y="30209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vi-VN" sz="4000" b="1" dirty="0">
                <a:solidFill>
                  <a:srgbClr val="FF0000"/>
                </a:solidFill>
                <a:latin typeface="Calibri" panose="020F0502020204030204" pitchFamily="34" charset="0"/>
                <a:cs typeface="Calibri" panose="020F0502020204030204" pitchFamily="34" charset="0"/>
              </a:rPr>
              <a:t>Nấm mốc có kích thước rất nhỏ, chỉ có thể quan sát dưới kính hiển vi. Hình 8c là nấm mốc được phóng to dưới kính hiển vi.</a:t>
            </a:r>
            <a:endParaRPr kumimoji="0" lang="vi-VN" sz="4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ABAC6E50-C69A-F34F-B073-B1F16DF38D73}"/>
              </a:ext>
            </a:extLst>
          </p:cNvPr>
          <p:cNvPicPr>
            <a:picLocks noChangeAspect="1"/>
          </p:cNvPicPr>
          <p:nvPr/>
        </p:nvPicPr>
        <p:blipFill>
          <a:blip r:embed="rId3"/>
          <a:stretch>
            <a:fillRect/>
          </a:stretch>
        </p:blipFill>
        <p:spPr>
          <a:xfrm>
            <a:off x="952499" y="2852737"/>
            <a:ext cx="4138599" cy="2852738"/>
          </a:xfrm>
          <a:prstGeom prst="rect">
            <a:avLst/>
          </a:prstGeom>
        </p:spPr>
      </p:pic>
      <p:pic>
        <p:nvPicPr>
          <p:cNvPr id="13" name="Picture 12">
            <a:extLst>
              <a:ext uri="{FF2B5EF4-FFF2-40B4-BE49-F238E27FC236}">
                <a16:creationId xmlns:a16="http://schemas.microsoft.com/office/drawing/2014/main" id="{33A8116E-EC6A-7DF8-FFA7-E16107B1608B}"/>
              </a:ext>
            </a:extLst>
          </p:cNvPr>
          <p:cNvPicPr>
            <a:picLocks noChangeAspect="1"/>
          </p:cNvPicPr>
          <p:nvPr/>
        </p:nvPicPr>
        <p:blipFill>
          <a:blip r:embed="rId4"/>
          <a:stretch>
            <a:fillRect/>
          </a:stretch>
        </p:blipFill>
        <p:spPr>
          <a:xfrm>
            <a:off x="5960109" y="2867025"/>
            <a:ext cx="4884500" cy="2838450"/>
          </a:xfrm>
          <a:prstGeom prst="rect">
            <a:avLst/>
          </a:prstGeom>
        </p:spPr>
      </p:pic>
    </p:spTree>
    <p:extLst>
      <p:ext uri="{BB962C8B-B14F-4D97-AF65-F5344CB8AC3E}">
        <p14:creationId xmlns:p14="http://schemas.microsoft.com/office/powerpoint/2010/main" val="314013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par>
                                <p:cTn id="15" presetID="16" presetClass="entr" presetSubtype="21"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F6BF3015-8E5A-CB49-7A77-57D6CC390BE1}"/>
              </a:ext>
            </a:extLst>
          </p:cNvPr>
          <p:cNvSpPr/>
          <p:nvPr/>
        </p:nvSpPr>
        <p:spPr>
          <a:xfrm>
            <a:off x="3743325" y="114726"/>
            <a:ext cx="5638800" cy="952074"/>
          </a:xfrm>
          <a:custGeom>
            <a:avLst/>
            <a:gdLst>
              <a:gd name="connsiteX0" fmla="*/ 0 w 5638800"/>
              <a:gd name="connsiteY0" fmla="*/ 158682 h 952074"/>
              <a:gd name="connsiteX1" fmla="*/ 158682 w 5638800"/>
              <a:gd name="connsiteY1" fmla="*/ 0 h 952074"/>
              <a:gd name="connsiteX2" fmla="*/ 5480118 w 5638800"/>
              <a:gd name="connsiteY2" fmla="*/ 0 h 952074"/>
              <a:gd name="connsiteX3" fmla="*/ 5638800 w 5638800"/>
              <a:gd name="connsiteY3" fmla="*/ 158682 h 952074"/>
              <a:gd name="connsiteX4" fmla="*/ 5638800 w 5638800"/>
              <a:gd name="connsiteY4" fmla="*/ 793392 h 952074"/>
              <a:gd name="connsiteX5" fmla="*/ 5480118 w 5638800"/>
              <a:gd name="connsiteY5" fmla="*/ 952074 h 952074"/>
              <a:gd name="connsiteX6" fmla="*/ 158682 w 5638800"/>
              <a:gd name="connsiteY6" fmla="*/ 952074 h 952074"/>
              <a:gd name="connsiteX7" fmla="*/ 0 w 5638800"/>
              <a:gd name="connsiteY7" fmla="*/ 793392 h 952074"/>
              <a:gd name="connsiteX8" fmla="*/ 0 w 5638800"/>
              <a:gd name="connsiteY8" fmla="*/ 158682 h 95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8800" h="952074" fill="none" extrusionOk="0">
                <a:moveTo>
                  <a:pt x="0" y="158682"/>
                </a:moveTo>
                <a:cubicBezTo>
                  <a:pt x="-14357" y="65039"/>
                  <a:pt x="76891" y="6655"/>
                  <a:pt x="158682" y="0"/>
                </a:cubicBezTo>
                <a:cubicBezTo>
                  <a:pt x="1593195" y="-61902"/>
                  <a:pt x="2943031" y="-101778"/>
                  <a:pt x="5480118" y="0"/>
                </a:cubicBezTo>
                <a:cubicBezTo>
                  <a:pt x="5562994" y="-1493"/>
                  <a:pt x="5643058" y="65370"/>
                  <a:pt x="5638800" y="158682"/>
                </a:cubicBezTo>
                <a:cubicBezTo>
                  <a:pt x="5663212" y="440122"/>
                  <a:pt x="5610869" y="580895"/>
                  <a:pt x="5638800" y="793392"/>
                </a:cubicBezTo>
                <a:cubicBezTo>
                  <a:pt x="5628146" y="875814"/>
                  <a:pt x="5564589" y="937437"/>
                  <a:pt x="5480118" y="952074"/>
                </a:cubicBezTo>
                <a:cubicBezTo>
                  <a:pt x="3440304" y="809682"/>
                  <a:pt x="1199742" y="1063175"/>
                  <a:pt x="158682" y="952074"/>
                </a:cubicBezTo>
                <a:cubicBezTo>
                  <a:pt x="69316" y="952938"/>
                  <a:pt x="-599" y="883759"/>
                  <a:pt x="0" y="793392"/>
                </a:cubicBezTo>
                <a:cubicBezTo>
                  <a:pt x="34357" y="681748"/>
                  <a:pt x="51337" y="410688"/>
                  <a:pt x="0" y="158682"/>
                </a:cubicBezTo>
                <a:close/>
              </a:path>
              <a:path w="5638800" h="952074" stroke="0" extrusionOk="0">
                <a:moveTo>
                  <a:pt x="0" y="158682"/>
                </a:moveTo>
                <a:cubicBezTo>
                  <a:pt x="-4605" y="64958"/>
                  <a:pt x="64379" y="-11148"/>
                  <a:pt x="158682" y="0"/>
                </a:cubicBezTo>
                <a:cubicBezTo>
                  <a:pt x="2268542" y="-164947"/>
                  <a:pt x="3059792" y="-52288"/>
                  <a:pt x="5480118" y="0"/>
                </a:cubicBezTo>
                <a:cubicBezTo>
                  <a:pt x="5567086" y="-10501"/>
                  <a:pt x="5629386" y="72551"/>
                  <a:pt x="5638800" y="158682"/>
                </a:cubicBezTo>
                <a:cubicBezTo>
                  <a:pt x="5656872" y="332799"/>
                  <a:pt x="5665141" y="552515"/>
                  <a:pt x="5638800" y="793392"/>
                </a:cubicBezTo>
                <a:cubicBezTo>
                  <a:pt x="5649242" y="894511"/>
                  <a:pt x="5560808" y="939431"/>
                  <a:pt x="5480118" y="952074"/>
                </a:cubicBezTo>
                <a:cubicBezTo>
                  <a:pt x="4269752" y="1110615"/>
                  <a:pt x="1130994" y="810238"/>
                  <a:pt x="158682" y="952074"/>
                </a:cubicBezTo>
                <a:cubicBezTo>
                  <a:pt x="70551" y="960731"/>
                  <a:pt x="14702" y="875918"/>
                  <a:pt x="0" y="793392"/>
                </a:cubicBezTo>
                <a:cubicBezTo>
                  <a:pt x="-20039" y="478366"/>
                  <a:pt x="12877" y="433355"/>
                  <a:pt x="0" y="158682"/>
                </a:cubicBezTo>
                <a:close/>
              </a:path>
            </a:pathLst>
          </a:custGeom>
          <a:solidFill>
            <a:srgbClr val="FFFFCC"/>
          </a:solidFill>
          <a:ln w="57150">
            <a:solidFill>
              <a:srgbClr val="CC6600"/>
            </a:solidFill>
            <a:extLst>
              <a:ext uri="{C807C97D-BFC1-408E-A445-0C87EB9F89A2}">
                <ask:lineSketchStyleProps xmlns:ask="http://schemas.microsoft.com/office/drawing/2018/sketchyshapes" xmln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000000"/>
                </a:solidFill>
                <a:effectLst/>
                <a:uLnTx/>
                <a:uFillTx/>
                <a:latin typeface="Arial"/>
                <a:ea typeface="楷体"/>
                <a:cs typeface="Arial" panose="020B0604020202020204" pitchFamily="34" charset="0"/>
              </a:rPr>
              <a:t>Một</a:t>
            </a:r>
            <a:r>
              <a:rPr kumimoji="0" lang="en-US" altLang="zh-CN" sz="4000" b="1" i="0" u="none" strike="noStrike" kern="1200" cap="none" spc="0" normalizeH="0" noProof="0" dirty="0">
                <a:ln>
                  <a:noFill/>
                </a:ln>
                <a:solidFill>
                  <a:srgbClr val="000000"/>
                </a:solidFill>
                <a:effectLst/>
                <a:uLnTx/>
                <a:uFillTx/>
                <a:latin typeface="Arial"/>
                <a:ea typeface="楷体"/>
                <a:cs typeface="Arial" panose="020B0604020202020204" pitchFamily="34" charset="0"/>
              </a:rPr>
              <a:t> </a:t>
            </a:r>
            <a:r>
              <a:rPr kumimoji="0" lang="en-US" altLang="zh-CN" sz="4000" b="1" i="0" u="none" strike="noStrike" kern="1200" cap="none" spc="0" normalizeH="0" noProof="0" dirty="0" err="1">
                <a:ln>
                  <a:noFill/>
                </a:ln>
                <a:solidFill>
                  <a:srgbClr val="000000"/>
                </a:solidFill>
                <a:effectLst/>
                <a:uLnTx/>
                <a:uFillTx/>
                <a:latin typeface="Arial"/>
                <a:ea typeface="楷体"/>
                <a:cs typeface="Arial" panose="020B0604020202020204" pitchFamily="34" charset="0"/>
              </a:rPr>
              <a:t>số</a:t>
            </a:r>
            <a:r>
              <a:rPr kumimoji="0" lang="en-US" altLang="zh-CN" sz="4000" b="1" i="0" u="none" strike="noStrike" kern="1200" cap="none" spc="0" normalizeH="0" noProof="0" dirty="0">
                <a:ln>
                  <a:noFill/>
                </a:ln>
                <a:solidFill>
                  <a:srgbClr val="000000"/>
                </a:solidFill>
                <a:effectLst/>
                <a:uLnTx/>
                <a:uFillTx/>
                <a:latin typeface="Arial"/>
                <a:ea typeface="楷体"/>
                <a:cs typeface="Arial" panose="020B0604020202020204" pitchFamily="34" charset="0"/>
              </a:rPr>
              <a:t> </a:t>
            </a:r>
            <a:r>
              <a:rPr kumimoji="0" lang="en-US" altLang="zh-CN" sz="4000" b="1" i="0" u="none" strike="noStrike" kern="1200" cap="none" spc="0" normalizeH="0" noProof="0" dirty="0" err="1">
                <a:ln>
                  <a:noFill/>
                </a:ln>
                <a:solidFill>
                  <a:srgbClr val="000000"/>
                </a:solidFill>
                <a:effectLst/>
                <a:uLnTx/>
                <a:uFillTx/>
                <a:latin typeface="Arial"/>
                <a:ea typeface="楷体"/>
                <a:cs typeface="Arial" panose="020B0604020202020204" pitchFamily="34" charset="0"/>
              </a:rPr>
              <a:t>loại</a:t>
            </a:r>
            <a:r>
              <a:rPr kumimoji="0" lang="en-US" altLang="zh-CN" sz="4000" b="1" i="0" u="none" strike="noStrike" kern="1200" cap="none" spc="0" normalizeH="0" noProof="0" dirty="0">
                <a:ln>
                  <a:noFill/>
                </a:ln>
                <a:solidFill>
                  <a:srgbClr val="000000"/>
                </a:solidFill>
                <a:effectLst/>
                <a:uLnTx/>
                <a:uFillTx/>
                <a:latin typeface="Arial"/>
                <a:ea typeface="楷体"/>
                <a:cs typeface="Arial" panose="020B0604020202020204" pitchFamily="34" charset="0"/>
              </a:rPr>
              <a:t> </a:t>
            </a:r>
            <a:r>
              <a:rPr kumimoji="0" lang="en-US" altLang="zh-CN" sz="4000" b="1" i="0" u="none" strike="noStrike" kern="1200" cap="none" spc="0" normalizeH="0" noProof="0" dirty="0" err="1">
                <a:ln>
                  <a:noFill/>
                </a:ln>
                <a:solidFill>
                  <a:srgbClr val="000000"/>
                </a:solidFill>
                <a:effectLst/>
                <a:uLnTx/>
                <a:uFillTx/>
                <a:latin typeface="Arial"/>
                <a:ea typeface="楷体"/>
                <a:cs typeface="Arial" panose="020B0604020202020204" pitchFamily="34" charset="0"/>
              </a:rPr>
              <a:t>nấm</a:t>
            </a:r>
            <a:r>
              <a:rPr kumimoji="0" lang="en-US" altLang="zh-CN" sz="4000" b="1" i="0" u="none" strike="noStrike" kern="1200" cap="none" spc="0" normalizeH="0" noProof="0" dirty="0">
                <a:ln>
                  <a:noFill/>
                </a:ln>
                <a:solidFill>
                  <a:srgbClr val="000000"/>
                </a:solidFill>
                <a:effectLst/>
                <a:uLnTx/>
                <a:uFillTx/>
                <a:latin typeface="Arial"/>
                <a:ea typeface="楷体"/>
                <a:cs typeface="Arial" panose="020B0604020202020204" pitchFamily="34" charset="0"/>
              </a:rPr>
              <a:t> </a:t>
            </a:r>
            <a:r>
              <a:rPr kumimoji="0" lang="en-US" altLang="zh-CN" sz="4000" b="1" i="0" u="none" strike="noStrike" kern="1200" cap="none" spc="0" normalizeH="0" noProof="0" dirty="0" err="1">
                <a:ln>
                  <a:noFill/>
                </a:ln>
                <a:solidFill>
                  <a:srgbClr val="000000"/>
                </a:solidFill>
                <a:effectLst/>
                <a:uLnTx/>
                <a:uFillTx/>
                <a:latin typeface="Arial"/>
                <a:ea typeface="楷体"/>
                <a:cs typeface="Arial" panose="020B0604020202020204" pitchFamily="34" charset="0"/>
              </a:rPr>
              <a:t>khác</a:t>
            </a:r>
            <a:endParaRPr kumimoji="1" lang="zh-CN" altLang="en-US" sz="4000" b="1" i="0" u="none" strike="noStrike" kern="1200" cap="none" spc="0" normalizeH="0" baseline="0" noProof="0" dirty="0">
              <a:ln>
                <a:noFill/>
              </a:ln>
              <a:solidFill>
                <a:prstClr val="black"/>
              </a:solidFill>
              <a:effectLst/>
              <a:uLnTx/>
              <a:uFillTx/>
              <a:latin typeface="Arial"/>
              <a:ea typeface="微软雅黑" panose="020B0503020204020204" pitchFamily="34" charset="-122"/>
              <a:cs typeface="Arial" panose="020B0604020202020204" pitchFamily="34" charset="0"/>
            </a:endParaRPr>
          </a:p>
        </p:txBody>
      </p:sp>
      <p:pic>
        <p:nvPicPr>
          <p:cNvPr id="2050" name="Picture 2" descr="Bật mí cách chọn nấm đùi gà tươi ngon của người trồng nấm">
            <a:extLst>
              <a:ext uri="{FF2B5EF4-FFF2-40B4-BE49-F238E27FC236}">
                <a16:creationId xmlns:a16="http://schemas.microsoft.com/office/drawing/2014/main" id="{650EA490-3313-BB4D-099A-A731F5C3F1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 y="1743075"/>
            <a:ext cx="5621867" cy="31623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D3341CB-82FA-72CE-A644-385C8A34B6AA}"/>
              </a:ext>
            </a:extLst>
          </p:cNvPr>
          <p:cNvSpPr/>
          <p:nvPr/>
        </p:nvSpPr>
        <p:spPr>
          <a:xfrm>
            <a:off x="2514600" y="5096114"/>
            <a:ext cx="2238375" cy="769441"/>
          </a:xfrm>
          <a:prstGeom prst="rect">
            <a:avLst/>
          </a:prstGeom>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defTabSz="914309" fontAlgn="base"/>
            <a:r>
              <a:rPr lang="en-US" sz="4400" b="1" dirty="0" err="1">
                <a:solidFill>
                  <a:srgbClr val="002060"/>
                </a:solidFill>
                <a:latin typeface="Calibri" panose="020F0502020204030204" pitchFamily="34" charset="0"/>
                <a:cs typeface="Calibri" panose="020F0502020204030204" pitchFamily="34" charset="0"/>
              </a:rPr>
              <a:t>Nấm</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gà</a:t>
            </a:r>
            <a:endParaRPr lang="vi-VN" sz="4400" b="1" dirty="0">
              <a:solidFill>
                <a:srgbClr val="002060"/>
              </a:solidFill>
              <a:latin typeface="Calibri" panose="020F0502020204030204" pitchFamily="34" charset="0"/>
              <a:cs typeface="Calibri" panose="020F0502020204030204" pitchFamily="34" charset="0"/>
            </a:endParaRPr>
          </a:p>
        </p:txBody>
      </p:sp>
      <p:pic>
        <p:nvPicPr>
          <p:cNvPr id="2052" name="Picture 4" descr="Khám phá Nấm Mèo - Nấm Mộc Nhĩ cùng những tác dụng tuyệt vời">
            <a:extLst>
              <a:ext uri="{FF2B5EF4-FFF2-40B4-BE49-F238E27FC236}">
                <a16:creationId xmlns:a16="http://schemas.microsoft.com/office/drawing/2014/main" id="{5D996E96-D926-4933-030D-E9E2195E96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901" y="1739276"/>
            <a:ext cx="4628534" cy="31946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AE85189-1C2E-0942-290D-E31331EA83D7}"/>
              </a:ext>
            </a:extLst>
          </p:cNvPr>
          <p:cNvSpPr/>
          <p:nvPr/>
        </p:nvSpPr>
        <p:spPr>
          <a:xfrm>
            <a:off x="7448550" y="5029439"/>
            <a:ext cx="3743325" cy="769441"/>
          </a:xfrm>
          <a:prstGeom prst="rect">
            <a:avLst/>
          </a:prstGeom>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defTabSz="914309" fontAlgn="base"/>
            <a:r>
              <a:rPr lang="en-US" sz="4400" b="1" dirty="0" err="1">
                <a:solidFill>
                  <a:srgbClr val="002060"/>
                </a:solidFill>
                <a:latin typeface="Calibri" panose="020F0502020204030204" pitchFamily="34" charset="0"/>
                <a:cs typeface="Calibri" panose="020F0502020204030204" pitchFamily="34" charset="0"/>
              </a:rPr>
              <a:t>Nấm</a:t>
            </a:r>
            <a:r>
              <a:rPr lang="en-US" sz="4400" b="1" dirty="0">
                <a:solidFill>
                  <a:srgbClr val="002060"/>
                </a:solidFill>
                <a:latin typeface="Calibri" panose="020F0502020204030204" pitchFamily="34" charset="0"/>
                <a:cs typeface="Calibri" panose="020F0502020204030204" pitchFamily="34" charset="0"/>
              </a:rPr>
              <a:t> tai </a:t>
            </a:r>
            <a:r>
              <a:rPr lang="en-US" sz="4400" b="1" dirty="0" err="1">
                <a:solidFill>
                  <a:srgbClr val="002060"/>
                </a:solidFill>
                <a:latin typeface="Calibri" panose="020F0502020204030204" pitchFamily="34" charset="0"/>
                <a:cs typeface="Calibri" panose="020F0502020204030204" pitchFamily="34" charset="0"/>
              </a:rPr>
              <a:t>mèo</a:t>
            </a:r>
            <a:endParaRPr lang="vi-VN" sz="44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05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052"/>
                                        </p:tgtEl>
                                        <p:attrNameLst>
                                          <p:attrName>style.visibility</p:attrName>
                                        </p:attrNameLst>
                                      </p:cBhvr>
                                      <p:to>
                                        <p:strVal val="visible"/>
                                      </p:to>
                                    </p:set>
                                    <p:animEffect transition="in" filter="fade">
                                      <p:cBhvr>
                                        <p:cTn id="29" dur="1000"/>
                                        <p:tgtEl>
                                          <p:spTgt spid="2052"/>
                                        </p:tgtEl>
                                      </p:cBhvr>
                                    </p:animEffect>
                                    <p:anim calcmode="lin" valueType="num">
                                      <p:cBhvr>
                                        <p:cTn id="30" dur="1000" fill="hold"/>
                                        <p:tgtEl>
                                          <p:spTgt spid="2052"/>
                                        </p:tgtEl>
                                        <p:attrNameLst>
                                          <p:attrName>ppt_x</p:attrName>
                                        </p:attrNameLst>
                                      </p:cBhvr>
                                      <p:tavLst>
                                        <p:tav tm="0">
                                          <p:val>
                                            <p:strVal val="#ppt_x"/>
                                          </p:val>
                                        </p:tav>
                                        <p:tav tm="100000">
                                          <p:val>
                                            <p:strVal val="#ppt_x"/>
                                          </p:val>
                                        </p:tav>
                                      </p:tavLst>
                                    </p:anim>
                                    <p:anim calcmode="lin" valueType="num">
                                      <p:cBhvr>
                                        <p:cTn id="31"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93DB4410-BB32-64B6-9978-7D4564CAE802}"/>
              </a:ext>
            </a:extLst>
          </p:cNvPr>
          <p:cNvSpPr/>
          <p:nvPr/>
        </p:nvSpPr>
        <p:spPr>
          <a:xfrm>
            <a:off x="1228724" y="1581389"/>
            <a:ext cx="10029825" cy="830997"/>
          </a:xfrm>
          <a:prstGeom prst="rect">
            <a:avLst/>
          </a:prstGeom>
          <a:solidFill>
            <a:srgbClr val="FFFF00">
              <a:alpha val="76000"/>
            </a:srgbClr>
          </a:solidFill>
          <a:ln w="47625">
            <a:solidFill>
              <a:srgbClr val="00B0F0"/>
            </a:solidFill>
            <a:prstDash val="dashDot"/>
          </a:ln>
        </p:spPr>
        <p:txBody>
          <a:bodyPr wrap="square">
            <a:spAutoFit/>
          </a:bodyPr>
          <a:lstStyle/>
          <a:p>
            <a:pPr lvl="0" algn="just" defTabSz="914309" fontAlgn="base"/>
            <a:r>
              <a:rPr lang="vi-VN" sz="4800" b="1" dirty="0">
                <a:solidFill>
                  <a:srgbClr val="FF0000"/>
                </a:solidFill>
                <a:latin typeface="Calibri" panose="020F0502020204030204" pitchFamily="34" charset="0"/>
                <a:cs typeface="Calibri" panose="020F0502020204030204" pitchFamily="34" charset="0"/>
              </a:rPr>
              <a:t>Kích thước của các loại nấm khác nhau</a:t>
            </a:r>
            <a:endParaRPr kumimoji="0" lang="vi-VN" sz="4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415BA681-38AB-7D4D-8B01-84E2A5ACD822}"/>
              </a:ext>
            </a:extLst>
          </p:cNvPr>
          <p:cNvPicPr>
            <a:picLocks noChangeAspect="1"/>
          </p:cNvPicPr>
          <p:nvPr/>
        </p:nvPicPr>
        <p:blipFill>
          <a:blip r:embed="rId4"/>
          <a:stretch>
            <a:fillRect/>
          </a:stretch>
        </p:blipFill>
        <p:spPr>
          <a:xfrm>
            <a:off x="4013662" y="185865"/>
            <a:ext cx="3993226" cy="1457070"/>
          </a:xfrm>
          <a:prstGeom prst="rect">
            <a:avLst/>
          </a:prstGeom>
        </p:spPr>
      </p:pic>
      <p:pic>
        <p:nvPicPr>
          <p:cNvPr id="6146" name="Picture 2" descr="Nấm là gì? Lợi ích và món ngon từ các loại nấm ăn được">
            <a:extLst>
              <a:ext uri="{FF2B5EF4-FFF2-40B4-BE49-F238E27FC236}">
                <a16:creationId xmlns:a16="http://schemas.microsoft.com/office/drawing/2014/main" id="{53461806-11B7-A63B-161F-6FFAC02F05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7525" y="2611246"/>
            <a:ext cx="6896100" cy="3884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8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1000"/>
                                        <p:tgtEl>
                                          <p:spTgt spid="6146"/>
                                        </p:tgtEl>
                                      </p:cBhvr>
                                    </p:animEffect>
                                    <p:anim calcmode="lin" valueType="num">
                                      <p:cBhvr>
                                        <p:cTn id="13" dur="1000" fill="hold"/>
                                        <p:tgtEl>
                                          <p:spTgt spid="6146"/>
                                        </p:tgtEl>
                                        <p:attrNameLst>
                                          <p:attrName>ppt_x</p:attrName>
                                        </p:attrNameLst>
                                      </p:cBhvr>
                                      <p:tavLst>
                                        <p:tav tm="0">
                                          <p:val>
                                            <p:strVal val="#ppt_x"/>
                                          </p:val>
                                        </p:tav>
                                        <p:tav tm="100000">
                                          <p:val>
                                            <p:strVal val="#ppt_x"/>
                                          </p:val>
                                        </p:tav>
                                      </p:tavLst>
                                    </p:anim>
                                    <p:anim calcmode="lin" valueType="num">
                                      <p:cBhvr>
                                        <p:cTn id="14"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F6BF3015-8E5A-CB49-7A77-57D6CC390BE1}"/>
              </a:ext>
            </a:extLst>
          </p:cNvPr>
          <p:cNvSpPr/>
          <p:nvPr/>
        </p:nvSpPr>
        <p:spPr>
          <a:xfrm>
            <a:off x="838884" y="152826"/>
            <a:ext cx="10581591" cy="1199724"/>
          </a:xfrm>
          <a:custGeom>
            <a:avLst/>
            <a:gdLst>
              <a:gd name="connsiteX0" fmla="*/ 0 w 10581591"/>
              <a:gd name="connsiteY0" fmla="*/ 199958 h 1199724"/>
              <a:gd name="connsiteX1" fmla="*/ 199958 w 10581591"/>
              <a:gd name="connsiteY1" fmla="*/ 0 h 1199724"/>
              <a:gd name="connsiteX2" fmla="*/ 10381633 w 10581591"/>
              <a:gd name="connsiteY2" fmla="*/ 0 h 1199724"/>
              <a:gd name="connsiteX3" fmla="*/ 10581591 w 10581591"/>
              <a:gd name="connsiteY3" fmla="*/ 199958 h 1199724"/>
              <a:gd name="connsiteX4" fmla="*/ 10581591 w 10581591"/>
              <a:gd name="connsiteY4" fmla="*/ 999766 h 1199724"/>
              <a:gd name="connsiteX5" fmla="*/ 10381633 w 10581591"/>
              <a:gd name="connsiteY5" fmla="*/ 1199724 h 1199724"/>
              <a:gd name="connsiteX6" fmla="*/ 199958 w 10581591"/>
              <a:gd name="connsiteY6" fmla="*/ 1199724 h 1199724"/>
              <a:gd name="connsiteX7" fmla="*/ 0 w 10581591"/>
              <a:gd name="connsiteY7" fmla="*/ 999766 h 1199724"/>
              <a:gd name="connsiteX8" fmla="*/ 0 w 10581591"/>
              <a:gd name="connsiteY8" fmla="*/ 199958 h 1199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81591" h="1199724" fill="none" extrusionOk="0">
                <a:moveTo>
                  <a:pt x="0" y="199958"/>
                </a:moveTo>
                <a:cubicBezTo>
                  <a:pt x="-18846" y="81642"/>
                  <a:pt x="93477" y="4500"/>
                  <a:pt x="199958" y="0"/>
                </a:cubicBezTo>
                <a:cubicBezTo>
                  <a:pt x="4193589" y="-61902"/>
                  <a:pt x="8695166" y="-101778"/>
                  <a:pt x="10381633" y="0"/>
                </a:cubicBezTo>
                <a:cubicBezTo>
                  <a:pt x="10480380" y="-3664"/>
                  <a:pt x="10588151" y="80782"/>
                  <a:pt x="10581591" y="199958"/>
                </a:cubicBezTo>
                <a:cubicBezTo>
                  <a:pt x="10523168" y="453997"/>
                  <a:pt x="10618802" y="896344"/>
                  <a:pt x="10581591" y="999766"/>
                </a:cubicBezTo>
                <a:cubicBezTo>
                  <a:pt x="10576200" y="1107561"/>
                  <a:pt x="10490964" y="1194628"/>
                  <a:pt x="10381633" y="1199724"/>
                </a:cubicBezTo>
                <a:cubicBezTo>
                  <a:pt x="6547383" y="1057332"/>
                  <a:pt x="2377820" y="1310825"/>
                  <a:pt x="199958" y="1199724"/>
                </a:cubicBezTo>
                <a:cubicBezTo>
                  <a:pt x="81676" y="1203651"/>
                  <a:pt x="-3521" y="1126254"/>
                  <a:pt x="0" y="999766"/>
                </a:cubicBezTo>
                <a:cubicBezTo>
                  <a:pt x="65701" y="716060"/>
                  <a:pt x="-49413" y="503654"/>
                  <a:pt x="0" y="199958"/>
                </a:cubicBezTo>
                <a:close/>
              </a:path>
              <a:path w="10581591" h="1199724" stroke="0" extrusionOk="0">
                <a:moveTo>
                  <a:pt x="0" y="199958"/>
                </a:moveTo>
                <a:cubicBezTo>
                  <a:pt x="-1626" y="87375"/>
                  <a:pt x="81156" y="-13997"/>
                  <a:pt x="199958" y="0"/>
                </a:cubicBezTo>
                <a:cubicBezTo>
                  <a:pt x="1832077" y="-164947"/>
                  <a:pt x="9093745" y="-52288"/>
                  <a:pt x="10381633" y="0"/>
                </a:cubicBezTo>
                <a:cubicBezTo>
                  <a:pt x="10491786" y="-4398"/>
                  <a:pt x="10579505" y="89858"/>
                  <a:pt x="10581591" y="199958"/>
                </a:cubicBezTo>
                <a:cubicBezTo>
                  <a:pt x="10624434" y="498666"/>
                  <a:pt x="10533052" y="818016"/>
                  <a:pt x="10581591" y="999766"/>
                </a:cubicBezTo>
                <a:cubicBezTo>
                  <a:pt x="10584963" y="1114554"/>
                  <a:pt x="10489793" y="1195585"/>
                  <a:pt x="10381633" y="1199724"/>
                </a:cubicBezTo>
                <a:cubicBezTo>
                  <a:pt x="9080475" y="1358265"/>
                  <a:pt x="1912372" y="1057888"/>
                  <a:pt x="199958" y="1199724"/>
                </a:cubicBezTo>
                <a:cubicBezTo>
                  <a:pt x="88430" y="1218934"/>
                  <a:pt x="15377" y="1104853"/>
                  <a:pt x="0" y="999766"/>
                </a:cubicBezTo>
                <a:cubicBezTo>
                  <a:pt x="-3951" y="646364"/>
                  <a:pt x="7263" y="430727"/>
                  <a:pt x="0" y="199958"/>
                </a:cubicBezTo>
                <a:close/>
              </a:path>
            </a:pathLst>
          </a:custGeom>
          <a:solidFill>
            <a:srgbClr val="FFFFCC"/>
          </a:solidFill>
          <a:ln w="57150">
            <a:solidFill>
              <a:srgbClr val="CC6600"/>
            </a:solidFill>
            <a:extLst>
              <a:ext uri="{C807C97D-BFC1-408E-A445-0C87EB9F89A2}">
                <ask:lineSketchStyleProps xmlns:ask="http://schemas.microsoft.com/office/drawing/2018/sketchyshapes" xmln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09">
              <a:defRPr/>
            </a:pPr>
            <a:r>
              <a:rPr lang="vi-VN" altLang="zh-CN" sz="2800" b="1" dirty="0">
                <a:solidFill>
                  <a:srgbClr val="000000"/>
                </a:solidFill>
                <a:latin typeface="Arial"/>
                <a:ea typeface="楷体"/>
                <a:cs typeface="Arial" panose="020B0604020202020204" pitchFamily="34" charset="0"/>
              </a:rPr>
              <a:t>3. Nêu tên một loại nấm và chia sẻ hình dạng, kích thước, màu sắc của nấm đó.</a:t>
            </a:r>
            <a:endParaRPr kumimoji="1" lang="zh-CN" altLang="en-US" sz="2800" b="1" i="0" u="none" strike="noStrike" kern="1200" cap="none" spc="0" normalizeH="0" baseline="0" noProof="0" dirty="0">
              <a:ln>
                <a:noFill/>
              </a:ln>
              <a:solidFill>
                <a:prstClr val="black"/>
              </a:solidFill>
              <a:effectLst/>
              <a:uLnTx/>
              <a:uFillTx/>
              <a:latin typeface="Arial"/>
              <a:ea typeface="微软雅黑" panose="020B0503020204020204" pitchFamily="34" charset="-122"/>
              <a:cs typeface="Arial" panose="020B0604020202020204" pitchFamily="34" charset="0"/>
            </a:endParaRPr>
          </a:p>
        </p:txBody>
      </p:sp>
      <p:pic>
        <p:nvPicPr>
          <p:cNvPr id="7170" name="Picture 2" descr="Nấm mỡ là gì? Công dụng và các món ăn cùng nấm mỡ">
            <a:extLst>
              <a:ext uri="{FF2B5EF4-FFF2-40B4-BE49-F238E27FC236}">
                <a16:creationId xmlns:a16="http://schemas.microsoft.com/office/drawing/2014/main" id="{E433CCDD-C570-C49C-02D9-F2FB83E662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1" y="2333626"/>
            <a:ext cx="5283200" cy="2971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B0FFB30-CB23-6C2A-14EE-46A72DF3BB0D}"/>
              </a:ext>
            </a:extLst>
          </p:cNvPr>
          <p:cNvSpPr/>
          <p:nvPr/>
        </p:nvSpPr>
        <p:spPr>
          <a:xfrm>
            <a:off x="6467475" y="2819639"/>
            <a:ext cx="5238750" cy="1754326"/>
          </a:xfrm>
          <a:prstGeom prst="rect">
            <a:avLst/>
          </a:prstGeom>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defTabSz="914309" fontAlgn="base"/>
            <a:r>
              <a:rPr lang="en-US" sz="3600" b="1" dirty="0" err="1">
                <a:solidFill>
                  <a:srgbClr val="FF0000"/>
                </a:solidFill>
                <a:latin typeface="Calibri" panose="020F0502020204030204" pitchFamily="34" charset="0"/>
                <a:cs typeface="Calibri" panose="020F0502020204030204" pitchFamily="34" charset="0"/>
              </a:rPr>
              <a:t>Ví</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dụ</a:t>
            </a:r>
            <a:r>
              <a:rPr lang="en-US" sz="3600" b="1" dirty="0">
                <a:solidFill>
                  <a:srgbClr val="FF0000"/>
                </a:solidFill>
                <a:latin typeface="Calibri" panose="020F0502020204030204" pitchFamily="34" charset="0"/>
                <a:cs typeface="Calibri" panose="020F0502020204030204" pitchFamily="34" charset="0"/>
              </a:rPr>
              <a:t>: </a:t>
            </a:r>
            <a:r>
              <a:rPr lang="vi-VN" sz="3600" b="1" dirty="0">
                <a:solidFill>
                  <a:srgbClr val="FF0000"/>
                </a:solidFill>
                <a:latin typeface="Calibri" panose="020F0502020204030204" pitchFamily="34" charset="0"/>
                <a:cs typeface="Calibri" panose="020F0502020204030204" pitchFamily="34" charset="0"/>
              </a:rPr>
              <a:t>Nấm mỡ có nhiều màu sắc từ trắng đến nâu nhạt với kích cỡ đa dạng.</a:t>
            </a:r>
          </a:p>
        </p:txBody>
      </p:sp>
    </p:spTree>
    <p:extLst>
      <p:ext uri="{BB962C8B-B14F-4D97-AF65-F5344CB8AC3E}">
        <p14:creationId xmlns:p14="http://schemas.microsoft.com/office/powerpoint/2010/main" val="316302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barn(inVertical)">
                                      <p:cBhvr>
                                        <p:cTn id="15"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93DB4410-BB32-64B6-9978-7D4564CAE802}"/>
              </a:ext>
            </a:extLst>
          </p:cNvPr>
          <p:cNvSpPr/>
          <p:nvPr/>
        </p:nvSpPr>
        <p:spPr>
          <a:xfrm>
            <a:off x="1000809" y="1648064"/>
            <a:ext cx="10410141" cy="4401205"/>
          </a:xfrm>
          <a:prstGeom prst="rect">
            <a:avLst/>
          </a:prstGeom>
          <a:solidFill>
            <a:srgbClr val="FFFF00">
              <a:alpha val="76000"/>
            </a:srgbClr>
          </a:solidFill>
          <a:ln w="47625">
            <a:solidFill>
              <a:srgbClr val="00B0F0"/>
            </a:solidFill>
            <a:prstDash val="dashDot"/>
          </a:ln>
        </p:spPr>
        <p:txBody>
          <a:bodyPr wrap="square">
            <a:spAutoFit/>
          </a:bodyPr>
          <a:lstStyle/>
          <a:p>
            <a:pPr marL="571500" lvl="0" indent="-571500" algn="just" defTabSz="914309" fontAlgn="base">
              <a:buFont typeface="Arial" panose="020B0604020202020204" pitchFamily="34" charset="0"/>
              <a:buChar char="•"/>
            </a:pPr>
            <a:r>
              <a:rPr lang="vi-VN" sz="4000" b="1" dirty="0">
                <a:solidFill>
                  <a:srgbClr val="FF0000"/>
                </a:solidFill>
                <a:latin typeface="Calibri" panose="020F0502020204030204" pitchFamily="34" charset="0"/>
                <a:cs typeface="Calibri" panose="020F0502020204030204" pitchFamily="34" charset="0"/>
              </a:rPr>
              <a:t>Nấm có hình dạng, kích thước và màu sắc rất khác nhau như từ rất nhỏ không thể nhìn thấy bằng mắt thường đến to lớn, màu sắc trắng, nâu, đỏ, vàng, sặc sỡ...</a:t>
            </a:r>
            <a:endParaRPr lang="en-US" sz="4000" b="1" dirty="0">
              <a:solidFill>
                <a:srgbClr val="FF0000"/>
              </a:solidFill>
              <a:latin typeface="Calibri" panose="020F0502020204030204" pitchFamily="34" charset="0"/>
              <a:cs typeface="Calibri" panose="020F0502020204030204" pitchFamily="34" charset="0"/>
            </a:endParaRPr>
          </a:p>
          <a:p>
            <a:pPr marL="571500" lvl="0" indent="-571500" algn="just" defTabSz="914309" fontAlgn="base">
              <a:buFont typeface="Arial" panose="020B0604020202020204" pitchFamily="34" charset="0"/>
              <a:buChar char="•"/>
            </a:pPr>
            <a:r>
              <a:rPr lang="vi-VN" sz="4000" b="1" dirty="0">
                <a:solidFill>
                  <a:srgbClr val="FF0000"/>
                </a:solidFill>
                <a:latin typeface="Calibri" panose="020F0502020204030204" pitchFamily="34" charset="0"/>
                <a:cs typeface="Calibri" panose="020F0502020204030204" pitchFamily="34" charset="0"/>
              </a:rPr>
              <a:t>Nấm có hình dạng, kích thước, màu sắc nhưng không có màu xanh như đa số thực vật do nấm không có diệp lục.</a:t>
            </a:r>
            <a:endParaRPr kumimoji="0" lang="vi-VN"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415BA681-38AB-7D4D-8B01-84E2A5ACD822}"/>
              </a:ext>
            </a:extLst>
          </p:cNvPr>
          <p:cNvPicPr>
            <a:picLocks noChangeAspect="1"/>
          </p:cNvPicPr>
          <p:nvPr/>
        </p:nvPicPr>
        <p:blipFill>
          <a:blip r:embed="rId4"/>
          <a:stretch>
            <a:fillRect/>
          </a:stretch>
        </p:blipFill>
        <p:spPr>
          <a:xfrm>
            <a:off x="4394662" y="309690"/>
            <a:ext cx="3993226" cy="1457070"/>
          </a:xfrm>
          <a:prstGeom prst="rect">
            <a:avLst/>
          </a:prstGeom>
        </p:spPr>
      </p:pic>
    </p:spTree>
    <p:extLst>
      <p:ext uri="{BB962C8B-B14F-4D97-AF65-F5344CB8AC3E}">
        <p14:creationId xmlns:p14="http://schemas.microsoft.com/office/powerpoint/2010/main" val="387463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Calibri"/>
            </a:endParaRPr>
          </a:p>
        </p:txBody>
      </p:sp>
      <p:grpSp>
        <p:nvGrpSpPr>
          <p:cNvPr id="22" name="Graphic 4">
            <a:extLst>
              <a:ext uri="{FF2B5EF4-FFF2-40B4-BE49-F238E27FC236}">
                <a16:creationId xmlns:a16="http://schemas.microsoft.com/office/drawing/2014/main" id="{008E5BC8-75C8-5759-853E-82750A9FEC4F}"/>
              </a:ext>
            </a:extLst>
          </p:cNvPr>
          <p:cNvGrpSpPr/>
          <p:nvPr/>
        </p:nvGrpSpPr>
        <p:grpSpPr>
          <a:xfrm>
            <a:off x="4572129" y="1800464"/>
            <a:ext cx="6552347" cy="2917423"/>
            <a:chOff x="5610688" y="1031736"/>
            <a:chExt cx="5879305" cy="3980523"/>
          </a:xfrm>
        </p:grpSpPr>
        <p:sp>
          <p:nvSpPr>
            <p:cNvPr id="23" name="Freeform: Shape 22">
              <a:extLst>
                <a:ext uri="{FF2B5EF4-FFF2-40B4-BE49-F238E27FC236}">
                  <a16:creationId xmlns:a16="http://schemas.microsoft.com/office/drawing/2014/main" id="{FB40A1BD-DF20-F45E-BAD6-041A0B666094}"/>
                </a:ext>
              </a:extLst>
            </p:cNvPr>
            <p:cNvSpPr/>
            <p:nvPr/>
          </p:nvSpPr>
          <p:spPr>
            <a:xfrm>
              <a:off x="5629165" y="1052247"/>
              <a:ext cx="5842103" cy="3941396"/>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defTabSz="914309">
                <a:defRPr/>
              </a:pPr>
              <a:endParaRPr lang="en-US">
                <a:solidFill>
                  <a:prstClr val="black"/>
                </a:solidFill>
                <a:latin typeface="Calibri"/>
              </a:endParaRPr>
            </a:p>
          </p:txBody>
        </p:sp>
        <p:sp>
          <p:nvSpPr>
            <p:cNvPr id="24" name="Freeform: Shape 23">
              <a:extLst>
                <a:ext uri="{FF2B5EF4-FFF2-40B4-BE49-F238E27FC236}">
                  <a16:creationId xmlns:a16="http://schemas.microsoft.com/office/drawing/2014/main" id="{731DCF60-00B4-270A-8624-1813E585B0B4}"/>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defTabSz="914309">
                <a:defRPr/>
              </a:pPr>
              <a:endParaRPr lang="en-US">
                <a:solidFill>
                  <a:prstClr val="black"/>
                </a:solidFill>
                <a:latin typeface="Calibri"/>
              </a:endParaRPr>
            </a:p>
          </p:txBody>
        </p:sp>
        <p:grpSp>
          <p:nvGrpSpPr>
            <p:cNvPr id="25" name="Graphic 4">
              <a:extLst>
                <a:ext uri="{FF2B5EF4-FFF2-40B4-BE49-F238E27FC236}">
                  <a16:creationId xmlns:a16="http://schemas.microsoft.com/office/drawing/2014/main" id="{ECF6A5BC-2CBD-C343-2F51-687129926C7D}"/>
                </a:ext>
              </a:extLst>
            </p:cNvPr>
            <p:cNvGrpSpPr/>
            <p:nvPr/>
          </p:nvGrpSpPr>
          <p:grpSpPr>
            <a:xfrm>
              <a:off x="5610688" y="1031736"/>
              <a:ext cx="5879305" cy="3980523"/>
              <a:chOff x="5610688" y="1031736"/>
              <a:chExt cx="5879305" cy="3980523"/>
            </a:xfrm>
            <a:solidFill>
              <a:srgbClr val="1A1A1A"/>
            </a:solidFill>
          </p:grpSpPr>
          <p:sp>
            <p:nvSpPr>
              <p:cNvPr id="26" name="Freeform: Shape 25">
                <a:extLst>
                  <a:ext uri="{FF2B5EF4-FFF2-40B4-BE49-F238E27FC236}">
                    <a16:creationId xmlns:a16="http://schemas.microsoft.com/office/drawing/2014/main" id="{407046D9-57B2-D50A-E335-45B554BC2F5D}"/>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defTabSz="914309">
                  <a:defRPr/>
                </a:pPr>
                <a:endParaRPr lang="en-US">
                  <a:solidFill>
                    <a:prstClr val="black"/>
                  </a:solidFill>
                  <a:latin typeface="Calibri"/>
                </a:endParaRPr>
              </a:p>
            </p:txBody>
          </p:sp>
          <p:sp>
            <p:nvSpPr>
              <p:cNvPr id="27" name="Freeform: Shape 26">
                <a:extLst>
                  <a:ext uri="{FF2B5EF4-FFF2-40B4-BE49-F238E27FC236}">
                    <a16:creationId xmlns:a16="http://schemas.microsoft.com/office/drawing/2014/main" id="{853C8D6C-0D06-DACD-21E0-A7A096590321}"/>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defTabSz="914309">
                  <a:defRPr/>
                </a:pPr>
                <a:endParaRPr lang="en-US">
                  <a:solidFill>
                    <a:prstClr val="black"/>
                  </a:solidFill>
                  <a:latin typeface="Calibri"/>
                </a:endParaRPr>
              </a:p>
            </p:txBody>
          </p:sp>
          <p:sp>
            <p:nvSpPr>
              <p:cNvPr id="28" name="Freeform: Shape 27">
                <a:extLst>
                  <a:ext uri="{FF2B5EF4-FFF2-40B4-BE49-F238E27FC236}">
                    <a16:creationId xmlns:a16="http://schemas.microsoft.com/office/drawing/2014/main" id="{F3BC51B6-8436-CF64-DCFA-B9B6CE90476D}"/>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defTabSz="914309">
                  <a:defRPr/>
                </a:pPr>
                <a:endParaRPr lang="en-US">
                  <a:solidFill>
                    <a:prstClr val="black"/>
                  </a:solidFill>
                  <a:latin typeface="Calibri"/>
                </a:endParaRPr>
              </a:p>
            </p:txBody>
          </p:sp>
          <p:sp>
            <p:nvSpPr>
              <p:cNvPr id="29" name="Freeform: Shape 28">
                <a:extLst>
                  <a:ext uri="{FF2B5EF4-FFF2-40B4-BE49-F238E27FC236}">
                    <a16:creationId xmlns:a16="http://schemas.microsoft.com/office/drawing/2014/main" id="{5453C492-055A-A273-EE87-A048ED72F23E}"/>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defTabSz="914309">
                  <a:defRPr/>
                </a:pPr>
                <a:endParaRPr lang="en-US">
                  <a:solidFill>
                    <a:prstClr val="black"/>
                  </a:solidFill>
                  <a:latin typeface="Calibri"/>
                </a:endParaRPr>
              </a:p>
            </p:txBody>
          </p:sp>
          <p:sp>
            <p:nvSpPr>
              <p:cNvPr id="30" name="Freeform: Shape 29">
                <a:extLst>
                  <a:ext uri="{FF2B5EF4-FFF2-40B4-BE49-F238E27FC236}">
                    <a16:creationId xmlns:a16="http://schemas.microsoft.com/office/drawing/2014/main" id="{EEA6D8B3-317C-0855-A9CD-8F2E285117E1}"/>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defTabSz="914309">
                  <a:defRPr/>
                </a:pPr>
                <a:endParaRPr lang="en-US">
                  <a:solidFill>
                    <a:prstClr val="black"/>
                  </a:solidFill>
                  <a:latin typeface="Calibri"/>
                </a:endParaRPr>
              </a:p>
            </p:txBody>
          </p:sp>
          <p:sp>
            <p:nvSpPr>
              <p:cNvPr id="31" name="Freeform: Shape 30">
                <a:extLst>
                  <a:ext uri="{FF2B5EF4-FFF2-40B4-BE49-F238E27FC236}">
                    <a16:creationId xmlns:a16="http://schemas.microsoft.com/office/drawing/2014/main" id="{786C5ED2-7A5B-F4BD-F1C9-04330133FF59}"/>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defTabSz="914309">
                  <a:defRPr/>
                </a:pPr>
                <a:endParaRPr lang="en-US">
                  <a:solidFill>
                    <a:prstClr val="black"/>
                  </a:solidFill>
                  <a:latin typeface="Calibri"/>
                </a:endParaRPr>
              </a:p>
            </p:txBody>
          </p:sp>
        </p:grpSp>
      </p:grpSp>
      <p:pic>
        <p:nvPicPr>
          <p:cNvPr id="2" name="Picture 1">
            <a:extLst>
              <a:ext uri="{FF2B5EF4-FFF2-40B4-BE49-F238E27FC236}">
                <a16:creationId xmlns:a16="http://schemas.microsoft.com/office/drawing/2014/main" id="{FB8FB556-EC51-968C-6B35-43FCF6139F66}"/>
              </a:ext>
            </a:extLst>
          </p:cNvPr>
          <p:cNvPicPr>
            <a:picLocks noChangeAspect="1"/>
          </p:cNvPicPr>
          <p:nvPr/>
        </p:nvPicPr>
        <p:blipFill>
          <a:blip r:embed="rId3"/>
          <a:stretch>
            <a:fillRect/>
          </a:stretch>
        </p:blipFill>
        <p:spPr>
          <a:xfrm>
            <a:off x="4810214" y="2171869"/>
            <a:ext cx="6156692" cy="2139602"/>
          </a:xfrm>
          <a:prstGeom prst="rect">
            <a:avLst/>
          </a:prstGeom>
        </p:spPr>
      </p:pic>
      <p:pic>
        <p:nvPicPr>
          <p:cNvPr id="5" name="Picture 4" descr="A red and white mushrooms with white dots&#10;&#10;Description automatically generated">
            <a:extLst>
              <a:ext uri="{FF2B5EF4-FFF2-40B4-BE49-F238E27FC236}">
                <a16:creationId xmlns:a16="http://schemas.microsoft.com/office/drawing/2014/main" id="{89199E02-3BD3-58F0-EC85-5B617ACB6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989" y="2762250"/>
            <a:ext cx="3747656" cy="3810001"/>
          </a:xfrm>
          <a:prstGeom prst="rect">
            <a:avLst/>
          </a:prstGeom>
        </p:spPr>
      </p:pic>
    </p:spTree>
    <p:extLst>
      <p:ext uri="{BB962C8B-B14F-4D97-AF65-F5344CB8AC3E}">
        <p14:creationId xmlns:p14="http://schemas.microsoft.com/office/powerpoint/2010/main" val="302339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1600785" y="1371868"/>
            <a:ext cx="8877668" cy="4263925"/>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Calibri"/>
            </a:endParaRPr>
          </a:p>
        </p:txBody>
      </p:sp>
      <p:sp>
        <p:nvSpPr>
          <p:cNvPr id="8" name="TextBox 7">
            <a:extLst>
              <a:ext uri="{FF2B5EF4-FFF2-40B4-BE49-F238E27FC236}">
                <a16:creationId xmlns:a16="http://schemas.microsoft.com/office/drawing/2014/main" id="{14352CFE-FCA0-AC08-DE7E-42A625CBA669}"/>
              </a:ext>
            </a:extLst>
          </p:cNvPr>
          <p:cNvSpPr txBox="1"/>
          <p:nvPr/>
        </p:nvSpPr>
        <p:spPr>
          <a:xfrm>
            <a:off x="4146646" y="5867707"/>
            <a:ext cx="3373381" cy="707794"/>
          </a:xfrm>
          <a:prstGeom prst="rect">
            <a:avLst/>
          </a:prstGeom>
          <a:noFill/>
        </p:spPr>
        <p:txBody>
          <a:bodyPr wrap="square" rtlCol="0">
            <a:spAutoFit/>
          </a:bodyPr>
          <a:lstStyle/>
          <a:p>
            <a:pPr algn="ctr" defTabSz="914309">
              <a:defRPr/>
            </a:pPr>
            <a:r>
              <a:rPr lang="en-US" sz="4000" dirty="0">
                <a:solidFill>
                  <a:srgbClr val="F79646">
                    <a:lumMod val="75000"/>
                  </a:srgbClr>
                </a:solidFill>
                <a:latin typeface="#9Slide05 SVNClementine" panose="020F0502020204030203" pitchFamily="34" charset="0"/>
              </a:rPr>
              <a:t>(</a:t>
            </a:r>
            <a:r>
              <a:rPr lang="en-US" sz="4000" dirty="0" err="1">
                <a:solidFill>
                  <a:srgbClr val="F79646">
                    <a:lumMod val="75000"/>
                  </a:srgbClr>
                </a:solidFill>
                <a:latin typeface="#9Slide05 SVNClementine" panose="020F0502020204030203" pitchFamily="34" charset="0"/>
              </a:rPr>
              <a:t>tiết</a:t>
            </a:r>
            <a:r>
              <a:rPr lang="en-US" sz="4000" dirty="0">
                <a:solidFill>
                  <a:srgbClr val="F79646">
                    <a:lumMod val="75000"/>
                  </a:srgbClr>
                </a:solidFill>
                <a:latin typeface="#9Slide05 SVNClementine" panose="020F0502020204030203" pitchFamily="34" charset="0"/>
              </a:rPr>
              <a:t> 4)</a:t>
            </a:r>
            <a:endParaRPr lang="vi-VN" sz="4000" dirty="0">
              <a:solidFill>
                <a:srgbClr val="F79646">
                  <a:lumMod val="75000"/>
                </a:srgbClr>
              </a:solidFill>
              <a:latin typeface="Times New Roman" panose="02020603050405020304" pitchFamily="18" charset="0"/>
            </a:endParaRPr>
          </a:p>
        </p:txBody>
      </p:sp>
      <p:pic>
        <p:nvPicPr>
          <p:cNvPr id="3" name="Picture 2">
            <a:extLst>
              <a:ext uri="{FF2B5EF4-FFF2-40B4-BE49-F238E27FC236}">
                <a16:creationId xmlns:a16="http://schemas.microsoft.com/office/drawing/2014/main" id="{915C0BBC-BFFF-6D16-0EDE-0267DCF67C42}"/>
              </a:ext>
            </a:extLst>
          </p:cNvPr>
          <p:cNvPicPr>
            <a:picLocks noChangeAspect="1"/>
          </p:cNvPicPr>
          <p:nvPr/>
        </p:nvPicPr>
        <p:blipFill>
          <a:blip r:embed="rId3"/>
          <a:stretch>
            <a:fillRect/>
          </a:stretch>
        </p:blipFill>
        <p:spPr>
          <a:xfrm>
            <a:off x="1829356" y="2209959"/>
            <a:ext cx="8722996" cy="3017389"/>
          </a:xfrm>
          <a:prstGeom prst="rect">
            <a:avLst/>
          </a:prstGeom>
        </p:spPr>
      </p:pic>
    </p:spTree>
    <p:extLst>
      <p:ext uri="{BB962C8B-B14F-4D97-AF65-F5344CB8AC3E}">
        <p14:creationId xmlns:p14="http://schemas.microsoft.com/office/powerpoint/2010/main" val="8255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3500"/>
                                  </p:stCondLst>
                                  <p:iterate type="lt">
                                    <p:tmPct val="0"/>
                                  </p:iterate>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p:cTn id="11"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3" dur="10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mushrooms next to a tree stump&#10;&#10;Description automatically generated">
            <a:extLst>
              <a:ext uri="{FF2B5EF4-FFF2-40B4-BE49-F238E27FC236}">
                <a16:creationId xmlns:a16="http://schemas.microsoft.com/office/drawing/2014/main" id="{806580D6-FFAA-47D6-8014-618FABED8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7114" cy="6858000"/>
          </a:xfrm>
          <a:prstGeom prst="rect">
            <a:avLst/>
          </a:prstGeom>
        </p:spPr>
      </p:pic>
      <p:sp>
        <p:nvSpPr>
          <p:cNvPr id="8" name="Rectangle: Rounded Corners 7">
            <a:extLst>
              <a:ext uri="{FF2B5EF4-FFF2-40B4-BE49-F238E27FC236}">
                <a16:creationId xmlns:a16="http://schemas.microsoft.com/office/drawing/2014/main" id="{C3262686-D533-2DAC-F945-F6948C7CBDA8}"/>
              </a:ext>
            </a:extLst>
          </p:cNvPr>
          <p:cNvSpPr/>
          <p:nvPr/>
        </p:nvSpPr>
        <p:spPr>
          <a:xfrm>
            <a:off x="864704" y="596347"/>
            <a:ext cx="10366513" cy="5794513"/>
          </a:xfrm>
          <a:prstGeom prst="roundRect">
            <a:avLst>
              <a:gd name="adj" fmla="val 11731"/>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DC74B0E-C98A-9D7C-1A2E-B8E849650166}"/>
              </a:ext>
            </a:extLst>
          </p:cNvPr>
          <p:cNvPicPr>
            <a:picLocks noChangeAspect="1"/>
          </p:cNvPicPr>
          <p:nvPr/>
        </p:nvPicPr>
        <p:blipFill>
          <a:blip r:embed="rId3"/>
          <a:stretch>
            <a:fillRect/>
          </a:stretch>
        </p:blipFill>
        <p:spPr>
          <a:xfrm>
            <a:off x="2472964" y="861392"/>
            <a:ext cx="7041490" cy="1115665"/>
          </a:xfrm>
          <a:prstGeom prst="rect">
            <a:avLst/>
          </a:prstGeom>
        </p:spPr>
      </p:pic>
      <p:sp>
        <p:nvSpPr>
          <p:cNvPr id="3" name="TextBox 2">
            <a:extLst>
              <a:ext uri="{FF2B5EF4-FFF2-40B4-BE49-F238E27FC236}">
                <a16:creationId xmlns:a16="http://schemas.microsoft.com/office/drawing/2014/main" id="{560AD96C-CF79-B50F-AAF3-552748CBE1AF}"/>
              </a:ext>
            </a:extLst>
          </p:cNvPr>
          <p:cNvSpPr txBox="1"/>
          <p:nvPr/>
        </p:nvSpPr>
        <p:spPr>
          <a:xfrm>
            <a:off x="1212574" y="2435087"/>
            <a:ext cx="9859617" cy="1810752"/>
          </a:xfrm>
          <a:prstGeom prst="rect">
            <a:avLst/>
          </a:prstGeom>
          <a:noFill/>
        </p:spPr>
        <p:txBody>
          <a:bodyPr wrap="square" rtlCol="0">
            <a:spAutoFit/>
          </a:bodyPr>
          <a:lstStyle/>
          <a:p>
            <a:pPr marL="457200" lvl="0" indent="-457200" algn="just">
              <a:lnSpc>
                <a:spcPct val="120000"/>
              </a:lnSpc>
              <a:buFont typeface="Wingdings" panose="05000000000000000000" pitchFamily="2" charset="2"/>
              <a:buChar char="q"/>
            </a:pPr>
            <a:r>
              <a:rPr lang="vi-VN" sz="3200" b="1" dirty="0">
                <a:solidFill>
                  <a:prstClr val="black"/>
                </a:solidFill>
                <a:latin typeface="Cambria" panose="02040503050406030204" pitchFamily="18" charset="0"/>
                <a:ea typeface="Cambria" panose="02040503050406030204" pitchFamily="18" charset="0"/>
              </a:rPr>
              <a:t>Nhận ra được nấm có hình dạng, kích thước, màu sắc và nơi sống rất khác nhau qua quan sát tranh ảnh hoặc video.</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6306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4" y="446"/>
            <a:ext cx="12190413" cy="6968853"/>
          </a:xfrm>
        </p:spPr>
      </p:pic>
      <p:pic>
        <p:nvPicPr>
          <p:cNvPr id="8" name="Picture 7">
            <a:extLst>
              <a:ext uri="{FF2B5EF4-FFF2-40B4-BE49-F238E27FC236}">
                <a16:creationId xmlns:a16="http://schemas.microsoft.com/office/drawing/2014/main" id="{3DECAE75-21B3-41F1-AB6A-5AA8F9A2078C}"/>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4003797" y="365526"/>
            <a:ext cx="7909717" cy="4973737"/>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8902844-A5A6-43E9-91C4-C3BD8A1573DA}"/>
              </a:ext>
            </a:extLst>
          </p:cNvPr>
          <p:cNvPicPr>
            <a:picLocks noChangeAspect="1"/>
          </p:cNvPicPr>
          <p:nvPr/>
        </p:nvPicPr>
        <p:blipFill>
          <a:blip r:embed="rId5"/>
          <a:stretch>
            <a:fillRect/>
          </a:stretch>
        </p:blipFill>
        <p:spPr>
          <a:xfrm>
            <a:off x="794" y="1451441"/>
            <a:ext cx="4316191" cy="5517858"/>
          </a:xfrm>
          <a:prstGeom prst="rect">
            <a:avLst/>
          </a:prstGeom>
        </p:spPr>
      </p:pic>
      <p:pic>
        <p:nvPicPr>
          <p:cNvPr id="3" name="Picture 2">
            <a:extLst>
              <a:ext uri="{FF2B5EF4-FFF2-40B4-BE49-F238E27FC236}">
                <a16:creationId xmlns:a16="http://schemas.microsoft.com/office/drawing/2014/main" id="{C33061CC-58E9-4F30-4955-E11B0E30A2B1}"/>
              </a:ext>
            </a:extLst>
          </p:cNvPr>
          <p:cNvPicPr>
            <a:picLocks noChangeAspect="1"/>
          </p:cNvPicPr>
          <p:nvPr/>
        </p:nvPicPr>
        <p:blipFill>
          <a:blip r:embed="rId6"/>
          <a:stretch>
            <a:fillRect/>
          </a:stretch>
        </p:blipFill>
        <p:spPr>
          <a:xfrm>
            <a:off x="4115058" y="1905198"/>
            <a:ext cx="7333169" cy="2566304"/>
          </a:xfrm>
          <a:prstGeom prst="rect">
            <a:avLst/>
          </a:prstGeom>
        </p:spPr>
      </p:pic>
      <p:pic>
        <p:nvPicPr>
          <p:cNvPr id="7" name="NAM">
            <a:extLst>
              <a:ext uri="{FF2B5EF4-FFF2-40B4-BE49-F238E27FC236}">
                <a16:creationId xmlns:a16="http://schemas.microsoft.com/office/drawing/2014/main" id="{48218F2C-655E-A6FE-7812-7A3CC42926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76934" y="4571852"/>
            <a:ext cx="2263509" cy="2086207"/>
          </a:xfrm>
          <a:prstGeom prst="rect">
            <a:avLst/>
          </a:prstGeom>
        </p:spPr>
      </p:pic>
    </p:spTree>
    <p:extLst>
      <p:ext uri="{BB962C8B-B14F-4D97-AF65-F5344CB8AC3E}">
        <p14:creationId xmlns:p14="http://schemas.microsoft.com/office/powerpoint/2010/main" val="3857410087"/>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8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8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80000">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38" presetClass="entr" presetSubtype="0" accel="50000" fill="hold" grpId="0" nodeType="afterEffect">
                                      <p:stCondLst>
                                        <p:cond delay="0"/>
                                      </p:stCondLst>
                                      <p:iterate type="lt">
                                        <p:tmPct val="13293"/>
                                      </p:iterate>
                                      <p:childTnLst>
                                        <p:set>
                                          <p:cBhvr>
                                            <p:cTn id="11" dur="1" fill="hold">
                                              <p:stCondLst>
                                                <p:cond delay="0"/>
                                              </p:stCondLst>
                                            </p:cTn>
                                            <p:tgtEl>
                                              <p:spTgt spid="10"/>
                                            </p:tgtEl>
                                            <p:attrNameLst>
                                              <p:attrName>style.visibility</p:attrName>
                                            </p:attrNameLst>
                                          </p:cBhvr>
                                          <p:to>
                                            <p:strVal val="visible"/>
                                          </p:to>
                                        </p:set>
                                        <p:set>
                                          <p:cBhvr>
                                            <p:cTn id="12" dur="5" fill="hold">
                                              <p:stCondLst>
                                                <p:cond delay="0"/>
                                              </p:stCondLst>
                                            </p:cTn>
                                            <p:tgtEl>
                                              <p:spTgt spid="10"/>
                                            </p:tgtEl>
                                            <p:attrNameLst>
                                              <p:attrName>style.rotation</p:attrName>
                                            </p:attrNameLst>
                                          </p:cBhvr>
                                          <p:to>
                                            <p:strVal val="-45.0"/>
                                          </p:to>
                                        </p:set>
                                        <p:anim calcmode="lin" valueType="num">
                                          <p:cBhvr>
                                            <p:cTn id="13" dur="5" fill="hold">
                                              <p:stCondLst>
                                                <p:cond delay="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14" dur="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15" dur="2" decel="50000" autoRev="1" fill="hold">
                                              <p:stCondLst>
                                                <p:cond delay="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16" dur="1" fill="hold">
                                              <p:stCondLst>
                                                <p:cond delay="9"/>
                                              </p:stCondLst>
                                            </p:cTn>
                                            <p:tgtEl>
                                              <p:spTgt spid="1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305554" y="305207"/>
            <a:ext cx="1150560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9" name="Group 8">
            <a:extLst>
              <a:ext uri="{FF2B5EF4-FFF2-40B4-BE49-F238E27FC236}">
                <a16:creationId xmlns:a16="http://schemas.microsoft.com/office/drawing/2014/main" id="{5510B3A3-E903-6BB1-F6B2-2526A9AC28A1}"/>
              </a:ext>
            </a:extLst>
          </p:cNvPr>
          <p:cNvGrpSpPr/>
          <p:nvPr/>
        </p:nvGrpSpPr>
        <p:grpSpPr>
          <a:xfrm>
            <a:off x="915075" y="990918"/>
            <a:ext cx="10295849" cy="1380807"/>
            <a:chOff x="986208" y="1329418"/>
            <a:chExt cx="10219585" cy="4199164"/>
          </a:xfrm>
        </p:grpSpPr>
        <p:grpSp>
          <p:nvGrpSpPr>
            <p:cNvPr id="10" name="Group 9">
              <a:extLst>
                <a:ext uri="{FF2B5EF4-FFF2-40B4-BE49-F238E27FC236}">
                  <a16:creationId xmlns:a16="http://schemas.microsoft.com/office/drawing/2014/main" id="{A1B41ABC-3B2D-C251-5765-62E526658D70}"/>
                </a:ext>
              </a:extLst>
            </p:cNvPr>
            <p:cNvGrpSpPr/>
            <p:nvPr/>
          </p:nvGrpSpPr>
          <p:grpSpPr>
            <a:xfrm>
              <a:off x="986208" y="1329418"/>
              <a:ext cx="10219585" cy="4199164"/>
              <a:chOff x="986208" y="774700"/>
              <a:chExt cx="10219585" cy="5308600"/>
            </a:xfrm>
          </p:grpSpPr>
          <p:sp>
            <p:nvSpPr>
              <p:cNvPr id="12" name="Rectangle: Rounded Corners 11">
                <a:extLst>
                  <a:ext uri="{FF2B5EF4-FFF2-40B4-BE49-F238E27FC236}">
                    <a16:creationId xmlns:a16="http://schemas.microsoft.com/office/drawing/2014/main" id="{695E1D45-DA06-4915-8F7F-2F5D514E1411}"/>
                  </a:ext>
                </a:extLst>
              </p:cNvPr>
              <p:cNvSpPr/>
              <p:nvPr/>
            </p:nvSpPr>
            <p:spPr>
              <a:xfrm>
                <a:off x="986208" y="774700"/>
                <a:ext cx="10219585" cy="5308600"/>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6DF9B888-F204-3A33-C0F2-FE99F97218B7}"/>
                  </a:ext>
                </a:extLst>
              </p:cNvPr>
              <p:cNvSpPr/>
              <p:nvPr/>
            </p:nvSpPr>
            <p:spPr>
              <a:xfrm>
                <a:off x="1161143" y="957491"/>
                <a:ext cx="9869714" cy="4939579"/>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标题 1">
              <a:extLst>
                <a:ext uri="{FF2B5EF4-FFF2-40B4-BE49-F238E27FC236}">
                  <a16:creationId xmlns:a16="http://schemas.microsoft.com/office/drawing/2014/main" id="{A7A1F054-C6D9-76C1-FF7B-763DD7E33AB8}"/>
                </a:ext>
              </a:extLst>
            </p:cNvPr>
            <p:cNvSpPr txBox="1">
              <a:spLocks/>
            </p:cNvSpPr>
            <p:nvPr/>
          </p:nvSpPr>
          <p:spPr>
            <a:xfrm>
              <a:off x="1739297" y="3873774"/>
              <a:ext cx="9409702" cy="655088"/>
            </a:xfrm>
            <a:prstGeom prst="rect">
              <a:avLst/>
            </a:prstGeom>
          </p:spPr>
          <p:txBody>
            <a:bodyPr vert="horz" lIns="91428" tIns="45714" rIns="91428" bIns="45714"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309" rtl="0" eaLnBrk="1" fontAlgn="auto" latinLnBrk="0" hangingPunct="1">
                <a:lnSpc>
                  <a:spcPct val="150000"/>
                </a:lnSpc>
                <a:spcBef>
                  <a:spcPct val="0"/>
                </a:spcBef>
                <a:spcAft>
                  <a:spcPts val="0"/>
                </a:spcAft>
                <a:buClrTx/>
                <a:buSzTx/>
                <a:buFontTx/>
                <a:buNone/>
                <a:tabLst/>
                <a:defRPr/>
              </a:pPr>
              <a:r>
                <a:rPr lang="en-US" sz="4000" b="1" dirty="0" err="1">
                  <a:effectLst/>
                  <a:latin typeface="Cambria" panose="02040503050406030204" pitchFamily="18" charset="0"/>
                  <a:ea typeface="Cambria" panose="02040503050406030204" pitchFamily="18" charset="0"/>
                </a:rPr>
                <a:t>Hãy</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kể</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tên</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một</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số</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loại</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nấm</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mà</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em</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biết</a:t>
              </a:r>
              <a:r>
                <a:rPr lang="en-US" sz="4000" b="1" dirty="0">
                  <a:effectLst/>
                  <a:latin typeface="Cambria" panose="02040503050406030204" pitchFamily="18" charset="0"/>
                  <a:ea typeface="Cambria" panose="02040503050406030204" pitchFamily="18" charset="0"/>
                </a:rPr>
                <a:t>? </a:t>
              </a:r>
              <a:endParaRPr kumimoji="0" lang="vi-VN" sz="239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14" name="图片 14">
            <a:extLst>
              <a:ext uri="{FF2B5EF4-FFF2-40B4-BE49-F238E27FC236}">
                <a16:creationId xmlns:a16="http://schemas.microsoft.com/office/drawing/2014/main" id="{7E869DE2-CE33-F0EC-25F8-4812EAA1DF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2779" y="1752818"/>
            <a:ext cx="4908463" cy="4908463"/>
          </a:xfrm>
          <a:prstGeom prst="rect">
            <a:avLst/>
          </a:prstGeom>
        </p:spPr>
      </p:pic>
      <p:pic>
        <p:nvPicPr>
          <p:cNvPr id="15" name="Picture 2" descr="Dấu chấm hỏi png | PNGEgg">
            <a:extLst>
              <a:ext uri="{FF2B5EF4-FFF2-40B4-BE49-F238E27FC236}">
                <a16:creationId xmlns:a16="http://schemas.microsoft.com/office/drawing/2014/main" id="{4B84A74C-4F63-5738-8EE1-381D493A959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594" b="96542" l="9483" r="89943">
                        <a14:foregroundMark x1="36207" y1="8934" x2="65230" y2="6916"/>
                        <a14:foregroundMark x1="65230" y1="6916" x2="67241" y2="8357"/>
                        <a14:foregroundMark x1="44828" y1="85014" x2="53448" y2="88473"/>
                        <a14:foregroundMark x1="46552" y1="2594" x2="59195" y2="2594"/>
                        <a14:foregroundMark x1="47126" y1="96542" x2="52299" y2="95965"/>
                      </a14:backgroundRemoval>
                    </a14:imgEffect>
                  </a14:imgLayer>
                </a14:imgProps>
              </a:ext>
              <a:ext uri="{28A0092B-C50C-407E-A947-70E740481C1C}">
                <a14:useLocalDpi xmlns:a14="http://schemas.microsoft.com/office/drawing/2010/main" val="0"/>
              </a:ext>
            </a:extLst>
          </a:blip>
          <a:srcRect/>
          <a:stretch>
            <a:fillRect/>
          </a:stretch>
        </p:blipFill>
        <p:spPr bwMode="auto">
          <a:xfrm>
            <a:off x="876965" y="1124248"/>
            <a:ext cx="1142851" cy="1065374"/>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168DD077-F822-59A8-9974-FBB8ED7FB2E3}"/>
              </a:ext>
            </a:extLst>
          </p:cNvPr>
          <p:cNvSpPr/>
          <p:nvPr/>
        </p:nvSpPr>
        <p:spPr>
          <a:xfrm>
            <a:off x="4648388" y="3276620"/>
            <a:ext cx="6247587" cy="1446362"/>
          </a:xfrm>
          <a:prstGeom prst="rect">
            <a:avLst/>
          </a:prstGeom>
          <a:ln w="76200">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lvl="0" algn="just" defTabSz="914309"/>
            <a:r>
              <a:rPr lang="en-US" sz="44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N</a:t>
            </a:r>
            <a:r>
              <a:rPr lang="vi-VN" sz="44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ấm rơm, nấm đùi gà, nấm tuyết…</a:t>
            </a:r>
            <a:endParaRPr kumimoji="0" lang="en-US" sz="4400" b="1" i="0" u="none" strike="noStrike" kern="1200" cap="none" spc="0" normalizeH="0" baseline="0" noProof="0" dirty="0">
              <a:ln>
                <a:noFill/>
              </a:ln>
              <a:solidFill>
                <a:srgbClr val="0033CC"/>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79712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4" y="446"/>
            <a:ext cx="12190413" cy="6968853"/>
          </a:xfrm>
        </p:spPr>
      </p:pic>
      <p:pic>
        <p:nvPicPr>
          <p:cNvPr id="8" name="Picture 7">
            <a:extLst>
              <a:ext uri="{FF2B5EF4-FFF2-40B4-BE49-F238E27FC236}">
                <a16:creationId xmlns:a16="http://schemas.microsoft.com/office/drawing/2014/main" id="{3DECAE75-21B3-41F1-AB6A-5AA8F9A2078C}"/>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4003797" y="365526"/>
            <a:ext cx="7909717" cy="4973737"/>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8902844-A5A6-43E9-91C4-C3BD8A1573DA}"/>
              </a:ext>
            </a:extLst>
          </p:cNvPr>
          <p:cNvPicPr>
            <a:picLocks noChangeAspect="1"/>
          </p:cNvPicPr>
          <p:nvPr/>
        </p:nvPicPr>
        <p:blipFill>
          <a:blip r:embed="rId5"/>
          <a:stretch>
            <a:fillRect/>
          </a:stretch>
        </p:blipFill>
        <p:spPr>
          <a:xfrm>
            <a:off x="794" y="1451441"/>
            <a:ext cx="4316191" cy="5517858"/>
          </a:xfrm>
          <a:prstGeom prst="rect">
            <a:avLst/>
          </a:prstGeom>
        </p:spPr>
      </p:pic>
      <p:pic>
        <p:nvPicPr>
          <p:cNvPr id="7" name="NAM">
            <a:extLst>
              <a:ext uri="{FF2B5EF4-FFF2-40B4-BE49-F238E27FC236}">
                <a16:creationId xmlns:a16="http://schemas.microsoft.com/office/drawing/2014/main" id="{48218F2C-655E-A6FE-7812-7A3CC42926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76934" y="4571852"/>
            <a:ext cx="2263509" cy="2086207"/>
          </a:xfrm>
          <a:prstGeom prst="rect">
            <a:avLst/>
          </a:prstGeom>
        </p:spPr>
      </p:pic>
      <p:pic>
        <p:nvPicPr>
          <p:cNvPr id="6" name="Picture 5">
            <a:extLst>
              <a:ext uri="{FF2B5EF4-FFF2-40B4-BE49-F238E27FC236}">
                <a16:creationId xmlns:a16="http://schemas.microsoft.com/office/drawing/2014/main" id="{3A326733-1315-90E9-CD6A-6F752F0A53E7}"/>
              </a:ext>
            </a:extLst>
          </p:cNvPr>
          <p:cNvPicPr>
            <a:picLocks noChangeAspect="1"/>
          </p:cNvPicPr>
          <p:nvPr/>
        </p:nvPicPr>
        <p:blipFill>
          <a:blip r:embed="rId7"/>
          <a:stretch>
            <a:fillRect/>
          </a:stretch>
        </p:blipFill>
        <p:spPr>
          <a:xfrm>
            <a:off x="4800769" y="2057579"/>
            <a:ext cx="6528532" cy="2139602"/>
          </a:xfrm>
          <a:prstGeom prst="rect">
            <a:avLst/>
          </a:prstGeom>
        </p:spPr>
      </p:pic>
    </p:spTree>
    <p:extLst>
      <p:ext uri="{BB962C8B-B14F-4D97-AF65-F5344CB8AC3E}">
        <p14:creationId xmlns:p14="http://schemas.microsoft.com/office/powerpoint/2010/main" val="1013068177"/>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8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8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80000">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Calibri"/>
            </a:endParaRPr>
          </a:p>
        </p:txBody>
      </p:sp>
      <p:grpSp>
        <p:nvGrpSpPr>
          <p:cNvPr id="22" name="Graphic 4">
            <a:extLst>
              <a:ext uri="{FF2B5EF4-FFF2-40B4-BE49-F238E27FC236}">
                <a16:creationId xmlns:a16="http://schemas.microsoft.com/office/drawing/2014/main" id="{008E5BC8-75C8-5759-853E-82750A9FEC4F}"/>
              </a:ext>
            </a:extLst>
          </p:cNvPr>
          <p:cNvGrpSpPr/>
          <p:nvPr/>
        </p:nvGrpSpPr>
        <p:grpSpPr>
          <a:xfrm>
            <a:off x="4410075" y="1600439"/>
            <a:ext cx="7247802" cy="2917423"/>
            <a:chOff x="5610688" y="1031736"/>
            <a:chExt cx="5879305" cy="3980523"/>
          </a:xfrm>
        </p:grpSpPr>
        <p:sp>
          <p:nvSpPr>
            <p:cNvPr id="23" name="Freeform: Shape 22">
              <a:extLst>
                <a:ext uri="{FF2B5EF4-FFF2-40B4-BE49-F238E27FC236}">
                  <a16:creationId xmlns:a16="http://schemas.microsoft.com/office/drawing/2014/main" id="{FB40A1BD-DF20-F45E-BAD6-041A0B666094}"/>
                </a:ext>
              </a:extLst>
            </p:cNvPr>
            <p:cNvSpPr/>
            <p:nvPr/>
          </p:nvSpPr>
          <p:spPr>
            <a:xfrm>
              <a:off x="5629165" y="1052247"/>
              <a:ext cx="5842103" cy="3941396"/>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defTabSz="914309"/>
              <a:endParaRPr lang="en-US">
                <a:solidFill>
                  <a:prstClr val="black"/>
                </a:solidFill>
                <a:latin typeface="Calibri"/>
              </a:endParaRPr>
            </a:p>
          </p:txBody>
        </p:sp>
        <p:sp>
          <p:nvSpPr>
            <p:cNvPr id="24" name="Freeform: Shape 23">
              <a:extLst>
                <a:ext uri="{FF2B5EF4-FFF2-40B4-BE49-F238E27FC236}">
                  <a16:creationId xmlns:a16="http://schemas.microsoft.com/office/drawing/2014/main" id="{731DCF60-00B4-270A-8624-1813E585B0B4}"/>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defTabSz="914309"/>
              <a:endParaRPr lang="en-US">
                <a:solidFill>
                  <a:prstClr val="black"/>
                </a:solidFill>
                <a:latin typeface="Calibri"/>
              </a:endParaRPr>
            </a:p>
          </p:txBody>
        </p:sp>
        <p:grpSp>
          <p:nvGrpSpPr>
            <p:cNvPr id="25" name="Graphic 4">
              <a:extLst>
                <a:ext uri="{FF2B5EF4-FFF2-40B4-BE49-F238E27FC236}">
                  <a16:creationId xmlns:a16="http://schemas.microsoft.com/office/drawing/2014/main" id="{ECF6A5BC-2CBD-C343-2F51-687129926C7D}"/>
                </a:ext>
              </a:extLst>
            </p:cNvPr>
            <p:cNvGrpSpPr/>
            <p:nvPr/>
          </p:nvGrpSpPr>
          <p:grpSpPr>
            <a:xfrm>
              <a:off x="5610688" y="1031736"/>
              <a:ext cx="5879305" cy="3980523"/>
              <a:chOff x="5610688" y="1031736"/>
              <a:chExt cx="5879305" cy="3980523"/>
            </a:xfrm>
            <a:solidFill>
              <a:srgbClr val="1A1A1A"/>
            </a:solidFill>
          </p:grpSpPr>
          <p:sp>
            <p:nvSpPr>
              <p:cNvPr id="26" name="Freeform: Shape 25">
                <a:extLst>
                  <a:ext uri="{FF2B5EF4-FFF2-40B4-BE49-F238E27FC236}">
                    <a16:creationId xmlns:a16="http://schemas.microsoft.com/office/drawing/2014/main" id="{407046D9-57B2-D50A-E335-45B554BC2F5D}"/>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defTabSz="914309"/>
                <a:endParaRPr lang="en-US">
                  <a:solidFill>
                    <a:prstClr val="black"/>
                  </a:solidFill>
                  <a:latin typeface="Calibri"/>
                </a:endParaRPr>
              </a:p>
            </p:txBody>
          </p:sp>
          <p:sp>
            <p:nvSpPr>
              <p:cNvPr id="27" name="Freeform: Shape 26">
                <a:extLst>
                  <a:ext uri="{FF2B5EF4-FFF2-40B4-BE49-F238E27FC236}">
                    <a16:creationId xmlns:a16="http://schemas.microsoft.com/office/drawing/2014/main" id="{853C8D6C-0D06-DACD-21E0-A7A096590321}"/>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defTabSz="914309"/>
                <a:endParaRPr lang="en-US">
                  <a:solidFill>
                    <a:prstClr val="black"/>
                  </a:solidFill>
                  <a:latin typeface="Calibri"/>
                </a:endParaRPr>
              </a:p>
            </p:txBody>
          </p:sp>
          <p:sp>
            <p:nvSpPr>
              <p:cNvPr id="28" name="Freeform: Shape 27">
                <a:extLst>
                  <a:ext uri="{FF2B5EF4-FFF2-40B4-BE49-F238E27FC236}">
                    <a16:creationId xmlns:a16="http://schemas.microsoft.com/office/drawing/2014/main" id="{F3BC51B6-8436-CF64-DCFA-B9B6CE90476D}"/>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defTabSz="914309"/>
                <a:endParaRPr lang="en-US">
                  <a:solidFill>
                    <a:prstClr val="black"/>
                  </a:solidFill>
                  <a:latin typeface="Calibri"/>
                </a:endParaRPr>
              </a:p>
            </p:txBody>
          </p:sp>
          <p:sp>
            <p:nvSpPr>
              <p:cNvPr id="29" name="Freeform: Shape 28">
                <a:extLst>
                  <a:ext uri="{FF2B5EF4-FFF2-40B4-BE49-F238E27FC236}">
                    <a16:creationId xmlns:a16="http://schemas.microsoft.com/office/drawing/2014/main" id="{5453C492-055A-A273-EE87-A048ED72F23E}"/>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defTabSz="914309"/>
                <a:endParaRPr lang="en-US">
                  <a:solidFill>
                    <a:prstClr val="black"/>
                  </a:solidFill>
                  <a:latin typeface="Calibri"/>
                </a:endParaRPr>
              </a:p>
            </p:txBody>
          </p:sp>
          <p:sp>
            <p:nvSpPr>
              <p:cNvPr id="30" name="Freeform: Shape 29">
                <a:extLst>
                  <a:ext uri="{FF2B5EF4-FFF2-40B4-BE49-F238E27FC236}">
                    <a16:creationId xmlns:a16="http://schemas.microsoft.com/office/drawing/2014/main" id="{EEA6D8B3-317C-0855-A9CD-8F2E285117E1}"/>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defTabSz="914309"/>
                <a:endParaRPr lang="en-US">
                  <a:solidFill>
                    <a:prstClr val="black"/>
                  </a:solidFill>
                  <a:latin typeface="Calibri"/>
                </a:endParaRPr>
              </a:p>
            </p:txBody>
          </p:sp>
          <p:sp>
            <p:nvSpPr>
              <p:cNvPr id="31" name="Freeform: Shape 30">
                <a:extLst>
                  <a:ext uri="{FF2B5EF4-FFF2-40B4-BE49-F238E27FC236}">
                    <a16:creationId xmlns:a16="http://schemas.microsoft.com/office/drawing/2014/main" id="{786C5ED2-7A5B-F4BD-F1C9-04330133FF59}"/>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defTabSz="914309"/>
                <a:endParaRPr lang="en-US">
                  <a:solidFill>
                    <a:prstClr val="black"/>
                  </a:solidFill>
                  <a:latin typeface="Calibri"/>
                </a:endParaRPr>
              </a:p>
            </p:txBody>
          </p:sp>
        </p:grpSp>
      </p:grpSp>
      <p:sp>
        <p:nvSpPr>
          <p:cNvPr id="32" name="TextBox 31">
            <a:extLst>
              <a:ext uri="{FF2B5EF4-FFF2-40B4-BE49-F238E27FC236}">
                <a16:creationId xmlns:a16="http://schemas.microsoft.com/office/drawing/2014/main" id="{513CA476-6AF4-BF36-DCBA-03186241CC84}"/>
              </a:ext>
            </a:extLst>
          </p:cNvPr>
          <p:cNvSpPr txBox="1"/>
          <p:nvPr/>
        </p:nvSpPr>
        <p:spPr>
          <a:xfrm>
            <a:off x="5038724" y="1981661"/>
            <a:ext cx="6276975" cy="2308324"/>
          </a:xfrm>
          <a:prstGeom prst="rect">
            <a:avLst/>
          </a:prstGeom>
          <a:noFill/>
        </p:spPr>
        <p:txBody>
          <a:bodyPr wrap="square" rtlCol="0">
            <a:spAutoFit/>
          </a:bodyPr>
          <a:lstStyle/>
          <a:p>
            <a:pPr algn="ctr" defTabSz="914309"/>
            <a:r>
              <a:rPr lang="vi-VN" sz="4800" b="1" dirty="0">
                <a:solidFill>
                  <a:srgbClr val="FF0000"/>
                </a:solidFill>
                <a:latin typeface="Calibri"/>
              </a:rPr>
              <a:t>Hoạt động 1: </a:t>
            </a:r>
            <a:endParaRPr lang="en-US" sz="4800" b="1" dirty="0">
              <a:solidFill>
                <a:srgbClr val="FF0000"/>
              </a:solidFill>
              <a:latin typeface="Calibri"/>
            </a:endParaRPr>
          </a:p>
          <a:p>
            <a:pPr algn="ctr" defTabSz="914309"/>
            <a:r>
              <a:rPr lang="vi-VN" sz="4800" b="1" dirty="0">
                <a:solidFill>
                  <a:srgbClr val="FF0000"/>
                </a:solidFill>
                <a:latin typeface="Calibri"/>
              </a:rPr>
              <a:t>Hình dạng, kích thước và màu sắc của nấm</a:t>
            </a:r>
            <a:endParaRPr lang="en-US" sz="4800" b="1" dirty="0">
              <a:solidFill>
                <a:srgbClr val="FF0000"/>
              </a:solidFill>
              <a:latin typeface="Calibri"/>
            </a:endParaRPr>
          </a:p>
        </p:txBody>
      </p:sp>
      <p:pic>
        <p:nvPicPr>
          <p:cNvPr id="5" name="Picture 4" descr="A red and white mushrooms with white dots&#10;&#10;Description automatically generated">
            <a:extLst>
              <a:ext uri="{FF2B5EF4-FFF2-40B4-BE49-F238E27FC236}">
                <a16:creationId xmlns:a16="http://schemas.microsoft.com/office/drawing/2014/main" id="{7F3F8C7B-869B-7E22-BCB6-33834B1687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214" y="2724150"/>
            <a:ext cx="3747656" cy="3810001"/>
          </a:xfrm>
          <a:prstGeom prst="rect">
            <a:avLst/>
          </a:prstGeom>
        </p:spPr>
      </p:pic>
    </p:spTree>
    <p:extLst>
      <p:ext uri="{BB962C8B-B14F-4D97-AF65-F5344CB8AC3E}">
        <p14:creationId xmlns:p14="http://schemas.microsoft.com/office/powerpoint/2010/main" val="163703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Calibri"/>
            </a:endParaRPr>
          </a:p>
        </p:txBody>
      </p:sp>
      <p:sp>
        <p:nvSpPr>
          <p:cNvPr id="6" name="Rectangle: Rounded Corners 5">
            <a:extLst>
              <a:ext uri="{FF2B5EF4-FFF2-40B4-BE49-F238E27FC236}">
                <a16:creationId xmlns:a16="http://schemas.microsoft.com/office/drawing/2014/main" id="{F6BF3015-8E5A-CB49-7A77-57D6CC390BE1}"/>
              </a:ext>
            </a:extLst>
          </p:cNvPr>
          <p:cNvSpPr/>
          <p:nvPr/>
        </p:nvSpPr>
        <p:spPr>
          <a:xfrm>
            <a:off x="838884" y="152826"/>
            <a:ext cx="10133281" cy="952074"/>
          </a:xfrm>
          <a:custGeom>
            <a:avLst/>
            <a:gdLst>
              <a:gd name="connsiteX0" fmla="*/ 0 w 10133281"/>
              <a:gd name="connsiteY0" fmla="*/ 158682 h 952074"/>
              <a:gd name="connsiteX1" fmla="*/ 158682 w 10133281"/>
              <a:gd name="connsiteY1" fmla="*/ 0 h 952074"/>
              <a:gd name="connsiteX2" fmla="*/ 9974599 w 10133281"/>
              <a:gd name="connsiteY2" fmla="*/ 0 h 952074"/>
              <a:gd name="connsiteX3" fmla="*/ 10133281 w 10133281"/>
              <a:gd name="connsiteY3" fmla="*/ 158682 h 952074"/>
              <a:gd name="connsiteX4" fmla="*/ 10133281 w 10133281"/>
              <a:gd name="connsiteY4" fmla="*/ 793392 h 952074"/>
              <a:gd name="connsiteX5" fmla="*/ 9974599 w 10133281"/>
              <a:gd name="connsiteY5" fmla="*/ 952074 h 952074"/>
              <a:gd name="connsiteX6" fmla="*/ 158682 w 10133281"/>
              <a:gd name="connsiteY6" fmla="*/ 952074 h 952074"/>
              <a:gd name="connsiteX7" fmla="*/ 0 w 10133281"/>
              <a:gd name="connsiteY7" fmla="*/ 793392 h 952074"/>
              <a:gd name="connsiteX8" fmla="*/ 0 w 10133281"/>
              <a:gd name="connsiteY8" fmla="*/ 158682 h 95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33281" h="952074" fill="none" extrusionOk="0">
                <a:moveTo>
                  <a:pt x="0" y="158682"/>
                </a:moveTo>
                <a:cubicBezTo>
                  <a:pt x="-14357" y="65039"/>
                  <a:pt x="76891" y="6655"/>
                  <a:pt x="158682" y="0"/>
                </a:cubicBezTo>
                <a:cubicBezTo>
                  <a:pt x="2571074" y="-61902"/>
                  <a:pt x="5283019" y="-101778"/>
                  <a:pt x="9974599" y="0"/>
                </a:cubicBezTo>
                <a:cubicBezTo>
                  <a:pt x="10057475" y="-1493"/>
                  <a:pt x="10137539" y="65370"/>
                  <a:pt x="10133281" y="158682"/>
                </a:cubicBezTo>
                <a:cubicBezTo>
                  <a:pt x="10157693" y="440122"/>
                  <a:pt x="10105350" y="580895"/>
                  <a:pt x="10133281" y="793392"/>
                </a:cubicBezTo>
                <a:cubicBezTo>
                  <a:pt x="10122627" y="875814"/>
                  <a:pt x="10059070" y="937437"/>
                  <a:pt x="9974599" y="952074"/>
                </a:cubicBezTo>
                <a:cubicBezTo>
                  <a:pt x="6415033" y="809682"/>
                  <a:pt x="3654081" y="1063175"/>
                  <a:pt x="158682" y="952074"/>
                </a:cubicBezTo>
                <a:cubicBezTo>
                  <a:pt x="69316" y="952938"/>
                  <a:pt x="-599" y="883759"/>
                  <a:pt x="0" y="793392"/>
                </a:cubicBezTo>
                <a:cubicBezTo>
                  <a:pt x="34357" y="681748"/>
                  <a:pt x="51337" y="410688"/>
                  <a:pt x="0" y="158682"/>
                </a:cubicBezTo>
                <a:close/>
              </a:path>
              <a:path w="10133281" h="952074" stroke="0" extrusionOk="0">
                <a:moveTo>
                  <a:pt x="0" y="158682"/>
                </a:moveTo>
                <a:cubicBezTo>
                  <a:pt x="-4605" y="64958"/>
                  <a:pt x="64379" y="-11148"/>
                  <a:pt x="158682" y="0"/>
                </a:cubicBezTo>
                <a:cubicBezTo>
                  <a:pt x="3965808" y="-164947"/>
                  <a:pt x="6743106" y="-52288"/>
                  <a:pt x="9974599" y="0"/>
                </a:cubicBezTo>
                <a:cubicBezTo>
                  <a:pt x="10061567" y="-10501"/>
                  <a:pt x="10123867" y="72551"/>
                  <a:pt x="10133281" y="158682"/>
                </a:cubicBezTo>
                <a:cubicBezTo>
                  <a:pt x="10151353" y="332799"/>
                  <a:pt x="10159622" y="552515"/>
                  <a:pt x="10133281" y="793392"/>
                </a:cubicBezTo>
                <a:cubicBezTo>
                  <a:pt x="10143723" y="894511"/>
                  <a:pt x="10055289" y="939431"/>
                  <a:pt x="9974599" y="952074"/>
                </a:cubicBezTo>
                <a:cubicBezTo>
                  <a:pt x="8723583" y="1110615"/>
                  <a:pt x="4086880" y="810238"/>
                  <a:pt x="158682" y="952074"/>
                </a:cubicBezTo>
                <a:cubicBezTo>
                  <a:pt x="70551" y="960731"/>
                  <a:pt x="14702" y="875918"/>
                  <a:pt x="0" y="793392"/>
                </a:cubicBezTo>
                <a:cubicBezTo>
                  <a:pt x="-20039" y="478366"/>
                  <a:pt x="12877" y="433355"/>
                  <a:pt x="0" y="158682"/>
                </a:cubicBezTo>
                <a:close/>
              </a:path>
            </a:pathLst>
          </a:custGeom>
          <a:solidFill>
            <a:srgbClr val="FFFFCC"/>
          </a:solidFill>
          <a:ln w="57150">
            <a:solidFill>
              <a:srgbClr val="CC6600"/>
            </a:solidFill>
            <a:extLst>
              <a:ext uri="{C807C97D-BFC1-408E-A445-0C87EB9F89A2}">
                <ask:lineSketchStyleProps xmlns:ask="http://schemas.microsoft.com/office/drawing/2018/sketchyshapes" xmln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309">
              <a:defRPr/>
            </a:pPr>
            <a:r>
              <a:rPr lang="vi-VN" altLang="zh-CN" sz="2800" dirty="0">
                <a:solidFill>
                  <a:srgbClr val="000000"/>
                </a:solidFill>
                <a:latin typeface="Arial"/>
                <a:ea typeface="楷体"/>
                <a:cs typeface="Arial" panose="020B0604020202020204" pitchFamily="34" charset="0"/>
              </a:rPr>
              <a:t>1. Quan sát từ hình 1 đến hình 7 về một số nấm thường gặp, mô tả hình dạng và màu sắc của chúng.</a:t>
            </a:r>
            <a:endParaRPr kumimoji="1" lang="zh-CN" altLang="en-US" sz="2800" dirty="0">
              <a:solidFill>
                <a:prstClr val="black"/>
              </a:solidFill>
              <a:latin typeface="Arial"/>
              <a:ea typeface="微软雅黑" panose="020B0503020204020204" pitchFamily="34" charset="-122"/>
              <a:cs typeface="Arial" panose="020B0604020202020204" pitchFamily="34" charset="0"/>
            </a:endParaRPr>
          </a:p>
        </p:txBody>
      </p:sp>
      <p:pic>
        <p:nvPicPr>
          <p:cNvPr id="3" name="Picture 2">
            <a:extLst>
              <a:ext uri="{FF2B5EF4-FFF2-40B4-BE49-F238E27FC236}">
                <a16:creationId xmlns:a16="http://schemas.microsoft.com/office/drawing/2014/main" id="{5F418B9C-8D66-413A-09F2-468488329C2E}"/>
              </a:ext>
            </a:extLst>
          </p:cNvPr>
          <p:cNvPicPr>
            <a:picLocks noChangeAspect="1"/>
          </p:cNvPicPr>
          <p:nvPr/>
        </p:nvPicPr>
        <p:blipFill>
          <a:blip r:embed="rId3"/>
          <a:stretch>
            <a:fillRect/>
          </a:stretch>
        </p:blipFill>
        <p:spPr>
          <a:xfrm>
            <a:off x="1905000" y="1752599"/>
            <a:ext cx="8565440" cy="4257675"/>
          </a:xfrm>
          <a:prstGeom prst="rect">
            <a:avLst/>
          </a:prstGeom>
        </p:spPr>
      </p:pic>
    </p:spTree>
    <p:extLst>
      <p:ext uri="{BB962C8B-B14F-4D97-AF65-F5344CB8AC3E}">
        <p14:creationId xmlns:p14="http://schemas.microsoft.com/office/powerpoint/2010/main" val="230820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AD1C1C98-1D21-EA86-9623-75E74862C3FC}"/>
              </a:ext>
            </a:extLst>
          </p:cNvPr>
          <p:cNvPicPr>
            <a:picLocks noChangeAspect="1"/>
          </p:cNvPicPr>
          <p:nvPr/>
        </p:nvPicPr>
        <p:blipFill>
          <a:blip r:embed="rId3"/>
          <a:stretch>
            <a:fillRect/>
          </a:stretch>
        </p:blipFill>
        <p:spPr>
          <a:xfrm>
            <a:off x="2252662" y="600074"/>
            <a:ext cx="7659414" cy="5724525"/>
          </a:xfrm>
          <a:prstGeom prst="rect">
            <a:avLst/>
          </a:prstGeom>
        </p:spPr>
      </p:pic>
    </p:spTree>
    <p:extLst>
      <p:ext uri="{BB962C8B-B14F-4D97-AF65-F5344CB8AC3E}">
        <p14:creationId xmlns:p14="http://schemas.microsoft.com/office/powerpoint/2010/main" val="69729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Calibri"/>
            </a:endParaRPr>
          </a:p>
        </p:txBody>
      </p:sp>
      <p:sp>
        <p:nvSpPr>
          <p:cNvPr id="7" name="Rectangle 6">
            <a:extLst>
              <a:ext uri="{FF2B5EF4-FFF2-40B4-BE49-F238E27FC236}">
                <a16:creationId xmlns:a16="http://schemas.microsoft.com/office/drawing/2014/main" id="{93DB4410-BB32-64B6-9978-7D4564CAE802}"/>
              </a:ext>
            </a:extLst>
          </p:cNvPr>
          <p:cNvSpPr/>
          <p:nvPr/>
        </p:nvSpPr>
        <p:spPr>
          <a:xfrm>
            <a:off x="781734" y="1848089"/>
            <a:ext cx="6552347" cy="2308324"/>
          </a:xfrm>
          <a:prstGeom prst="rect">
            <a:avLst/>
          </a:prstGeom>
          <a:solidFill>
            <a:srgbClr val="FFFF00">
              <a:alpha val="76000"/>
            </a:srgbClr>
          </a:solidFill>
          <a:ln w="47625">
            <a:solidFill>
              <a:srgbClr val="00B0F0"/>
            </a:solidFill>
            <a:prstDash val="dashDot"/>
          </a:ln>
        </p:spPr>
        <p:txBody>
          <a:bodyPr wrap="square">
            <a:spAutoFit/>
          </a:bodyPr>
          <a:lstStyle/>
          <a:p>
            <a:pPr algn="just" defTabSz="914309" fontAlgn="base"/>
            <a:r>
              <a:rPr lang="vi-VN" sz="4800" b="1" dirty="0">
                <a:solidFill>
                  <a:srgbClr val="FF0000"/>
                </a:solidFill>
                <a:latin typeface="Calibri" panose="020F0502020204030204" pitchFamily="34" charset="0"/>
                <a:cs typeface="Calibri" panose="020F0502020204030204" pitchFamily="34" charset="0"/>
              </a:rPr>
              <a:t> Trong tự nhiên, nấm có hình dạng và màu sắc rất khác nhau</a:t>
            </a:r>
            <a:r>
              <a:rPr lang="en-US" sz="4800" b="1" dirty="0">
                <a:solidFill>
                  <a:srgbClr val="FF0000"/>
                </a:solidFill>
                <a:latin typeface="Calibri" panose="020F0502020204030204" pitchFamily="34" charset="0"/>
                <a:cs typeface="Calibri" panose="020F0502020204030204" pitchFamily="34" charset="0"/>
              </a:rPr>
              <a:t>.</a:t>
            </a:r>
            <a:endParaRPr lang="vi-VN" sz="4800" b="1" dirty="0">
              <a:solidFill>
                <a:srgbClr val="FF0000"/>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415BA681-38AB-7D4D-8B01-84E2A5ACD822}"/>
              </a:ext>
            </a:extLst>
          </p:cNvPr>
          <p:cNvPicPr>
            <a:picLocks noChangeAspect="1"/>
          </p:cNvPicPr>
          <p:nvPr/>
        </p:nvPicPr>
        <p:blipFill>
          <a:blip r:embed="rId4"/>
          <a:stretch>
            <a:fillRect/>
          </a:stretch>
        </p:blipFill>
        <p:spPr>
          <a:xfrm>
            <a:off x="4013662" y="185865"/>
            <a:ext cx="3993226" cy="1457070"/>
          </a:xfrm>
          <a:prstGeom prst="rect">
            <a:avLst/>
          </a:prstGeom>
        </p:spPr>
      </p:pic>
      <p:pic>
        <p:nvPicPr>
          <p:cNvPr id="1026" name="Picture 2" descr="Nguy cơ ngộ độc từ các loại nấm rừng">
            <a:extLst>
              <a:ext uri="{FF2B5EF4-FFF2-40B4-BE49-F238E27FC236}">
                <a16:creationId xmlns:a16="http://schemas.microsoft.com/office/drawing/2014/main" id="{8EDA0912-E3D8-1FD1-60BA-05021C0126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6826" y="4190999"/>
            <a:ext cx="3526512" cy="2314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Top 12 các loại Nấm Độc thường gặp ở Việt Nam &amp; Thế giới">
            <a:extLst>
              <a:ext uri="{FF2B5EF4-FFF2-40B4-BE49-F238E27FC236}">
                <a16:creationId xmlns:a16="http://schemas.microsoft.com/office/drawing/2014/main" id="{4F6B01D4-5DA7-66D1-7B23-73F5E64AE0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262337">
            <a:off x="7705725" y="1458192"/>
            <a:ext cx="3605213" cy="22327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descr="Kỹ thuật trồng nấm sò | Kinh nghiệm làm ăn | Báo ảnh Dân tộc và Miền núi">
            <a:extLst>
              <a:ext uri="{FF2B5EF4-FFF2-40B4-BE49-F238E27FC236}">
                <a16:creationId xmlns:a16="http://schemas.microsoft.com/office/drawing/2014/main" id="{135449DA-D29E-B363-ED3F-67D2A2B9A6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0374" y="4381500"/>
            <a:ext cx="3751513" cy="2124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217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1000"/>
                                        <p:tgtEl>
                                          <p:spTgt spid="1030"/>
                                        </p:tgtEl>
                                      </p:cBhvr>
                                    </p:animEffect>
                                    <p:anim calcmode="lin" valueType="num">
                                      <p:cBhvr>
                                        <p:cTn id="23" dur="1000" fill="hold"/>
                                        <p:tgtEl>
                                          <p:spTgt spid="1030"/>
                                        </p:tgtEl>
                                        <p:attrNameLst>
                                          <p:attrName>ppt_x</p:attrName>
                                        </p:attrNameLst>
                                      </p:cBhvr>
                                      <p:tavLst>
                                        <p:tav tm="0">
                                          <p:val>
                                            <p:strVal val="#ppt_x"/>
                                          </p:val>
                                        </p:tav>
                                        <p:tav tm="100000">
                                          <p:val>
                                            <p:strVal val="#ppt_x"/>
                                          </p:val>
                                        </p:tav>
                                      </p:tavLst>
                                    </p:anim>
                                    <p:anim calcmode="lin" valueType="num">
                                      <p:cBhvr>
                                        <p:cTn id="24"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74">
  <a:themeElements>
    <a:clrScheme name="Theme7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360</Words>
  <Application>Microsoft Office PowerPoint</Application>
  <PresentationFormat>Widescreen</PresentationFormat>
  <Paragraphs>30</Paragraphs>
  <Slides>17</Slides>
  <Notes>4</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17</vt:i4>
      </vt:variant>
    </vt:vector>
  </HeadingPairs>
  <TitlesOfParts>
    <vt:vector size="31" baseType="lpstr">
      <vt:lpstr>微软雅黑</vt:lpstr>
      <vt:lpstr>黑体</vt:lpstr>
      <vt:lpstr>#9Slide05 SVNClementine</vt:lpstr>
      <vt:lpstr>Arial</vt:lpstr>
      <vt:lpstr>Calibri</vt:lpstr>
      <vt:lpstr>Calibri Light</vt:lpstr>
      <vt:lpstr>Cambria</vt:lpstr>
      <vt:lpstr>Times New Roman</vt:lpstr>
      <vt:lpstr>Wingdings</vt:lpstr>
      <vt:lpstr>楷体</vt:lpstr>
      <vt:lpstr>Office Theme</vt:lpstr>
      <vt:lpstr>Theme74</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49</cp:revision>
  <dcterms:created xsi:type="dcterms:W3CDTF">2023-11-09T03:36:42Z</dcterms:created>
  <dcterms:modified xsi:type="dcterms:W3CDTF">2025-01-23T01:38:37Z</dcterms:modified>
</cp:coreProperties>
</file>