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8" r:id="rId3"/>
    <p:sldId id="280" r:id="rId4"/>
    <p:sldId id="281" r:id="rId5"/>
  </p:sldIdLst>
  <p:sldSz cx="12192000" cy="6858000"/>
  <p:notesSz cx="6858000" cy="9144000"/>
  <p:custDataLst>
    <p:tags r:id="rId6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AB9"/>
    <a:srgbClr val="FFFF99"/>
    <a:srgbClr val="002060"/>
    <a:srgbClr val="90CD8F"/>
    <a:srgbClr val="B40C60"/>
    <a:srgbClr val="FF9C7D"/>
    <a:srgbClr val="FBD6E7"/>
    <a:srgbClr val="F35757"/>
    <a:srgbClr val="FCFAF8"/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22369" y="1800300"/>
            <a:ext cx="6113417" cy="3034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9</a:t>
            </a:r>
          </a:p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TOÁN VỀ BỚT MỘT SỐ ĐƠN VỊ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2</a:t>
              </a:r>
              <a:endParaRPr lang="vi-VN" sz="3200" dirty="0">
                <a:solidFill>
                  <a:schemeClr val="accent3">
                    <a:lumMod val="50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20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101" y="758942"/>
            <a:ext cx="5460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Giải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toán</a:t>
            </a:r>
            <a:r>
              <a:rPr lang="en-US" sz="2400" b="1" dirty="0"/>
              <a:t> </a:t>
            </a:r>
            <a:r>
              <a:rPr lang="en-US" sz="2400" b="1" dirty="0" err="1"/>
              <a:t>về</a:t>
            </a:r>
            <a:r>
              <a:rPr lang="en-US" sz="2400" b="1" dirty="0"/>
              <a:t> </a:t>
            </a:r>
            <a:r>
              <a:rPr lang="en-US" sz="2400" b="1" dirty="0" err="1"/>
              <a:t>bớt</a:t>
            </a:r>
            <a:r>
              <a:rPr lang="en-US" sz="2400" b="1" dirty="0"/>
              <a:t>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đơn</a:t>
            </a:r>
            <a:r>
              <a:rPr lang="en-US" sz="2400" b="1" dirty="0"/>
              <a:t> </a:t>
            </a:r>
            <a:r>
              <a:rPr lang="en-US" sz="2400" b="1" dirty="0" err="1"/>
              <a:t>vị</a:t>
            </a:r>
            <a:endParaRPr lang="en-US" sz="24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4360FB-7615-4065-BD1C-569C3B6D300C}"/>
              </a:ext>
            </a:extLst>
          </p:cNvPr>
          <p:cNvSpPr txBox="1"/>
          <p:nvPr/>
        </p:nvSpPr>
        <p:spPr>
          <a:xfrm>
            <a:off x="1002265" y="1569045"/>
            <a:ext cx="7490571" cy="1131848"/>
          </a:xfrm>
          <a:prstGeom prst="rect">
            <a:avLst/>
          </a:prstGeom>
          <a:noFill/>
          <a:ln>
            <a:solidFill>
              <a:srgbClr val="FFFF00"/>
            </a:solidFill>
          </a:ln>
          <a:effectLst>
            <a:glow rad="139700">
              <a:srgbClr val="FFFF00">
                <a:alpha val="40000"/>
              </a:srgbClr>
            </a:glo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/>
              <a:t>Bài</a:t>
            </a:r>
            <a:r>
              <a:rPr lang="en-US" sz="2400" i="1" dirty="0"/>
              <a:t> </a:t>
            </a:r>
            <a:r>
              <a:rPr lang="en-US" sz="2400" i="1" dirty="0" err="1"/>
              <a:t>toán</a:t>
            </a:r>
            <a:r>
              <a:rPr lang="en-US" sz="2400" dirty="0"/>
              <a:t>: </a:t>
            </a:r>
            <a:r>
              <a:rPr lang="en-US" sz="2400" dirty="0" err="1"/>
              <a:t>Có</a:t>
            </a:r>
            <a:r>
              <a:rPr lang="en-US" sz="2400" dirty="0"/>
              <a:t> 10 con </a:t>
            </a:r>
            <a:r>
              <a:rPr lang="en-US" sz="2400" dirty="0" err="1"/>
              <a:t>chim</a:t>
            </a:r>
            <a:r>
              <a:rPr lang="en-US" sz="2400" dirty="0"/>
              <a:t> </a:t>
            </a:r>
            <a:r>
              <a:rPr lang="en-US" sz="2400" dirty="0" err="1"/>
              <a:t>đậu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cành</a:t>
            </a:r>
            <a:r>
              <a:rPr lang="en-US" sz="2400" dirty="0"/>
              <a:t>, </a:t>
            </a:r>
            <a:r>
              <a:rPr lang="en-US" sz="2400" dirty="0" err="1"/>
              <a:t>sau</a:t>
            </a:r>
            <a:r>
              <a:rPr lang="en-US" sz="2400" dirty="0"/>
              <a:t> </a:t>
            </a:r>
            <a:r>
              <a:rPr lang="en-US" sz="2400" dirty="0" err="1"/>
              <a:t>đó</a:t>
            </a:r>
            <a:r>
              <a:rPr lang="en-US" sz="2400" dirty="0"/>
              <a:t> 3 con bay </a:t>
            </a:r>
            <a:r>
              <a:rPr lang="en-US" sz="2400" dirty="0" err="1"/>
              <a:t>đi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cành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con </a:t>
            </a:r>
            <a:r>
              <a:rPr lang="en-US" sz="2400" dirty="0" err="1"/>
              <a:t>chim</a:t>
            </a:r>
            <a:r>
              <a:rPr lang="en-US" sz="2400" dirty="0"/>
              <a:t>?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0D0A437-1640-45D0-B3C0-1EE472CEFF35}"/>
              </a:ext>
            </a:extLst>
          </p:cNvPr>
          <p:cNvCxnSpPr>
            <a:cxnSpLocks/>
          </p:cNvCxnSpPr>
          <p:nvPr/>
        </p:nvCxnSpPr>
        <p:spPr>
          <a:xfrm>
            <a:off x="2360228" y="2094344"/>
            <a:ext cx="214249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BA7C25C-4919-47AD-8B68-2A8A7335B885}"/>
              </a:ext>
            </a:extLst>
          </p:cNvPr>
          <p:cNvCxnSpPr>
            <a:cxnSpLocks/>
          </p:cNvCxnSpPr>
          <p:nvPr/>
        </p:nvCxnSpPr>
        <p:spPr>
          <a:xfrm>
            <a:off x="7676857" y="2066634"/>
            <a:ext cx="67743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B9CF685-09D2-4D1A-AA6B-57393AE5A2FA}"/>
              </a:ext>
            </a:extLst>
          </p:cNvPr>
          <p:cNvCxnSpPr>
            <a:cxnSpLocks/>
          </p:cNvCxnSpPr>
          <p:nvPr/>
        </p:nvCxnSpPr>
        <p:spPr>
          <a:xfrm>
            <a:off x="1117153" y="2605471"/>
            <a:ext cx="78091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36C2953-D9B5-4D79-844D-0F12F8220CAC}"/>
              </a:ext>
            </a:extLst>
          </p:cNvPr>
          <p:cNvCxnSpPr>
            <a:cxnSpLocks/>
          </p:cNvCxnSpPr>
          <p:nvPr/>
        </p:nvCxnSpPr>
        <p:spPr>
          <a:xfrm>
            <a:off x="2054527" y="2605471"/>
            <a:ext cx="562233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CCDDA47-FFA6-43D1-900D-2A3C405F9829}"/>
              </a:ext>
            </a:extLst>
          </p:cNvPr>
          <p:cNvSpPr txBox="1"/>
          <p:nvPr/>
        </p:nvSpPr>
        <p:spPr>
          <a:xfrm>
            <a:off x="1251650" y="3393468"/>
            <a:ext cx="361948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      : 10 con </a:t>
            </a:r>
            <a:r>
              <a:rPr lang="en-US" sz="2400" dirty="0" err="1"/>
              <a:t>chim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Bay </a:t>
            </a:r>
            <a:r>
              <a:rPr lang="en-US" sz="2400" dirty="0" err="1"/>
              <a:t>đi</a:t>
            </a:r>
            <a:r>
              <a:rPr lang="en-US" sz="2400" dirty="0"/>
              <a:t>  : 3 con </a:t>
            </a:r>
            <a:r>
              <a:rPr lang="en-US" sz="2400" dirty="0" err="1"/>
              <a:t>chim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: … con </a:t>
            </a:r>
            <a:r>
              <a:rPr lang="en-US" sz="2400" dirty="0" err="1"/>
              <a:t>chim</a:t>
            </a:r>
            <a:r>
              <a:rPr lang="en-US" sz="2400" dirty="0"/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0DA6779-4396-4058-9BA7-CD179217DBDC}"/>
              </a:ext>
            </a:extLst>
          </p:cNvPr>
          <p:cNvSpPr txBox="1"/>
          <p:nvPr/>
        </p:nvSpPr>
        <p:spPr>
          <a:xfrm>
            <a:off x="6104905" y="3422376"/>
            <a:ext cx="3619484" cy="22398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con </a:t>
            </a:r>
            <a:r>
              <a:rPr lang="en-US" sz="2400" dirty="0" err="1"/>
              <a:t>chim</a:t>
            </a:r>
            <a:r>
              <a:rPr lang="en-US" sz="2400" dirty="0"/>
              <a:t> </a:t>
            </a:r>
            <a:r>
              <a:rPr lang="en-US" sz="2400" dirty="0" err="1"/>
              <a:t>còn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10 – 3 = 7 (con)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7 con </a:t>
            </a:r>
            <a:r>
              <a:rPr lang="en-US" sz="2400" dirty="0" err="1"/>
              <a:t>chim</a:t>
            </a:r>
            <a:r>
              <a:rPr lang="en-US" sz="2400" dirty="0"/>
              <a:t>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57BD8EB-41A0-44A6-AD6C-EEA5537DFF8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13437" y="1455904"/>
            <a:ext cx="2761162" cy="21761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240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9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883268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7919" y="1393604"/>
            <a:ext cx="9975273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Đàn</a:t>
            </a:r>
            <a:r>
              <a:rPr lang="en-US" sz="2800" dirty="0"/>
              <a:t> </a:t>
            </a:r>
            <a:r>
              <a:rPr lang="en-US" sz="2800" dirty="0" err="1"/>
              <a:t>lợn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An </a:t>
            </a:r>
            <a:r>
              <a:rPr lang="en-US" sz="2800" dirty="0" err="1"/>
              <a:t>có</a:t>
            </a:r>
            <a:r>
              <a:rPr lang="en-US" sz="2800" dirty="0"/>
              <a:t> 15 con, </a:t>
            </a:r>
            <a:r>
              <a:rPr lang="en-US" sz="2800" dirty="0" err="1"/>
              <a:t>mẹ</a:t>
            </a:r>
            <a:r>
              <a:rPr lang="en-US" sz="2800" dirty="0"/>
              <a:t>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bán</a:t>
            </a:r>
            <a:r>
              <a:rPr lang="en-US" sz="2800" dirty="0"/>
              <a:t> 5 con.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đàn</a:t>
            </a:r>
            <a:r>
              <a:rPr lang="en-US" sz="2800" dirty="0"/>
              <a:t> </a:t>
            </a:r>
            <a:r>
              <a:rPr lang="en-US" sz="2800" dirty="0" err="1"/>
              <a:t>lợn</a:t>
            </a:r>
            <a:r>
              <a:rPr lang="en-US" sz="2800" dirty="0"/>
              <a:t> </a:t>
            </a:r>
            <a:r>
              <a:rPr lang="en-US" sz="2800" dirty="0" err="1"/>
              <a:t>nhà</a:t>
            </a:r>
            <a:r>
              <a:rPr lang="en-US" sz="2800" dirty="0"/>
              <a:t> An </a:t>
            </a:r>
            <a:r>
              <a:rPr lang="en-US" sz="2800" dirty="0" err="1"/>
              <a:t>còn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con?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F44FD08-5287-4B32-9B4D-D13BAD5200AE}"/>
              </a:ext>
            </a:extLst>
          </p:cNvPr>
          <p:cNvGrpSpPr/>
          <p:nvPr/>
        </p:nvGrpSpPr>
        <p:grpSpPr>
          <a:xfrm>
            <a:off x="1902039" y="3523052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:        con </a:t>
              </a:r>
              <a:r>
                <a:rPr lang="en-US" sz="2400" dirty="0" err="1"/>
                <a:t>lợn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Bán</a:t>
              </a:r>
              <a:r>
                <a:rPr lang="en-US" sz="2400" dirty="0"/>
                <a:t>     :       con </a:t>
              </a:r>
              <a:r>
                <a:rPr lang="en-US" sz="2400" dirty="0" err="1"/>
                <a:t>lợn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Còn</a:t>
              </a:r>
              <a:r>
                <a:rPr lang="en-US" sz="2400" dirty="0"/>
                <a:t> </a:t>
              </a:r>
              <a:r>
                <a:rPr lang="en-US" sz="2400" dirty="0" err="1"/>
                <a:t>lại</a:t>
              </a:r>
              <a:r>
                <a:rPr lang="en-US" sz="2400" dirty="0"/>
                <a:t>: … con </a:t>
              </a:r>
              <a:r>
                <a:rPr lang="en-US" sz="2400" dirty="0" err="1"/>
                <a:t>lợn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D9CF0B9-C090-4718-9EB0-1D01775E530A}"/>
                </a:ext>
              </a:extLst>
            </p:cNvPr>
            <p:cNvSpPr/>
            <p:nvPr/>
          </p:nvSpPr>
          <p:spPr>
            <a:xfrm>
              <a:off x="2730265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D49C2697-3754-4756-AC59-2BC17D4D73A6}"/>
                </a:ext>
              </a:extLst>
            </p:cNvPr>
            <p:cNvSpPr/>
            <p:nvPr/>
          </p:nvSpPr>
          <p:spPr>
            <a:xfrm>
              <a:off x="2730265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C1C750-6BC1-45C5-B39B-6B122C881CD0}"/>
              </a:ext>
            </a:extLst>
          </p:cNvPr>
          <p:cNvGrpSpPr/>
          <p:nvPr/>
        </p:nvGrpSpPr>
        <p:grpSpPr>
          <a:xfrm>
            <a:off x="6423560" y="3577899"/>
            <a:ext cx="4161311" cy="2239844"/>
            <a:chOff x="6423561" y="3547071"/>
            <a:chExt cx="4161311" cy="223984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161A3EC-6EFC-40EF-A087-8B36DCE46F0B}"/>
                </a:ext>
              </a:extLst>
            </p:cNvPr>
            <p:cNvSpPr txBox="1"/>
            <p:nvPr/>
          </p:nvSpPr>
          <p:spPr>
            <a:xfrm>
              <a:off x="6423561" y="3547071"/>
              <a:ext cx="4161311" cy="2239844"/>
            </a:xfrm>
            <a:prstGeom prst="rect">
              <a:avLst/>
            </a:prstGeom>
            <a:solidFill>
              <a:srgbClr val="FFFF99"/>
            </a:solidFill>
            <a:effectLst>
              <a:glow rad="1397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Bài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giải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Số</a:t>
              </a:r>
              <a:r>
                <a:rPr lang="en-US" sz="2400" dirty="0"/>
                <a:t> con </a:t>
              </a:r>
              <a:r>
                <a:rPr lang="en-US" sz="2400" dirty="0" err="1"/>
                <a:t>lợn</a:t>
              </a:r>
              <a:r>
                <a:rPr lang="en-US" sz="2400" dirty="0"/>
                <a:t> </a:t>
              </a:r>
              <a:r>
                <a:rPr lang="en-US" sz="2400" dirty="0" err="1"/>
                <a:t>còn</a:t>
              </a:r>
              <a:r>
                <a:rPr lang="en-US" sz="2400" dirty="0"/>
                <a:t> </a:t>
              </a:r>
              <a:r>
                <a:rPr lang="en-US" sz="2400" dirty="0" err="1"/>
                <a:t>lại</a:t>
              </a:r>
              <a:r>
                <a:rPr lang="en-US" sz="2400" dirty="0"/>
                <a:t> </a:t>
              </a:r>
              <a:r>
                <a:rPr lang="en-US" sz="2400" dirty="0" err="1"/>
                <a:t>là</a:t>
              </a:r>
              <a:r>
                <a:rPr lang="en-US" sz="2400" dirty="0"/>
                <a:t>: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/>
                <a:t>                              (con)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Đáp</a:t>
              </a:r>
              <a:r>
                <a:rPr lang="en-US" sz="2400" dirty="0"/>
                <a:t> </a:t>
              </a:r>
              <a:r>
                <a:rPr lang="en-US" sz="2400" dirty="0" err="1"/>
                <a:t>số</a:t>
              </a:r>
              <a:r>
                <a:rPr lang="en-US" sz="2400" dirty="0"/>
                <a:t>:       con </a:t>
              </a:r>
              <a:r>
                <a:rPr lang="en-US" sz="2400" dirty="0" err="1"/>
                <a:t>lợn</a:t>
              </a:r>
              <a:r>
                <a:rPr lang="en-US" sz="2400" dirty="0"/>
                <a:t>.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7E92F2E8-46ED-42E4-9D64-9831A5E935C0}"/>
                </a:ext>
              </a:extLst>
            </p:cNvPr>
            <p:cNvGrpSpPr/>
            <p:nvPr/>
          </p:nvGrpSpPr>
          <p:grpSpPr>
            <a:xfrm>
              <a:off x="7050824" y="4749059"/>
              <a:ext cx="2183912" cy="447085"/>
              <a:chOff x="1970824" y="2659436"/>
              <a:chExt cx="2183912" cy="447085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EB489394-DF0D-4CD7-A5ED-1B915F7DA06D}"/>
                  </a:ext>
                </a:extLst>
              </p:cNvPr>
              <p:cNvSpPr/>
              <p:nvPr/>
            </p:nvSpPr>
            <p:spPr>
              <a:xfrm>
                <a:off x="1970824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0FA0BA89-48CE-4B7B-A3B4-ABA6C2C2C7E6}"/>
                  </a:ext>
                </a:extLst>
              </p:cNvPr>
              <p:cNvSpPr/>
              <p:nvPr/>
            </p:nvSpPr>
            <p:spPr>
              <a:xfrm>
                <a:off x="2844571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3D68215E-27DD-491E-9E1F-CC2A48F5BE8F}"/>
                  </a:ext>
                </a:extLst>
              </p:cNvPr>
              <p:cNvSpPr/>
              <p:nvPr/>
            </p:nvSpPr>
            <p:spPr>
              <a:xfrm>
                <a:off x="3718318" y="2670103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4C2A754-2DC0-4A3A-9AD7-B027B005D0E5}"/>
                  </a:ext>
                </a:extLst>
              </p:cNvPr>
              <p:cNvSpPr txBox="1"/>
              <p:nvPr/>
            </p:nvSpPr>
            <p:spPr>
              <a:xfrm>
                <a:off x="2485363" y="2679451"/>
                <a:ext cx="11657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-            =</a:t>
                </a:r>
              </a:p>
            </p:txBody>
          </p:sp>
        </p:grp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DBF9A4CA-D018-4FB4-A832-EC89DE1E19DE}"/>
                </a:ext>
              </a:extLst>
            </p:cNvPr>
            <p:cNvSpPr/>
            <p:nvPr/>
          </p:nvSpPr>
          <p:spPr>
            <a:xfrm>
              <a:off x="8302456" y="5299697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3380049" y="1949201"/>
            <a:ext cx="169071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8079010" y="1949201"/>
            <a:ext cx="2505862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A976FF-87A0-4AD6-BA80-3721181F4FDA}"/>
              </a:ext>
            </a:extLst>
          </p:cNvPr>
          <p:cNvCxnSpPr>
            <a:cxnSpLocks/>
          </p:cNvCxnSpPr>
          <p:nvPr/>
        </p:nvCxnSpPr>
        <p:spPr>
          <a:xfrm>
            <a:off x="5805055" y="1951509"/>
            <a:ext cx="20089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DBDFCF-81C0-43D2-B79B-171BA9337E7D}"/>
              </a:ext>
            </a:extLst>
          </p:cNvPr>
          <p:cNvSpPr/>
          <p:nvPr/>
        </p:nvSpPr>
        <p:spPr>
          <a:xfrm>
            <a:off x="3062780" y="4736358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B759055-6FF1-404A-9FD9-B0BF9E725A70}"/>
              </a:ext>
            </a:extLst>
          </p:cNvPr>
          <p:cNvSpPr/>
          <p:nvPr/>
        </p:nvSpPr>
        <p:spPr>
          <a:xfrm>
            <a:off x="7928761" y="4784949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5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FB064FB-36B6-4873-B48B-87225B3CD914}"/>
              </a:ext>
            </a:extLst>
          </p:cNvPr>
          <p:cNvGrpSpPr/>
          <p:nvPr/>
        </p:nvGrpSpPr>
        <p:grpSpPr>
          <a:xfrm>
            <a:off x="8741150" y="4781850"/>
            <a:ext cx="527709" cy="461665"/>
            <a:chOff x="5434634" y="4795817"/>
            <a:chExt cx="527709" cy="461665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88C0F750-4828-4657-9516-4B6A2296A3E4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100C24-9008-43F6-8394-D74388D78DEB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10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95B291F-722C-46EB-96B0-3020BAAD3BBC}"/>
              </a:ext>
            </a:extLst>
          </p:cNvPr>
          <p:cNvGrpSpPr/>
          <p:nvPr/>
        </p:nvGrpSpPr>
        <p:grpSpPr>
          <a:xfrm>
            <a:off x="8250460" y="5315951"/>
            <a:ext cx="527709" cy="461665"/>
            <a:chOff x="5434634" y="4795817"/>
            <a:chExt cx="527709" cy="461665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55098D7F-B555-4A21-88A6-0B166299D20C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498CA9F-BEC7-4EA4-9DB9-A75AA85BA101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10</a:t>
              </a: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CB5CDCC-D6D1-42AD-B490-EC743BCE94F6}"/>
              </a:ext>
            </a:extLst>
          </p:cNvPr>
          <p:cNvCxnSpPr>
            <a:cxnSpLocks/>
          </p:cNvCxnSpPr>
          <p:nvPr/>
        </p:nvCxnSpPr>
        <p:spPr>
          <a:xfrm>
            <a:off x="874187" y="2586724"/>
            <a:ext cx="4196577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ình ảnh, hình nền con heo, con lợn dễ thương ngộ nghĩnh | VFO.VN">
            <a:extLst>
              <a:ext uri="{FF2B5EF4-FFF2-40B4-BE49-F238E27FC236}">
                <a16:creationId xmlns:a16="http://schemas.microsoft.com/office/drawing/2014/main" id="{25E7D366-E51E-4DEE-9CFB-1EA92749C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9821" y="2162738"/>
            <a:ext cx="1390101" cy="138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AFE3AD42-0F30-426E-A27A-A224BF258946}"/>
              </a:ext>
            </a:extLst>
          </p:cNvPr>
          <p:cNvGrpSpPr/>
          <p:nvPr/>
        </p:nvGrpSpPr>
        <p:grpSpPr>
          <a:xfrm>
            <a:off x="6996506" y="4771124"/>
            <a:ext cx="527709" cy="461665"/>
            <a:chOff x="5434634" y="4795817"/>
            <a:chExt cx="527709" cy="461665"/>
          </a:xfrm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23DF6A14-C331-4F60-8FE9-942CE0B8ED30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7579B25-A6A7-42C1-BAA5-40F528A6D237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A87E552-FF77-477C-9FD5-3490C781641E}"/>
              </a:ext>
            </a:extLst>
          </p:cNvPr>
          <p:cNvGrpSpPr/>
          <p:nvPr/>
        </p:nvGrpSpPr>
        <p:grpSpPr>
          <a:xfrm>
            <a:off x="3003651" y="4146238"/>
            <a:ext cx="527709" cy="461665"/>
            <a:chOff x="5434634" y="4795817"/>
            <a:chExt cx="527709" cy="461665"/>
          </a:xfrm>
        </p:grpSpPr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CE8F61E1-4579-4098-BDCD-8A2D9CC9C6C9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F76256B-8DB1-46A2-9027-AA1B3890A7EE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8645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9.Baitoanvethembotmotsodonvi[20210604121515416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4613</TotalTime>
  <Words>179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TH Nguyễn Thị Kiều Trang</cp:lastModifiedBy>
  <cp:revision>94</cp:revision>
  <dcterms:created xsi:type="dcterms:W3CDTF">2021-06-02T01:34:28Z</dcterms:created>
  <dcterms:modified xsi:type="dcterms:W3CDTF">2025-10-11T14:37:40Z</dcterms:modified>
</cp:coreProperties>
</file>