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70" r:id="rId4"/>
    <p:sldId id="264" r:id="rId5"/>
    <p:sldId id="277" r:id="rId6"/>
  </p:sldIdLst>
  <p:sldSz cx="12192000" cy="6858000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AB9"/>
    <a:srgbClr val="FFFF99"/>
    <a:srgbClr val="002060"/>
    <a:srgbClr val="90CD8F"/>
    <a:srgbClr val="B40C60"/>
    <a:srgbClr val="FF9C7D"/>
    <a:srgbClr val="FBD6E7"/>
    <a:srgbClr val="F35757"/>
    <a:srgbClr val="FCFAF8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2369" y="1800300"/>
            <a:ext cx="6113417" cy="3034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9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TOÁN </a:t>
            </a:r>
            <a:r>
              <a:rPr lang="en-US" sz="440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VỀ THÊM </a:t>
            </a: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MỘT SỐ ĐƠN VỊ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101" y="758942"/>
            <a:ext cx="546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Giải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toán</a:t>
            </a:r>
            <a:r>
              <a:rPr lang="en-US" sz="2400" b="1" dirty="0"/>
              <a:t> </a:t>
            </a:r>
            <a:r>
              <a:rPr lang="en-US" sz="2400" b="1" dirty="0" err="1"/>
              <a:t>về</a:t>
            </a:r>
            <a:r>
              <a:rPr lang="en-US" sz="2400" b="1" dirty="0"/>
              <a:t> </a:t>
            </a:r>
            <a:r>
              <a:rPr lang="en-US" sz="2400" b="1" dirty="0" err="1"/>
              <a:t>thêm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vị</a:t>
            </a:r>
            <a:endParaRPr lang="en-US" sz="24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597E75-7DA2-4CB0-A96D-BA883A6C0FD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1272" y="4267200"/>
            <a:ext cx="4053637" cy="212908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64360FB-7615-4065-BD1C-569C3B6D300C}"/>
              </a:ext>
            </a:extLst>
          </p:cNvPr>
          <p:cNvSpPr txBox="1"/>
          <p:nvPr/>
        </p:nvSpPr>
        <p:spPr>
          <a:xfrm>
            <a:off x="1002265" y="1569045"/>
            <a:ext cx="7055849" cy="113184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/>
              <a:t>Bài</a:t>
            </a:r>
            <a:r>
              <a:rPr lang="en-US" sz="2400" i="1" dirty="0"/>
              <a:t> </a:t>
            </a:r>
            <a:r>
              <a:rPr lang="en-US" sz="2400" i="1" dirty="0" err="1"/>
              <a:t>toán</a:t>
            </a:r>
            <a:r>
              <a:rPr lang="en-US" sz="2400" dirty="0"/>
              <a:t>: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khay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, Mai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B97747-1724-4D41-BA9E-5FCEF4F17E46}"/>
              </a:ext>
            </a:extLst>
          </p:cNvPr>
          <p:cNvGrpSpPr/>
          <p:nvPr/>
        </p:nvGrpSpPr>
        <p:grpSpPr>
          <a:xfrm>
            <a:off x="8243455" y="1056424"/>
            <a:ext cx="3103418" cy="2130119"/>
            <a:chOff x="6428509" y="2763982"/>
            <a:chExt cx="4752603" cy="2440199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13FDE5E-2D7E-46D3-BC9D-776A67382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941128" y="2763982"/>
              <a:ext cx="4239984" cy="2440199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2E5758A-BA48-4E68-BB2C-4496EDE8695B}"/>
                </a:ext>
              </a:extLst>
            </p:cNvPr>
            <p:cNvSpPr/>
            <p:nvPr/>
          </p:nvSpPr>
          <p:spPr>
            <a:xfrm>
              <a:off x="6428509" y="3034145"/>
              <a:ext cx="1288473" cy="7481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84E009B-E84B-4C14-BB9C-9B6E0D4AD7C8}"/>
              </a:ext>
            </a:extLst>
          </p:cNvPr>
          <p:cNvGrpSpPr/>
          <p:nvPr/>
        </p:nvGrpSpPr>
        <p:grpSpPr>
          <a:xfrm>
            <a:off x="5984305" y="3273388"/>
            <a:ext cx="4878532" cy="3122901"/>
            <a:chOff x="5971309" y="3075709"/>
            <a:chExt cx="4878532" cy="3122901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B81BEF4-32A0-4580-BA40-441E3D7799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2255" t="4413"/>
            <a:stretch/>
          </p:blipFill>
          <p:spPr>
            <a:xfrm>
              <a:off x="5971309" y="3075709"/>
              <a:ext cx="4878532" cy="3122901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B667766-ACE3-4E2C-A63B-9D30EE390EE2}"/>
                </a:ext>
              </a:extLst>
            </p:cNvPr>
            <p:cNvSpPr/>
            <p:nvPr/>
          </p:nvSpPr>
          <p:spPr>
            <a:xfrm>
              <a:off x="5971309" y="4907646"/>
              <a:ext cx="3487880" cy="1290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0D0A437-1640-45D0-B3C0-1EE472CEFF35}"/>
              </a:ext>
            </a:extLst>
          </p:cNvPr>
          <p:cNvCxnSpPr>
            <a:cxnSpLocks/>
          </p:cNvCxnSpPr>
          <p:nvPr/>
        </p:nvCxnSpPr>
        <p:spPr>
          <a:xfrm>
            <a:off x="3788963" y="2113972"/>
            <a:ext cx="20160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BA7C25C-4919-47AD-8B68-2A8A7335B885}"/>
              </a:ext>
            </a:extLst>
          </p:cNvPr>
          <p:cNvCxnSpPr>
            <a:cxnSpLocks/>
          </p:cNvCxnSpPr>
          <p:nvPr/>
        </p:nvCxnSpPr>
        <p:spPr>
          <a:xfrm>
            <a:off x="6540786" y="2113972"/>
            <a:ext cx="1287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B9CF685-09D2-4D1A-AA6B-57393AE5A2FA}"/>
              </a:ext>
            </a:extLst>
          </p:cNvPr>
          <p:cNvCxnSpPr>
            <a:cxnSpLocks/>
          </p:cNvCxnSpPr>
          <p:nvPr/>
        </p:nvCxnSpPr>
        <p:spPr>
          <a:xfrm>
            <a:off x="1002265" y="2611990"/>
            <a:ext cx="16716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36C2953-D9B5-4D79-844D-0F12F8220CAC}"/>
              </a:ext>
            </a:extLst>
          </p:cNvPr>
          <p:cNvCxnSpPr>
            <a:cxnSpLocks/>
          </p:cNvCxnSpPr>
          <p:nvPr/>
        </p:nvCxnSpPr>
        <p:spPr>
          <a:xfrm>
            <a:off x="2858090" y="2605471"/>
            <a:ext cx="460951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CCDDA47-FFA6-43D1-900D-2A3C405F9829}"/>
              </a:ext>
            </a:extLst>
          </p:cNvPr>
          <p:cNvSpPr txBox="1"/>
          <p:nvPr/>
        </p:nvSpPr>
        <p:spPr>
          <a:xfrm>
            <a:off x="1251650" y="3393468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   :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Thêm</a:t>
            </a:r>
            <a:r>
              <a:rPr lang="en-US" sz="2400" dirty="0"/>
              <a:t>     :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: …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0DA6779-4396-4058-9BA7-CD179217DBDC}"/>
              </a:ext>
            </a:extLst>
          </p:cNvPr>
          <p:cNvSpPr txBox="1"/>
          <p:nvPr/>
        </p:nvSpPr>
        <p:spPr>
          <a:xfrm>
            <a:off x="6104905" y="3422376"/>
            <a:ext cx="3619484" cy="223984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8 + 2 = 10 (</a:t>
            </a:r>
            <a:r>
              <a:rPr lang="en-US" sz="2400" dirty="0" err="1"/>
              <a:t>quả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10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1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941431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0824" y="1358674"/>
            <a:ext cx="861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9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, </a:t>
            </a:r>
            <a:r>
              <a:rPr lang="en-US" sz="2800" dirty="0" err="1"/>
              <a:t>Việt</a:t>
            </a:r>
            <a:r>
              <a:rPr lang="en-US" sz="2800" dirty="0"/>
              <a:t> </a:t>
            </a:r>
            <a:r>
              <a:rPr lang="en-US" sz="2800" dirty="0" err="1"/>
              <a:t>cắm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6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70FD46-41BE-46D2-B699-F7831694463B}"/>
              </a:ext>
            </a:extLst>
          </p:cNvPr>
          <p:cNvSpPr/>
          <p:nvPr/>
        </p:nvSpPr>
        <p:spPr>
          <a:xfrm>
            <a:off x="1133439" y="1479381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F67F2E-40F5-4A68-B920-C63B4B50B34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51273" y="1696851"/>
            <a:ext cx="2890837" cy="169661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70307" y="3518163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C1C750-6BC1-45C5-B39B-6B122C881CD0}"/>
              </a:ext>
            </a:extLst>
          </p:cNvPr>
          <p:cNvGrpSpPr/>
          <p:nvPr/>
        </p:nvGrpSpPr>
        <p:grpSpPr>
          <a:xfrm>
            <a:off x="6423561" y="3547071"/>
            <a:ext cx="4161311" cy="2239844"/>
            <a:chOff x="6423561" y="3547071"/>
            <a:chExt cx="4161311" cy="2239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61A3EC-6EFC-40EF-A087-8B36DCE46F0B}"/>
                </a:ext>
              </a:extLst>
            </p:cNvPr>
            <p:cNvSpPr txBox="1"/>
            <p:nvPr/>
          </p:nvSpPr>
          <p:spPr>
            <a:xfrm>
              <a:off x="6423561" y="3547071"/>
              <a:ext cx="4161311" cy="2239844"/>
            </a:xfrm>
            <a:prstGeom prst="rect">
              <a:avLst/>
            </a:prstGeom>
            <a:solidFill>
              <a:srgbClr val="FFFF99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Bài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giải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Số</a:t>
              </a:r>
              <a:r>
                <a:rPr lang="en-US" sz="2400" dirty="0"/>
                <a:t>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 </a:t>
              </a: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/>
                <a:t>                              (</a:t>
              </a:r>
              <a:r>
                <a:rPr lang="en-US" sz="2400" dirty="0" err="1"/>
                <a:t>bông</a:t>
              </a:r>
              <a:r>
                <a:rPr lang="en-US" sz="2400" dirty="0"/>
                <a:t>)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Đáp</a:t>
              </a:r>
              <a:r>
                <a:rPr lang="en-US" sz="2400" dirty="0"/>
                <a:t> </a:t>
              </a:r>
              <a:r>
                <a:rPr lang="en-US" sz="2400" dirty="0" err="1"/>
                <a:t>số</a:t>
              </a:r>
              <a:r>
                <a:rPr lang="en-US" sz="2400" dirty="0"/>
                <a:t>: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E92F2E8-46ED-42E4-9D64-9831A5E935C0}"/>
                </a:ext>
              </a:extLst>
            </p:cNvPr>
            <p:cNvGrpSpPr/>
            <p:nvPr/>
          </p:nvGrpSpPr>
          <p:grpSpPr>
            <a:xfrm>
              <a:off x="7050824" y="4749059"/>
              <a:ext cx="2183912" cy="447085"/>
              <a:chOff x="1970824" y="2659436"/>
              <a:chExt cx="2183912" cy="447085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EB489394-DF0D-4CD7-A5ED-1B915F7DA06D}"/>
                  </a:ext>
                </a:extLst>
              </p:cNvPr>
              <p:cNvSpPr/>
              <p:nvPr/>
            </p:nvSpPr>
            <p:spPr>
              <a:xfrm>
                <a:off x="1970824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FA0BA89-48CE-4B7B-A3B4-ABA6C2C2C7E6}"/>
                  </a:ext>
                </a:extLst>
              </p:cNvPr>
              <p:cNvSpPr/>
              <p:nvPr/>
            </p:nvSpPr>
            <p:spPr>
              <a:xfrm>
                <a:off x="2844571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3D68215E-27DD-491E-9E1F-CC2A48F5BE8F}"/>
                  </a:ext>
                </a:extLst>
              </p:cNvPr>
              <p:cNvSpPr/>
              <p:nvPr/>
            </p:nvSpPr>
            <p:spPr>
              <a:xfrm>
                <a:off x="3718318" y="267010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C2A754-2DC0-4A3A-9AD7-B027B005D0E5}"/>
                  </a:ext>
                </a:extLst>
              </p:cNvPr>
              <p:cNvSpPr txBox="1"/>
              <p:nvPr/>
            </p:nvSpPr>
            <p:spPr>
              <a:xfrm>
                <a:off x="2459963" y="2717551"/>
                <a:ext cx="1223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+            =</a:t>
                </a:r>
              </a:p>
            </p:txBody>
          </p:sp>
        </p:grp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BF9A4CA-D018-4FB4-A832-EC89DE1E19DE}"/>
                </a:ext>
              </a:extLst>
            </p:cNvPr>
            <p:cNvSpPr/>
            <p:nvPr/>
          </p:nvSpPr>
          <p:spPr>
            <a:xfrm>
              <a:off x="8137356" y="5299697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3310266" y="1823027"/>
            <a:ext cx="220384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998138" y="2234455"/>
            <a:ext cx="6362851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7218218" y="1831109"/>
            <a:ext cx="264621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62780" y="4151129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62780" y="4736358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87CF502-73A5-4654-856F-B0C2CA88AAA5}"/>
              </a:ext>
            </a:extLst>
          </p:cNvPr>
          <p:cNvSpPr/>
          <p:nvPr/>
        </p:nvSpPr>
        <p:spPr>
          <a:xfrm>
            <a:off x="7043862" y="4746521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B759055-6FF1-404A-9FD9-B0BF9E725A70}"/>
              </a:ext>
            </a:extLst>
          </p:cNvPr>
          <p:cNvSpPr/>
          <p:nvPr/>
        </p:nvSpPr>
        <p:spPr>
          <a:xfrm>
            <a:off x="7928761" y="475637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FB064FB-36B6-4873-B48B-87225B3CD914}"/>
              </a:ext>
            </a:extLst>
          </p:cNvPr>
          <p:cNvGrpSpPr/>
          <p:nvPr/>
        </p:nvGrpSpPr>
        <p:grpSpPr>
          <a:xfrm>
            <a:off x="8750675" y="4743750"/>
            <a:ext cx="527709" cy="461665"/>
            <a:chOff x="5434634" y="4795817"/>
            <a:chExt cx="527709" cy="46166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88C0F750-4828-4657-9516-4B6A2296A3E4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100C24-9008-43F6-8394-D74388D78DEB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95B291F-722C-46EB-96B0-3020BAAD3BBC}"/>
              </a:ext>
            </a:extLst>
          </p:cNvPr>
          <p:cNvGrpSpPr/>
          <p:nvPr/>
        </p:nvGrpSpPr>
        <p:grpSpPr>
          <a:xfrm>
            <a:off x="8079010" y="5287376"/>
            <a:ext cx="527709" cy="461665"/>
            <a:chOff x="5434634" y="4795817"/>
            <a:chExt cx="527709" cy="461665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55098D7F-B555-4A21-88A6-0B166299D20C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498CA9F-BEC7-4EA4-9DB9-A75AA85BA101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081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 animBg="1"/>
      <p:bldP spid="28" grpId="0" animBg="1"/>
      <p:bldP spid="34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69858-2B91-40DB-8778-C14674A8ACFA}"/>
              </a:ext>
            </a:extLst>
          </p:cNvPr>
          <p:cNvGrpSpPr/>
          <p:nvPr/>
        </p:nvGrpSpPr>
        <p:grpSpPr>
          <a:xfrm>
            <a:off x="5932173" y="3495307"/>
            <a:ext cx="4821381" cy="2239844"/>
            <a:chOff x="5794259" y="2305376"/>
            <a:chExt cx="4821381" cy="223984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FC1C750-6BC1-45C5-B39B-6B122C881CD0}"/>
                </a:ext>
              </a:extLst>
            </p:cNvPr>
            <p:cNvGrpSpPr/>
            <p:nvPr/>
          </p:nvGrpSpPr>
          <p:grpSpPr>
            <a:xfrm>
              <a:off x="5794259" y="2305376"/>
              <a:ext cx="4821381" cy="2239844"/>
              <a:chOff x="5763491" y="3547071"/>
              <a:chExt cx="4821381" cy="2239844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61A3EC-6EFC-40EF-A087-8B36DCE46F0B}"/>
                  </a:ext>
                </a:extLst>
              </p:cNvPr>
              <p:cNvSpPr txBox="1"/>
              <p:nvPr/>
            </p:nvSpPr>
            <p:spPr>
              <a:xfrm>
                <a:off x="5763491" y="3547071"/>
                <a:ext cx="4821381" cy="2239844"/>
              </a:xfrm>
              <a:prstGeom prst="rect">
                <a:avLst/>
              </a:prstGeom>
              <a:solidFill>
                <a:srgbClr val="FFFF99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i="1" dirty="0" err="1">
                    <a:solidFill>
                      <a:srgbClr val="FF0000"/>
                    </a:solidFill>
                  </a:rPr>
                  <a:t>Bài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giải</a:t>
                </a:r>
                <a:endParaRPr lang="en-US" sz="2400" i="1" dirty="0">
                  <a:solidFill>
                    <a:srgbClr val="FF0000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Số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chơi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kéo</a:t>
                </a:r>
                <a:r>
                  <a:rPr lang="en-US" sz="2400" dirty="0"/>
                  <a:t> co </a:t>
                </a:r>
                <a:r>
                  <a:rPr lang="en-US" sz="2400" dirty="0" err="1"/>
                  <a:t>có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tất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cả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là</a:t>
                </a:r>
                <a:r>
                  <a:rPr lang="en-US" sz="2400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/>
                  <a:t>                                (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Đáp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số</a:t>
                </a:r>
                <a:r>
                  <a:rPr lang="en-US" sz="2400" dirty="0"/>
                  <a:t>:       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.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7E92F2E8-46ED-42E4-9D64-9831A5E935C0}"/>
                  </a:ext>
                </a:extLst>
              </p:cNvPr>
              <p:cNvGrpSpPr/>
              <p:nvPr/>
            </p:nvGrpSpPr>
            <p:grpSpPr>
              <a:xfrm>
                <a:off x="6576676" y="4749059"/>
                <a:ext cx="1907984" cy="447085"/>
                <a:chOff x="1496676" y="2659436"/>
                <a:chExt cx="1907984" cy="447085"/>
              </a:xfrm>
            </p:grpSpPr>
            <p:sp>
              <p:nvSpPr>
                <p:cNvPr id="13" name="Rectangle: Rounded Corners 12">
                  <a:extLst>
                    <a:ext uri="{FF2B5EF4-FFF2-40B4-BE49-F238E27FC236}">
                      <a16:creationId xmlns:a16="http://schemas.microsoft.com/office/drawing/2014/main" id="{EB489394-DF0D-4CD7-A5ED-1B915F7DA06D}"/>
                    </a:ext>
                  </a:extLst>
                </p:cNvPr>
                <p:cNvSpPr/>
                <p:nvPr/>
              </p:nvSpPr>
              <p:spPr>
                <a:xfrm>
                  <a:off x="1496676" y="2659436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0FA0BA89-48CE-4B7B-A3B4-ABA6C2C2C7E6}"/>
                    </a:ext>
                  </a:extLst>
                </p:cNvPr>
                <p:cNvSpPr/>
                <p:nvPr/>
              </p:nvSpPr>
              <p:spPr>
                <a:xfrm>
                  <a:off x="2481393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3D68215E-27DD-491E-9E1F-CC2A48F5BE8F}"/>
                    </a:ext>
                  </a:extLst>
                </p:cNvPr>
                <p:cNvSpPr/>
                <p:nvPr/>
              </p:nvSpPr>
              <p:spPr>
                <a:xfrm>
                  <a:off x="2968242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</p:grp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DBF9A4CA-D018-4FB4-A832-EC89DE1E19DE}"/>
                  </a:ext>
                </a:extLst>
              </p:cNvPr>
              <p:cNvSpPr/>
              <p:nvPr/>
            </p:nvSpPr>
            <p:spPr>
              <a:xfrm>
                <a:off x="8535091" y="475972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2B92DFE0-43A8-4863-B86D-DD23C37B1B36}"/>
                </a:ext>
              </a:extLst>
            </p:cNvPr>
            <p:cNvSpPr/>
            <p:nvPr/>
          </p:nvSpPr>
          <p:spPr>
            <a:xfrm>
              <a:off x="7101282" y="351803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353372-099F-42C2-B5A3-209824518BED}"/>
                </a:ext>
              </a:extLst>
            </p:cNvPr>
            <p:cNvSpPr/>
            <p:nvPr/>
          </p:nvSpPr>
          <p:spPr>
            <a:xfrm>
              <a:off x="8204949" y="4054455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94971" y="1358674"/>
            <a:ext cx="10221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Có</a:t>
            </a:r>
            <a:r>
              <a:rPr lang="en-US" sz="2800" dirty="0"/>
              <a:t> 8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đang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co,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4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chạy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10822" y="3425298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bạn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1278599" y="1811144"/>
            <a:ext cx="15061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278599" y="2212928"/>
            <a:ext cx="73281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6216854" y="1811144"/>
            <a:ext cx="33289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01994" y="4053375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01994" y="463860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080CC04-1A3B-4B94-ABD5-9C74E146A471}"/>
              </a:ext>
            </a:extLst>
          </p:cNvPr>
          <p:cNvSpPr/>
          <p:nvPr/>
        </p:nvSpPr>
        <p:spPr>
          <a:xfrm>
            <a:off x="565905" y="1454797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BB44249-CA37-4154-A8C5-EB2A68B6C6FA}"/>
              </a:ext>
            </a:extLst>
          </p:cNvPr>
          <p:cNvSpPr/>
          <p:nvPr/>
        </p:nvSpPr>
        <p:spPr>
          <a:xfrm>
            <a:off x="6739211" y="4697549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D31594D-39D6-41C4-88DB-75801E382956}"/>
              </a:ext>
            </a:extLst>
          </p:cNvPr>
          <p:cNvSpPr/>
          <p:nvPr/>
        </p:nvSpPr>
        <p:spPr>
          <a:xfrm>
            <a:off x="7234643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D44E43A9-57E8-44E9-A7D1-2231F4771202}"/>
              </a:ext>
            </a:extLst>
          </p:cNvPr>
          <p:cNvSpPr/>
          <p:nvPr/>
        </p:nvSpPr>
        <p:spPr>
          <a:xfrm>
            <a:off x="7728878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6CEA75E7-6D36-4144-A7B3-9FDA77C9C71A}"/>
              </a:ext>
            </a:extLst>
          </p:cNvPr>
          <p:cNvSpPr/>
          <p:nvPr/>
        </p:nvSpPr>
        <p:spPr>
          <a:xfrm>
            <a:off x="8216924" y="4708781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6C7C328-C21C-42CB-9950-3600E51F005B}"/>
              </a:ext>
            </a:extLst>
          </p:cNvPr>
          <p:cNvSpPr/>
          <p:nvPr/>
        </p:nvSpPr>
        <p:spPr>
          <a:xfrm>
            <a:off x="8703251" y="4707962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DE7BA43-14C1-4CFB-A149-8E7B107B6846}"/>
              </a:ext>
            </a:extLst>
          </p:cNvPr>
          <p:cNvSpPr/>
          <p:nvPr/>
        </p:nvSpPr>
        <p:spPr>
          <a:xfrm>
            <a:off x="8265457" y="5244386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421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9.Baitoanvethembotmotsodonvi[20210604121515416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264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TH Nguyễn Thị Kiều Trang</cp:lastModifiedBy>
  <cp:revision>93</cp:revision>
  <dcterms:created xsi:type="dcterms:W3CDTF">2021-06-02T01:34:28Z</dcterms:created>
  <dcterms:modified xsi:type="dcterms:W3CDTF">2025-10-11T14:36:37Z</dcterms:modified>
</cp:coreProperties>
</file>