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2" r:id="rId2"/>
    <p:sldMasterId id="2147483714" r:id="rId3"/>
    <p:sldMasterId id="2147483751" r:id="rId4"/>
    <p:sldMasterId id="2147483769" r:id="rId5"/>
    <p:sldMasterId id="2147483781" r:id="rId6"/>
    <p:sldMasterId id="2147483793" r:id="rId7"/>
  </p:sldMasterIdLst>
  <p:notesMasterIdLst>
    <p:notesMasterId r:id="rId16"/>
  </p:notesMasterIdLst>
  <p:sldIdLst>
    <p:sldId id="257" r:id="rId8"/>
    <p:sldId id="380" r:id="rId9"/>
    <p:sldId id="262" r:id="rId10"/>
    <p:sldId id="290" r:id="rId11"/>
    <p:sldId id="293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Thúy Ngà Nguyễn" initials="TNN" lastIdx="1" clrIdx="1">
    <p:extLst>
      <p:ext uri="{19B8F6BF-5375-455C-9EA6-DF929625EA0E}">
        <p15:presenceInfo xmlns:p15="http://schemas.microsoft.com/office/powerpoint/2012/main" userId="3903b7c7db42c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8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0" y="25892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7" rIns="108853" bIns="54427" rtlCol="0" anchor="ctr"/>
          <a:lstStyle/>
          <a:p>
            <a:pPr algn="ctr"/>
            <a:endParaRPr lang="en-US" sz="875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5"/>
            <a:ext cx="11443217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</p:spTree>
    <p:extLst>
      <p:ext uri="{BB962C8B-B14F-4D97-AF65-F5344CB8AC3E}">
        <p14:creationId xmlns:p14="http://schemas.microsoft.com/office/powerpoint/2010/main" val="1293526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3907027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7" rIns="108853" bIns="54427" rtlCol="0" anchor="ctr"/>
          <a:lstStyle/>
          <a:p>
            <a:pPr algn="ctr"/>
            <a:endParaRPr lang="en-US" sz="875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</p:spTree>
    <p:extLst>
      <p:ext uri="{BB962C8B-B14F-4D97-AF65-F5344CB8AC3E}">
        <p14:creationId xmlns:p14="http://schemas.microsoft.com/office/powerpoint/2010/main" val="20202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2020498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7" rIns="108853" bIns="54427" rtlCol="0" anchor="ctr"/>
          <a:lstStyle/>
          <a:p>
            <a:pPr algn="ctr"/>
            <a:endParaRPr lang="en-US" sz="875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</p:spTree>
    <p:extLst>
      <p:ext uri="{BB962C8B-B14F-4D97-AF65-F5344CB8AC3E}">
        <p14:creationId xmlns:p14="http://schemas.microsoft.com/office/powerpoint/2010/main" val="2181600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2174623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7" rIns="108853" bIns="54427" rtlCol="0" anchor="ctr"/>
          <a:lstStyle/>
          <a:p>
            <a:pPr algn="ctr"/>
            <a:endParaRPr lang="en-US" sz="875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5"/>
            </a:p>
          </p:txBody>
        </p:sp>
      </p:grpSp>
    </p:spTree>
    <p:extLst>
      <p:ext uri="{BB962C8B-B14F-4D97-AF65-F5344CB8AC3E}">
        <p14:creationId xmlns:p14="http://schemas.microsoft.com/office/powerpoint/2010/main" val="571334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1818860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/>
          <a:p>
            <a:endParaRPr lang="en-US" sz="875" dirty="0"/>
          </a:p>
        </p:txBody>
      </p:sp>
    </p:spTree>
    <p:extLst>
      <p:ext uri="{BB962C8B-B14F-4D97-AF65-F5344CB8AC3E}">
        <p14:creationId xmlns:p14="http://schemas.microsoft.com/office/powerpoint/2010/main" val="2953681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77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9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37" tIns="174137" rIns="174137" bIns="17413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6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37" tIns="174137" rIns="174137" bIns="17413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8373516" y="6517733"/>
            <a:ext cx="1890161" cy="254124"/>
          </a:xfrm>
          <a:prstGeom prst="rect">
            <a:avLst/>
          </a:prstGeom>
        </p:spPr>
        <p:txBody>
          <a:bodyPr wrap="none" lIns="108853" tIns="54427" rIns="108853" bIns="54427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93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93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453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8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632" y="812271"/>
            <a:ext cx="7367623" cy="684370"/>
          </a:xfrm>
          <a:prstGeom prst="rect">
            <a:avLst/>
          </a:prstGeom>
          <a:noFill/>
        </p:spPr>
        <p:txBody>
          <a:bodyPr wrap="none" lIns="108853" tIns="54427" rIns="108853" bIns="54427" rtlCol="0">
            <a:spAutoFit/>
          </a:bodyPr>
          <a:lstStyle/>
          <a:p>
            <a:pPr defTabSz="571547"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2025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9291" y="1470990"/>
            <a:ext cx="2404726" cy="684370"/>
          </a:xfrm>
          <a:prstGeom prst="rect">
            <a:avLst/>
          </a:prstGeom>
          <a:noFill/>
        </p:spPr>
        <p:txBody>
          <a:bodyPr wrap="none" lIns="108853" tIns="54427" rIns="108853" bIns="54427" rtlCol="0">
            <a:spAutoFit/>
          </a:bodyPr>
          <a:lstStyle/>
          <a:p>
            <a:pPr defTabSz="571547"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Việt</a:t>
            </a:r>
            <a:endParaRPr lang="en-US" sz="2133" kern="0" dirty="0">
              <a:solidFill>
                <a:srgbClr val="000000"/>
              </a:solidFill>
              <a:latin typeface="Times New Roman" panose="02020603050405020304" pitchFamily="18" charset="0"/>
              <a:ea typeface="HP001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70775" y="2071612"/>
            <a:ext cx="190550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7796" y="2217171"/>
            <a:ext cx="4796406" cy="684370"/>
          </a:xfrm>
          <a:prstGeom prst="rect">
            <a:avLst/>
          </a:prstGeom>
          <a:noFill/>
        </p:spPr>
        <p:txBody>
          <a:bodyPr wrap="none" lIns="108853" tIns="54427" rIns="108853" bIns="54427" rtlCol="0">
            <a:spAutoFit/>
          </a:bodyPr>
          <a:lstStyle/>
          <a:p>
            <a:pPr defTabSz="571547"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9: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em</a:t>
            </a:r>
            <a:endParaRPr lang="en-US" sz="2133" kern="0" dirty="0">
              <a:solidFill>
                <a:srgbClr val="000000"/>
              </a:solidFill>
              <a:latin typeface="Times New Roman" panose="02020603050405020304" pitchFamily="18" charset="0"/>
              <a:ea typeface="HP001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504" y="2867693"/>
            <a:ext cx="6341701" cy="684370"/>
          </a:xfrm>
          <a:prstGeom prst="rect">
            <a:avLst/>
          </a:prstGeom>
          <a:noFill/>
        </p:spPr>
        <p:txBody>
          <a:bodyPr wrap="none" lIns="108853" tIns="54427" rIns="108853" bIns="54427" rtlCol="0">
            <a:spAutoFit/>
          </a:bodyPr>
          <a:lstStyle/>
          <a:p>
            <a:pPr defTabSz="571547"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1+2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HP001" charset="0"/>
                <a:cs typeface="Times New Roman" panose="02020603050405020304" pitchFamily="18" charset="0"/>
                <a:sym typeface="Arial"/>
              </a:rPr>
              <a:t>em</a:t>
            </a:r>
            <a:endParaRPr lang="en-US" sz="2133" kern="0" dirty="0">
              <a:solidFill>
                <a:srgbClr val="000000"/>
              </a:solidFill>
              <a:latin typeface="Times New Roman" panose="02020603050405020304" pitchFamily="18" charset="0"/>
              <a:ea typeface="HP001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49" l="10000" r="90000">
                        <a14:foregroundMark x1="32364" y1="64912" x2="65818" y2="68922"/>
                        <a14:foregroundMark x1="42909" y1="67669" x2="57636" y2="74937"/>
                        <a14:foregroundMark x1="56182" y1="68922" x2="56727" y2="71679"/>
                        <a14:foregroundMark x1="39273" y1="71429" x2="49273" y2="72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13" y="4117822"/>
            <a:ext cx="3274219" cy="2375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8333" l="0" r="99667">
                        <a14:foregroundMark x1="11000" y1="71333" x2="97667" y2="97667"/>
                        <a14:foregroundMark x1="92000" y1="70333" x2="333" y2="94333"/>
                        <a14:foregroundMark x1="10000" y1="69667" x2="23667" y2="98000"/>
                        <a14:foregroundMark x1="5667" y1="81333" x2="9000" y2="98333"/>
                        <a14:foregroundMark x1="8000" y1="73000" x2="10000" y2="83667"/>
                        <a14:foregroundMark x1="2667" y1="95000" x2="84000" y2="95000"/>
                        <a14:foregroundMark x1="78667" y1="75667" x2="81000" y2="95000"/>
                        <a14:foregroundMark x1="83000" y1="74000" x2="89000" y2="95000"/>
                        <a14:foregroundMark x1="89000" y1="71333" x2="96333" y2="96000"/>
                        <a14:foregroundMark x1="40333" y1="71333" x2="68667" y2="79000"/>
                        <a14:foregroundMark x1="45333" y1="69667" x2="69000" y2="71667"/>
                        <a14:foregroundMark x1="17000" y1="42667" x2="22667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" y="4707182"/>
            <a:ext cx="1785937" cy="1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9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521325" y="835026"/>
            <a:ext cx="6091555" cy="3997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2062637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7963" y="1044574"/>
            <a:ext cx="11263787" cy="737369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đáp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endParaRPr lang="en-US" altLang="zh-CN" sz="3600" b="1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7963" y="1610656"/>
            <a:ext cx="10589191" cy="82378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mỉm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cười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thật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tươi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7964" y="2473844"/>
            <a:ext cx="11886550" cy="524139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tả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dạy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bài</a:t>
            </a:r>
            <a:endParaRPr lang="en-US" altLang="zh-CN" sz="3600" b="1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848" y="2944549"/>
            <a:ext cx="10395419" cy="120036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thoảng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7963" y="5765800"/>
            <a:ext cx="1399540" cy="8559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157640" y="4132389"/>
            <a:ext cx="11879737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nhỏ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197963" y="4467597"/>
            <a:ext cx="10514956" cy="923362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1597503" y="5226084"/>
            <a:ext cx="10403997" cy="1067803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Qua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nhỏ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dành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817096" y="5996153"/>
            <a:ext cx="10267418" cy="923362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23640" y="81280"/>
            <a:ext cx="8206105" cy="663311"/>
            <a:chOff x="708943" y="6110866"/>
            <a:chExt cx="5825836" cy="663166"/>
          </a:xfrm>
        </p:grpSpPr>
        <p:sp>
          <p:nvSpPr>
            <p:cNvPr id="16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5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Học thuộc 2 khổ thơ em yêu thích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Nói câu thể hiện sự ngạc nhiên của em khi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9101" y="2936557"/>
            <a:ext cx="10855324" cy="22069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</a:p>
          <a:p>
            <a:pPr marL="0" indent="0"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Oa!Con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món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Lần đầu thấy bạn hát rất hay</a:t>
            </a:r>
          </a:p>
          <a:p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610"/>
            <a:ext cx="10896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5829299"/>
            <a:ext cx="1715737" cy="781807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58315"/>
            <a:ext cx="10629900" cy="406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09003" y="301625"/>
            <a:ext cx="1132395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tranh thích hợp với mỗi đoạn trong bài đọc.</a:t>
            </a:r>
            <a:b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075" y="1731010"/>
            <a:ext cx="8943975" cy="37198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39685" y="182562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616075" y="1731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739640" y="1731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305</Words>
  <Application>Microsoft Office PowerPoint</Application>
  <PresentationFormat>Widescreen</PresentationFormat>
  <Paragraphs>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Franklin Gothic Medium</vt:lpstr>
      <vt:lpstr>Kalam</vt:lpstr>
      <vt:lpstr>Montserrat</vt:lpstr>
      <vt:lpstr>Times New Roman</vt:lpstr>
      <vt:lpstr>Wingdings 2</vt:lpstr>
      <vt:lpstr>1_Office Theme</vt:lpstr>
      <vt:lpstr>4_Office Theme</vt:lpstr>
      <vt:lpstr>2_Office 主题​​</vt:lpstr>
      <vt:lpstr>7_Office Theme</vt:lpstr>
      <vt:lpstr>Trek</vt:lpstr>
      <vt:lpstr>2_Office Theme</vt:lpstr>
      <vt:lpstr>1_Doodle Sketchbook by Slidesgo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kieu trang</dc:creator>
  <cp:lastModifiedBy>TH Nguyễn Thị Kiều Trang</cp:lastModifiedBy>
  <cp:revision>16</cp:revision>
  <dcterms:created xsi:type="dcterms:W3CDTF">2021-05-24T04:43:32Z</dcterms:created>
  <dcterms:modified xsi:type="dcterms:W3CDTF">2025-10-11T14:30:29Z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