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  <p:sldMasterId id="2147483714" r:id="rId2"/>
    <p:sldMasterId id="2147483751" r:id="rId3"/>
    <p:sldMasterId id="2147483763" r:id="rId4"/>
    <p:sldMasterId id="2147483781" r:id="rId5"/>
    <p:sldMasterId id="2147483793" r:id="rId6"/>
  </p:sldMasterIdLst>
  <p:notesMasterIdLst>
    <p:notesMasterId r:id="rId15"/>
  </p:notesMasterIdLst>
  <p:sldIdLst>
    <p:sldId id="384" r:id="rId7"/>
    <p:sldId id="280" r:id="rId8"/>
    <p:sldId id="281" r:id="rId9"/>
    <p:sldId id="297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Thúy Ngà Nguyễn" initials="TNN" lastIdx="1" clrIdx="1">
    <p:extLst>
      <p:ext uri="{19B8F6BF-5375-455C-9EA6-DF929625EA0E}">
        <p15:presenceInfo xmlns:p15="http://schemas.microsoft.com/office/powerpoint/2012/main" userId="3903b7c7db42c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10/11/2025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10/11/2025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0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1293526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3907027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202021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020498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2181600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174623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571334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181886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953681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7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37" tIns="174137" rIns="174137" bIns="17413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6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37" tIns="174137" rIns="174137" bIns="17413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8373516" y="6517733"/>
            <a:ext cx="1890161" cy="254124"/>
          </a:xfrm>
          <a:prstGeom prst="rect">
            <a:avLst/>
          </a:prstGeom>
        </p:spPr>
        <p:txBody>
          <a:bodyPr wrap="none" lIns="108853" tIns="54427" rIns="108853" bIns="54427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93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93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453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11" Type="http://schemas.openxmlformats.org/officeDocument/2006/relationships/image" Target="../media/image30.GIF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11" Type="http://schemas.openxmlformats.org/officeDocument/2006/relationships/image" Target="../media/image30.GIF"/><Relationship Id="rId5" Type="http://schemas.openxmlformats.org/officeDocument/2006/relationships/image" Target="../media/image34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11" Type="http://schemas.openxmlformats.org/officeDocument/2006/relationships/image" Target="../media/image30.GIF"/><Relationship Id="rId5" Type="http://schemas.openxmlformats.org/officeDocument/2006/relationships/image" Target="../media/image36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8.png"/><Relationship Id="rId1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11" Type="http://schemas.openxmlformats.org/officeDocument/2006/relationships/image" Target="../media/image30.GIF"/><Relationship Id="rId5" Type="http://schemas.openxmlformats.org/officeDocument/2006/relationships/image" Target="../media/image39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591" y="844040"/>
            <a:ext cx="2404726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marL="0" marR="0" lvl="0" indent="0" algn="l" defTabSz="571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58075" y="1411212"/>
            <a:ext cx="190550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5097" y="1538918"/>
            <a:ext cx="4796406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marL="0" marR="0" lvl="0" indent="0" algn="l" defTabSz="571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9: Cô giáo lớp em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6150" y="2223288"/>
            <a:ext cx="6753672" cy="1258821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marL="0" marR="0" lvl="0" indent="0" algn="l" defTabSz="571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4: Nói và nghe: Kể chuyện</a:t>
            </a:r>
          </a:p>
          <a:p>
            <a:pPr marL="0" marR="0" lvl="0" indent="0" algn="l" defTabSz="571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733" b="1" kern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            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49" l="10000" r="90000">
                        <a14:foregroundMark x1="32364" y1="64912" x2="65818" y2="68922"/>
                        <a14:foregroundMark x1="42909" y1="67669" x2="57636" y2="74937"/>
                        <a14:foregroundMark x1="56182" y1="68922" x2="56727" y2="71679"/>
                        <a14:foregroundMark x1="39273" y1="71429" x2="49273" y2="72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13" y="4117822"/>
            <a:ext cx="3274219" cy="237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333" l="0" r="99667">
                        <a14:foregroundMark x1="11000" y1="71333" x2="97667" y2="97667"/>
                        <a14:foregroundMark x1="92000" y1="70333" x2="333" y2="94333"/>
                        <a14:foregroundMark x1="10000" y1="69667" x2="23667" y2="98000"/>
                        <a14:foregroundMark x1="5667" y1="81333" x2="9000" y2="98333"/>
                        <a14:foregroundMark x1="8000" y1="73000" x2="10000" y2="83667"/>
                        <a14:foregroundMark x1="2667" y1="95000" x2="84000" y2="95000"/>
                        <a14:foregroundMark x1="78667" y1="75667" x2="81000" y2="95000"/>
                        <a14:foregroundMark x1="83000" y1="74000" x2="89000" y2="95000"/>
                        <a14:foregroundMark x1="89000" y1="71333" x2="96333" y2="96000"/>
                        <a14:foregroundMark x1="40333" y1="71333" x2="68667" y2="79000"/>
                        <a14:foregroundMark x1="45333" y1="69667" x2="69000" y2="71667"/>
                        <a14:foregroundMark x1="17000" y1="42667" x2="22667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" y="4707182"/>
            <a:ext cx="1785937" cy="1785937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E106DDF3-7BD3-46CC-9F4E-2BAC7F131212}"/>
              </a:ext>
            </a:extLst>
          </p:cNvPr>
          <p:cNvSpPr txBox="1"/>
          <p:nvPr/>
        </p:nvSpPr>
        <p:spPr>
          <a:xfrm>
            <a:off x="4474205" y="2907658"/>
            <a:ext cx="3594154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marL="0" marR="0" lvl="0" indent="0" algn="l" defTabSz="571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Cậu bé ham học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7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215900"/>
            <a:ext cx="11749723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306889" y="3937000"/>
            <a:ext cx="2118878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0" y="0"/>
            <a:ext cx="11988800" cy="12954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 sao cậu bé Vũ Duệ không được đi học?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114300" y="1498600"/>
            <a:ext cx="11874500" cy="153246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defTabSz="685800">
              <a:defRPr/>
            </a:pP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 Vũ Duệ là con nhà nghèo, bố mẹ không có tiền cho đi học, phải ở nhà trông em.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8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0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1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5618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9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612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rrow: Pentagon 30">
            <a:hlinkClick r:id="" action="ppaction://noaction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-1270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400117" y="3920067"/>
            <a:ext cx="199601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kumimoji="0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4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774700" y="-14816"/>
            <a:ext cx="10621433" cy="111273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cõng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0520" y="1815466"/>
            <a:ext cx="11414125" cy="128545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defTabSz="685800">
              <a:defRPr/>
            </a:pP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Duệ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đứng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ngóng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giảng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2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4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5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6642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4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636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900" y="3437467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" action="ppaction://noaction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299315" y="3920067"/>
            <a:ext cx="2096819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c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683684" y="381001"/>
            <a:ext cx="10742083" cy="78740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Vì sao Vũ Duệ được thầy khen?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79451" y="1885952"/>
            <a:ext cx="10769600" cy="68705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Duệ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Rectangle 32"/>
          <p:cNvSpPr/>
          <p:nvPr/>
        </p:nvSpPr>
        <p:spPr>
          <a:xfrm rot="5600923">
            <a:off x="3160184" y="4940300"/>
            <a:ext cx="1447800" cy="251884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rot="10800000" vert="eaVert"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8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9" name="Flowchart: Summing Junction 35"/>
          <p:cNvGrpSpPr/>
          <p:nvPr/>
        </p:nvGrpSpPr>
        <p:grpSpPr>
          <a:xfrm>
            <a:off x="2590800" y="4944533"/>
            <a:ext cx="182033" cy="182033"/>
            <a:chOff x="1632" y="3114"/>
            <a:chExt cx="115" cy="115"/>
          </a:xfrm>
        </p:grpSpPr>
        <p:pic>
          <p:nvPicPr>
            <p:cNvPr id="27666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632" y="3114"/>
              <a:ext cx="115" cy="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7" name="Text Box 13"/>
            <p:cNvSpPr txBox="1"/>
            <p:nvPr/>
          </p:nvSpPr>
          <p:spPr>
            <a:xfrm>
              <a:off x="1655" y="3138"/>
              <a:ext cx="69" cy="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660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0784" y="4480984"/>
            <a:ext cx="778933" cy="768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018367" y="4614333"/>
            <a:ext cx="878417" cy="844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" action="ppaction://noaction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306889" y="3920067"/>
            <a:ext cx="2089245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c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82084" y="332528"/>
            <a:ext cx="10987617" cy="86869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Vì sao Vũ Duệ được đi học?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459106" y="1243118"/>
            <a:ext cx="11110595" cy="192341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khăn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ham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Duệ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Duệ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0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2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3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8690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684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" action="ppaction://noaction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164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Kalam</vt:lpstr>
      <vt:lpstr>Montserrat</vt:lpstr>
      <vt:lpstr>Times New Roman</vt:lpstr>
      <vt:lpstr>4_Office Theme</vt:lpstr>
      <vt:lpstr>2_Office 主题​​</vt:lpstr>
      <vt:lpstr>7_Office Theme</vt:lpstr>
      <vt:lpstr>Office 主题</vt:lpstr>
      <vt:lpstr>2_Office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kieu trang</dc:creator>
  <cp:lastModifiedBy>TH Nguyễn Thị Kiều Trang</cp:lastModifiedBy>
  <cp:revision>16</cp:revision>
  <dcterms:created xsi:type="dcterms:W3CDTF">2021-05-24T04:43:32Z</dcterms:created>
  <dcterms:modified xsi:type="dcterms:W3CDTF">2025-10-11T14:33:52Z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